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8.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9.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10.xml" ContentType="application/vnd.openxmlformats-officedocument.theme+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0" r:id="rId2"/>
    <p:sldMasterId id="2147483672" r:id="rId3"/>
    <p:sldMasterId id="2147483684" r:id="rId4"/>
    <p:sldMasterId id="2147483951" r:id="rId5"/>
    <p:sldMasterId id="2147483963" r:id="rId6"/>
    <p:sldMasterId id="2147483977" r:id="rId7"/>
    <p:sldMasterId id="2147483991" r:id="rId8"/>
    <p:sldMasterId id="2147484003" r:id="rId9"/>
    <p:sldMasterId id="2147484017" r:id="rId10"/>
    <p:sldMasterId id="2147484029" r:id="rId11"/>
  </p:sldMasterIdLst>
  <p:notesMasterIdLst>
    <p:notesMasterId r:id="rId104"/>
  </p:notesMasterIdLst>
  <p:sldIdLst>
    <p:sldId id="439" r:id="rId12"/>
    <p:sldId id="364" r:id="rId13"/>
    <p:sldId id="442" r:id="rId14"/>
    <p:sldId id="345" r:id="rId15"/>
    <p:sldId id="365" r:id="rId16"/>
    <p:sldId id="366" r:id="rId17"/>
    <p:sldId id="367" r:id="rId18"/>
    <p:sldId id="368" r:id="rId19"/>
    <p:sldId id="333" r:id="rId20"/>
    <p:sldId id="334" r:id="rId21"/>
    <p:sldId id="335" r:id="rId22"/>
    <p:sldId id="341" r:id="rId23"/>
    <p:sldId id="339" r:id="rId24"/>
    <p:sldId id="437" r:id="rId25"/>
    <p:sldId id="338" r:id="rId26"/>
    <p:sldId id="264" r:id="rId27"/>
    <p:sldId id="336" r:id="rId28"/>
    <p:sldId id="286" r:id="rId29"/>
    <p:sldId id="265" r:id="rId30"/>
    <p:sldId id="266" r:id="rId31"/>
    <p:sldId id="443" r:id="rId32"/>
    <p:sldId id="444" r:id="rId33"/>
    <p:sldId id="438" r:id="rId34"/>
    <p:sldId id="351" r:id="rId35"/>
    <p:sldId id="445" r:id="rId36"/>
    <p:sldId id="370" r:id="rId37"/>
    <p:sldId id="373" r:id="rId38"/>
    <p:sldId id="430" r:id="rId39"/>
    <p:sldId id="342" r:id="rId40"/>
    <p:sldId id="374" r:id="rId41"/>
    <p:sldId id="426" r:id="rId42"/>
    <p:sldId id="446" r:id="rId43"/>
    <p:sldId id="400" r:id="rId44"/>
    <p:sldId id="401" r:id="rId45"/>
    <p:sldId id="402" r:id="rId46"/>
    <p:sldId id="403" r:id="rId47"/>
    <p:sldId id="404" r:id="rId48"/>
    <p:sldId id="405" r:id="rId49"/>
    <p:sldId id="412" r:id="rId50"/>
    <p:sldId id="413" r:id="rId51"/>
    <p:sldId id="414" r:id="rId52"/>
    <p:sldId id="415" r:id="rId53"/>
    <p:sldId id="417" r:id="rId54"/>
    <p:sldId id="418" r:id="rId55"/>
    <p:sldId id="407" r:id="rId56"/>
    <p:sldId id="409" r:id="rId57"/>
    <p:sldId id="410" r:id="rId58"/>
    <p:sldId id="411" r:id="rId59"/>
    <p:sldId id="447" r:id="rId60"/>
    <p:sldId id="419" r:id="rId61"/>
    <p:sldId id="420" r:id="rId62"/>
    <p:sldId id="421" r:id="rId63"/>
    <p:sldId id="441" r:id="rId64"/>
    <p:sldId id="422" r:id="rId65"/>
    <p:sldId id="423" r:id="rId66"/>
    <p:sldId id="424" r:id="rId67"/>
    <p:sldId id="425" r:id="rId68"/>
    <p:sldId id="440" r:id="rId69"/>
    <p:sldId id="448" r:id="rId70"/>
    <p:sldId id="449" r:id="rId71"/>
    <p:sldId id="450" r:id="rId72"/>
    <p:sldId id="451" r:id="rId73"/>
    <p:sldId id="452" r:id="rId74"/>
    <p:sldId id="453" r:id="rId75"/>
    <p:sldId id="454" r:id="rId76"/>
    <p:sldId id="455" r:id="rId77"/>
    <p:sldId id="456" r:id="rId78"/>
    <p:sldId id="457" r:id="rId79"/>
    <p:sldId id="458" r:id="rId80"/>
    <p:sldId id="459" r:id="rId81"/>
    <p:sldId id="460" r:id="rId82"/>
    <p:sldId id="461" r:id="rId83"/>
    <p:sldId id="462" r:id="rId84"/>
    <p:sldId id="463" r:id="rId85"/>
    <p:sldId id="464" r:id="rId86"/>
    <p:sldId id="465" r:id="rId87"/>
    <p:sldId id="466" r:id="rId88"/>
    <p:sldId id="467" r:id="rId89"/>
    <p:sldId id="468" r:id="rId90"/>
    <p:sldId id="469" r:id="rId91"/>
    <p:sldId id="470" r:id="rId92"/>
    <p:sldId id="471" r:id="rId93"/>
    <p:sldId id="472" r:id="rId94"/>
    <p:sldId id="473" r:id="rId95"/>
    <p:sldId id="474" r:id="rId96"/>
    <p:sldId id="475" r:id="rId97"/>
    <p:sldId id="476" r:id="rId98"/>
    <p:sldId id="477" r:id="rId99"/>
    <p:sldId id="478" r:id="rId100"/>
    <p:sldId id="479" r:id="rId101"/>
    <p:sldId id="480" r:id="rId102"/>
    <p:sldId id="481" r:id="rId103"/>
  </p:sldIdLst>
  <p:sldSz cx="10380663" cy="7148513"/>
  <p:notesSz cx="6858000" cy="9144000"/>
  <p:defaultTextStyle>
    <a:defPPr>
      <a:defRPr lang="en-US"/>
    </a:defPPr>
    <a:lvl1pPr algn="l" rtl="0" eaLnBrk="0" fontAlgn="base" hangingPunct="0">
      <a:spcBef>
        <a:spcPct val="0"/>
      </a:spcBef>
      <a:spcAft>
        <a:spcPct val="0"/>
      </a:spcAft>
      <a:defRPr sz="3200" b="1" kern="1200">
        <a:solidFill>
          <a:schemeClr val="tx1"/>
        </a:solidFill>
        <a:latin typeface="Arial" charset="0"/>
        <a:ea typeface="+mn-ea"/>
        <a:cs typeface="+mn-cs"/>
      </a:defRPr>
    </a:lvl1pPr>
    <a:lvl2pPr marL="457091" algn="l" rtl="0" eaLnBrk="0" fontAlgn="base" hangingPunct="0">
      <a:spcBef>
        <a:spcPct val="0"/>
      </a:spcBef>
      <a:spcAft>
        <a:spcPct val="0"/>
      </a:spcAft>
      <a:defRPr sz="3200" b="1" kern="1200">
        <a:solidFill>
          <a:schemeClr val="tx1"/>
        </a:solidFill>
        <a:latin typeface="Arial" charset="0"/>
        <a:ea typeface="+mn-ea"/>
        <a:cs typeface="+mn-cs"/>
      </a:defRPr>
    </a:lvl2pPr>
    <a:lvl3pPr marL="914183" algn="l" rtl="0" eaLnBrk="0" fontAlgn="base" hangingPunct="0">
      <a:spcBef>
        <a:spcPct val="0"/>
      </a:spcBef>
      <a:spcAft>
        <a:spcPct val="0"/>
      </a:spcAft>
      <a:defRPr sz="3200" b="1" kern="1200">
        <a:solidFill>
          <a:schemeClr val="tx1"/>
        </a:solidFill>
        <a:latin typeface="Arial" charset="0"/>
        <a:ea typeface="+mn-ea"/>
        <a:cs typeface="+mn-cs"/>
      </a:defRPr>
    </a:lvl3pPr>
    <a:lvl4pPr marL="1371273" algn="l" rtl="0" eaLnBrk="0" fontAlgn="base" hangingPunct="0">
      <a:spcBef>
        <a:spcPct val="0"/>
      </a:spcBef>
      <a:spcAft>
        <a:spcPct val="0"/>
      </a:spcAft>
      <a:defRPr sz="3200" b="1" kern="1200">
        <a:solidFill>
          <a:schemeClr val="tx1"/>
        </a:solidFill>
        <a:latin typeface="Arial" charset="0"/>
        <a:ea typeface="+mn-ea"/>
        <a:cs typeface="+mn-cs"/>
      </a:defRPr>
    </a:lvl4pPr>
    <a:lvl5pPr marL="1828366" algn="l" rtl="0" eaLnBrk="0" fontAlgn="base" hangingPunct="0">
      <a:spcBef>
        <a:spcPct val="0"/>
      </a:spcBef>
      <a:spcAft>
        <a:spcPct val="0"/>
      </a:spcAft>
      <a:defRPr sz="3200" b="1" kern="1200">
        <a:solidFill>
          <a:schemeClr val="tx1"/>
        </a:solidFill>
        <a:latin typeface="Arial" charset="0"/>
        <a:ea typeface="+mn-ea"/>
        <a:cs typeface="+mn-cs"/>
      </a:defRPr>
    </a:lvl5pPr>
    <a:lvl6pPr marL="2285457" algn="l" defTabSz="914183" rtl="0" eaLnBrk="1" latinLnBrk="0" hangingPunct="1">
      <a:defRPr sz="3200" b="1" kern="1200">
        <a:solidFill>
          <a:schemeClr val="tx1"/>
        </a:solidFill>
        <a:latin typeface="Arial" charset="0"/>
        <a:ea typeface="+mn-ea"/>
        <a:cs typeface="+mn-cs"/>
      </a:defRPr>
    </a:lvl6pPr>
    <a:lvl7pPr marL="2742548" algn="l" defTabSz="914183" rtl="0" eaLnBrk="1" latinLnBrk="0" hangingPunct="1">
      <a:defRPr sz="3200" b="1" kern="1200">
        <a:solidFill>
          <a:schemeClr val="tx1"/>
        </a:solidFill>
        <a:latin typeface="Arial" charset="0"/>
        <a:ea typeface="+mn-ea"/>
        <a:cs typeface="+mn-cs"/>
      </a:defRPr>
    </a:lvl7pPr>
    <a:lvl8pPr marL="3199638" algn="l" defTabSz="914183" rtl="0" eaLnBrk="1" latinLnBrk="0" hangingPunct="1">
      <a:defRPr sz="3200" b="1" kern="1200">
        <a:solidFill>
          <a:schemeClr val="tx1"/>
        </a:solidFill>
        <a:latin typeface="Arial" charset="0"/>
        <a:ea typeface="+mn-ea"/>
        <a:cs typeface="+mn-cs"/>
      </a:defRPr>
    </a:lvl8pPr>
    <a:lvl9pPr marL="3656730" algn="l" defTabSz="914183" rtl="0" eaLnBrk="1" latinLnBrk="0" hangingPunct="1">
      <a:defRPr sz="3200" b="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252">
          <p15:clr>
            <a:srgbClr val="A4A3A4"/>
          </p15:clr>
        </p15:guide>
        <p15:guide id="2" pos="327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66FFFF"/>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289" autoAdjust="0"/>
    <p:restoredTop sz="94672" autoAdjust="0"/>
  </p:normalViewPr>
  <p:slideViewPr>
    <p:cSldViewPr>
      <p:cViewPr varScale="1">
        <p:scale>
          <a:sx n="149" d="100"/>
          <a:sy n="149" d="100"/>
        </p:scale>
        <p:origin x="2490" y="108"/>
      </p:cViewPr>
      <p:guideLst>
        <p:guide orient="horz" pos="2252"/>
        <p:guide pos="327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8676"/>
    </p:cViewPr>
  </p:sorterViewPr>
  <p:notesViewPr>
    <p:cSldViewPr>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84" Type="http://schemas.openxmlformats.org/officeDocument/2006/relationships/slide" Target="slides/slide73.xml"/><Relationship Id="rId89" Type="http://schemas.openxmlformats.org/officeDocument/2006/relationships/slide" Target="slides/slide78.xml"/><Relationship Id="rId7" Type="http://schemas.openxmlformats.org/officeDocument/2006/relationships/slideMaster" Target="slideMasters/slideMaster7.xml"/><Relationship Id="rId71" Type="http://schemas.openxmlformats.org/officeDocument/2006/relationships/slide" Target="slides/slide60.xml"/><Relationship Id="rId92" Type="http://schemas.openxmlformats.org/officeDocument/2006/relationships/slide" Target="slides/slide81.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07" Type="http://schemas.openxmlformats.org/officeDocument/2006/relationships/theme" Target="theme/theme1.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74" Type="http://schemas.openxmlformats.org/officeDocument/2006/relationships/slide" Target="slides/slide63.xml"/><Relationship Id="rId79" Type="http://schemas.openxmlformats.org/officeDocument/2006/relationships/slide" Target="slides/slide68.xml"/><Relationship Id="rId87" Type="http://schemas.openxmlformats.org/officeDocument/2006/relationships/slide" Target="slides/slide76.xml"/><Relationship Id="rId102" Type="http://schemas.openxmlformats.org/officeDocument/2006/relationships/slide" Target="slides/slide91.xml"/><Relationship Id="rId5" Type="http://schemas.openxmlformats.org/officeDocument/2006/relationships/slideMaster" Target="slideMasters/slideMaster5.xml"/><Relationship Id="rId61" Type="http://schemas.openxmlformats.org/officeDocument/2006/relationships/slide" Target="slides/slide50.xml"/><Relationship Id="rId82" Type="http://schemas.openxmlformats.org/officeDocument/2006/relationships/slide" Target="slides/slide71.xml"/><Relationship Id="rId90" Type="http://schemas.openxmlformats.org/officeDocument/2006/relationships/slide" Target="slides/slide79.xml"/><Relationship Id="rId95" Type="http://schemas.openxmlformats.org/officeDocument/2006/relationships/slide" Target="slides/slide84.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openxmlformats.org/officeDocument/2006/relationships/slide" Target="slides/slide66.xml"/><Relationship Id="rId100" Type="http://schemas.openxmlformats.org/officeDocument/2006/relationships/slide" Target="slides/slide89.xml"/><Relationship Id="rId105"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80" Type="http://schemas.openxmlformats.org/officeDocument/2006/relationships/slide" Target="slides/slide69.xml"/><Relationship Id="rId85" Type="http://schemas.openxmlformats.org/officeDocument/2006/relationships/slide" Target="slides/slide74.xml"/><Relationship Id="rId93" Type="http://schemas.openxmlformats.org/officeDocument/2006/relationships/slide" Target="slides/slide82.xml"/><Relationship Id="rId98" Type="http://schemas.openxmlformats.org/officeDocument/2006/relationships/slide" Target="slides/slide87.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103" Type="http://schemas.openxmlformats.org/officeDocument/2006/relationships/slide" Target="slides/slide92.xml"/><Relationship Id="rId108" Type="http://schemas.openxmlformats.org/officeDocument/2006/relationships/tableStyles" Target="tableStyles.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slide" Target="slides/slide64.xml"/><Relationship Id="rId83" Type="http://schemas.openxmlformats.org/officeDocument/2006/relationships/slide" Target="slides/slide72.xml"/><Relationship Id="rId88" Type="http://schemas.openxmlformats.org/officeDocument/2006/relationships/slide" Target="slides/slide77.xml"/><Relationship Id="rId91" Type="http://schemas.openxmlformats.org/officeDocument/2006/relationships/slide" Target="slides/slide80.xml"/><Relationship Id="rId96" Type="http://schemas.openxmlformats.org/officeDocument/2006/relationships/slide" Target="slides/slide85.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6" Type="http://schemas.openxmlformats.org/officeDocument/2006/relationships/viewProps" Target="viewProps.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slide" Target="slides/slide67.xml"/><Relationship Id="rId81" Type="http://schemas.openxmlformats.org/officeDocument/2006/relationships/slide" Target="slides/slide70.xml"/><Relationship Id="rId86" Type="http://schemas.openxmlformats.org/officeDocument/2006/relationships/slide" Target="slides/slide75.xml"/><Relationship Id="rId94" Type="http://schemas.openxmlformats.org/officeDocument/2006/relationships/slide" Target="slides/slide83.xml"/><Relationship Id="rId99" Type="http://schemas.openxmlformats.org/officeDocument/2006/relationships/slide" Target="slides/slide88.xml"/><Relationship Id="rId101" Type="http://schemas.openxmlformats.org/officeDocument/2006/relationships/slide" Target="slides/slide90.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slide" Target="slides/slide65.xml"/><Relationship Id="rId97" Type="http://schemas.openxmlformats.org/officeDocument/2006/relationships/slide" Target="slides/slide86.xml"/><Relationship Id="rId10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896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atin typeface="Times New Roman" pitchFamily="18" charset="0"/>
              </a:defRPr>
            </a:lvl1pPr>
          </a:lstStyle>
          <a:p>
            <a:pPr>
              <a:defRPr/>
            </a:pPr>
            <a:endParaRPr lang="en-US" altLang="en-US"/>
          </a:p>
        </p:txBody>
      </p:sp>
      <p:sp>
        <p:nvSpPr>
          <p:cNvPr id="16896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atin typeface="Times New Roman" pitchFamily="18" charset="0"/>
              </a:defRPr>
            </a:lvl1pPr>
          </a:lstStyle>
          <a:p>
            <a:pPr>
              <a:defRPr/>
            </a:pPr>
            <a:endParaRPr lang="en-US" altLang="en-US"/>
          </a:p>
        </p:txBody>
      </p:sp>
      <p:sp>
        <p:nvSpPr>
          <p:cNvPr id="64516" name="Rectangle 4"/>
          <p:cNvSpPr>
            <a:spLocks noGrp="1" noRot="1" noChangeAspect="1" noChangeArrowheads="1" noTextEdit="1"/>
          </p:cNvSpPr>
          <p:nvPr>
            <p:ph type="sldImg" idx="2"/>
          </p:nvPr>
        </p:nvSpPr>
        <p:spPr bwMode="auto">
          <a:xfrm>
            <a:off x="939800" y="685800"/>
            <a:ext cx="49784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6896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16896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atin typeface="Times New Roman" pitchFamily="18" charset="0"/>
              </a:defRPr>
            </a:lvl1pPr>
          </a:lstStyle>
          <a:p>
            <a:pPr>
              <a:defRPr/>
            </a:pPr>
            <a:endParaRPr lang="en-US" altLang="en-US"/>
          </a:p>
        </p:txBody>
      </p:sp>
      <p:sp>
        <p:nvSpPr>
          <p:cNvPr id="16896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atin typeface="Times New Roman" pitchFamily="18" charset="0"/>
              </a:defRPr>
            </a:lvl1pPr>
          </a:lstStyle>
          <a:p>
            <a:pPr>
              <a:defRPr/>
            </a:pPr>
            <a:fld id="{C4BA7FD1-B4EB-40DB-AC7F-8602ACF92F34}" type="slidenum">
              <a:rPr lang="en-US" altLang="en-US"/>
              <a:pPr>
                <a:defRPr/>
              </a:pPr>
              <a:t>‹#›</a:t>
            </a:fld>
            <a:endParaRPr lang="en-US" altLang="en-US"/>
          </a:p>
        </p:txBody>
      </p:sp>
    </p:spTree>
    <p:extLst>
      <p:ext uri="{BB962C8B-B14F-4D97-AF65-F5344CB8AC3E}">
        <p14:creationId xmlns:p14="http://schemas.microsoft.com/office/powerpoint/2010/main" val="928310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091"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183"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273"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366"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5457" algn="l" defTabSz="914183" rtl="0" eaLnBrk="1" latinLnBrk="0" hangingPunct="1">
      <a:defRPr sz="1200" kern="1200">
        <a:solidFill>
          <a:schemeClr val="tx1"/>
        </a:solidFill>
        <a:latin typeface="+mn-lt"/>
        <a:ea typeface="+mn-ea"/>
        <a:cs typeface="+mn-cs"/>
      </a:defRPr>
    </a:lvl6pPr>
    <a:lvl7pPr marL="2742548" algn="l" defTabSz="914183" rtl="0" eaLnBrk="1" latinLnBrk="0" hangingPunct="1">
      <a:defRPr sz="1200" kern="1200">
        <a:solidFill>
          <a:schemeClr val="tx1"/>
        </a:solidFill>
        <a:latin typeface="+mn-lt"/>
        <a:ea typeface="+mn-ea"/>
        <a:cs typeface="+mn-cs"/>
      </a:defRPr>
    </a:lvl7pPr>
    <a:lvl8pPr marL="3199638" algn="l" defTabSz="914183" rtl="0" eaLnBrk="1" latinLnBrk="0" hangingPunct="1">
      <a:defRPr sz="1200" kern="1200">
        <a:solidFill>
          <a:schemeClr val="tx1"/>
        </a:solidFill>
        <a:latin typeface="+mn-lt"/>
        <a:ea typeface="+mn-ea"/>
        <a:cs typeface="+mn-cs"/>
      </a:defRPr>
    </a:lvl8pPr>
    <a:lvl9pPr marL="3656730" algn="l" defTabSz="91418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lvl1pPr>
              <a:defRPr sz="3200" b="1">
                <a:solidFill>
                  <a:schemeClr val="tx1"/>
                </a:solidFill>
                <a:latin typeface="Arial" charset="0"/>
              </a:defRPr>
            </a:lvl1pPr>
            <a:lvl2pPr marL="742950" indent="-285750">
              <a:defRPr sz="3200" b="1">
                <a:solidFill>
                  <a:schemeClr val="tx1"/>
                </a:solidFill>
                <a:latin typeface="Arial" charset="0"/>
              </a:defRPr>
            </a:lvl2pPr>
            <a:lvl3pPr marL="1143000" indent="-228600">
              <a:defRPr sz="3200" b="1">
                <a:solidFill>
                  <a:schemeClr val="tx1"/>
                </a:solidFill>
                <a:latin typeface="Arial" charset="0"/>
              </a:defRPr>
            </a:lvl3pPr>
            <a:lvl4pPr marL="1600200" indent="-228600">
              <a:defRPr sz="3200" b="1">
                <a:solidFill>
                  <a:schemeClr val="tx1"/>
                </a:solidFill>
                <a:latin typeface="Arial" charset="0"/>
              </a:defRPr>
            </a:lvl4pPr>
            <a:lvl5pPr marL="2057400" indent="-228600">
              <a:defRPr sz="3200" b="1">
                <a:solidFill>
                  <a:schemeClr val="tx1"/>
                </a:solidFill>
                <a:latin typeface="Arial" charset="0"/>
              </a:defRPr>
            </a:lvl5pPr>
            <a:lvl6pPr marL="2514600" indent="-228600" eaLnBrk="0" fontAlgn="base" hangingPunct="0">
              <a:spcBef>
                <a:spcPct val="0"/>
              </a:spcBef>
              <a:spcAft>
                <a:spcPct val="0"/>
              </a:spcAft>
              <a:defRPr sz="3200" b="1">
                <a:solidFill>
                  <a:schemeClr val="tx1"/>
                </a:solidFill>
                <a:latin typeface="Arial" charset="0"/>
              </a:defRPr>
            </a:lvl6pPr>
            <a:lvl7pPr marL="2971800" indent="-228600" eaLnBrk="0" fontAlgn="base" hangingPunct="0">
              <a:spcBef>
                <a:spcPct val="0"/>
              </a:spcBef>
              <a:spcAft>
                <a:spcPct val="0"/>
              </a:spcAft>
              <a:defRPr sz="3200" b="1">
                <a:solidFill>
                  <a:schemeClr val="tx1"/>
                </a:solidFill>
                <a:latin typeface="Arial" charset="0"/>
              </a:defRPr>
            </a:lvl7pPr>
            <a:lvl8pPr marL="3429000" indent="-228600" eaLnBrk="0" fontAlgn="base" hangingPunct="0">
              <a:spcBef>
                <a:spcPct val="0"/>
              </a:spcBef>
              <a:spcAft>
                <a:spcPct val="0"/>
              </a:spcAft>
              <a:defRPr sz="3200" b="1">
                <a:solidFill>
                  <a:schemeClr val="tx1"/>
                </a:solidFill>
                <a:latin typeface="Arial" charset="0"/>
              </a:defRPr>
            </a:lvl8pPr>
            <a:lvl9pPr marL="3886200" indent="-228600" eaLnBrk="0" fontAlgn="base" hangingPunct="0">
              <a:spcBef>
                <a:spcPct val="0"/>
              </a:spcBef>
              <a:spcAft>
                <a:spcPct val="0"/>
              </a:spcAft>
              <a:defRPr sz="3200" b="1">
                <a:solidFill>
                  <a:schemeClr val="tx1"/>
                </a:solidFill>
                <a:latin typeface="Arial" charset="0"/>
              </a:defRPr>
            </a:lvl9pPr>
          </a:lstStyle>
          <a:p>
            <a:fld id="{59ABC171-6FC9-4CA1-9ADF-494C230131F0}" type="slidenum">
              <a:rPr lang="en-US" altLang="en-US" sz="1200" b="0" smtClean="0">
                <a:latin typeface="Times New Roman" pitchFamily="18" charset="0"/>
              </a:rPr>
              <a:pPr/>
              <a:t>8</a:t>
            </a:fld>
            <a:endParaRPr lang="en-US" altLang="en-US" sz="1200" b="0" smtClean="0">
              <a:latin typeface="Times New Roman" pitchFamily="18" charset="0"/>
            </a:endParaRPr>
          </a:p>
        </p:txBody>
      </p:sp>
      <p:sp>
        <p:nvSpPr>
          <p:cNvPr id="65539" name="Rectangle 2"/>
          <p:cNvSpPr>
            <a:spLocks noGrp="1" noRot="1" noChangeAspect="1" noChangeArrowheads="1" noTextEdit="1"/>
          </p:cNvSpPr>
          <p:nvPr>
            <p:ph type="sldImg"/>
          </p:nvPr>
        </p:nvSpPr>
        <p:spPr>
          <a:xfrm>
            <a:off x="939800" y="685800"/>
            <a:ext cx="4978400" cy="3429000"/>
          </a:xfrm>
          <a:ln/>
        </p:spPr>
      </p:sp>
      <p:sp>
        <p:nvSpPr>
          <p:cNvPr id="65540" name="Rectangle 3"/>
          <p:cNvSpPr>
            <a:spLocks noGrp="1" noChangeArrowheads="1"/>
          </p:cNvSpPr>
          <p:nvPr>
            <p:ph type="body" idx="1"/>
          </p:nvPr>
        </p:nvSpPr>
        <p:spPr>
          <a:noFill/>
        </p:spPr>
        <p:txBody>
          <a:bodyPr/>
          <a:lstStyle/>
          <a:p>
            <a:r>
              <a:rPr lang="en-US" altLang="en-US" smtClean="0"/>
              <a:t>Queen Victoria (founder mutation?)</a:t>
            </a:r>
          </a:p>
          <a:p>
            <a:r>
              <a:rPr lang="en-US" altLang="en-US" smtClean="0"/>
              <a:t>Tsar Nicholas and his family.  His son Alexei had hemophlia.  Queen Victoria was the maternal grandmother of Nicholas’ wife Alexandra.</a:t>
            </a:r>
          </a:p>
          <a:p>
            <a:r>
              <a:rPr lang="en-US" altLang="en-US" smtClean="0"/>
              <a:t>Rasputin advised the family about treatment for Alexei. His involvement with the family helped discredit the Tsar and may have contributed to the downfall of the tsarist government.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Text Box 1"/>
          <p:cNvSpPr txBox="1">
            <a:spLocks noChangeArrowheads="1"/>
          </p:cNvSpPr>
          <p:nvPr/>
        </p:nvSpPr>
        <p:spPr bwMode="auto">
          <a:xfrm>
            <a:off x="1400175" y="914400"/>
            <a:ext cx="4056063" cy="3135313"/>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058" tIns="41029" rIns="82058" bIns="41029" anchor="ctr"/>
          <a:lstStyle>
            <a:lvl1pPr defTabSz="409575">
              <a:defRPr sz="3200" b="1">
                <a:solidFill>
                  <a:schemeClr val="tx1"/>
                </a:solidFill>
                <a:latin typeface="Arial" charset="0"/>
              </a:defRPr>
            </a:lvl1pPr>
            <a:lvl2pPr marL="742950" indent="-285750" defTabSz="409575">
              <a:defRPr sz="3200" b="1">
                <a:solidFill>
                  <a:schemeClr val="tx1"/>
                </a:solidFill>
                <a:latin typeface="Arial" charset="0"/>
              </a:defRPr>
            </a:lvl2pPr>
            <a:lvl3pPr marL="1143000" indent="-228600" defTabSz="409575">
              <a:defRPr sz="3200" b="1">
                <a:solidFill>
                  <a:schemeClr val="tx1"/>
                </a:solidFill>
                <a:latin typeface="Arial" charset="0"/>
              </a:defRPr>
            </a:lvl3pPr>
            <a:lvl4pPr marL="1600200" indent="-228600" defTabSz="409575">
              <a:defRPr sz="3200" b="1">
                <a:solidFill>
                  <a:schemeClr val="tx1"/>
                </a:solidFill>
                <a:latin typeface="Arial" charset="0"/>
              </a:defRPr>
            </a:lvl4pPr>
            <a:lvl5pPr marL="2057400" indent="-228600" defTabSz="409575">
              <a:defRPr sz="3200" b="1">
                <a:solidFill>
                  <a:schemeClr val="tx1"/>
                </a:solidFill>
                <a:latin typeface="Arial" charset="0"/>
              </a:defRPr>
            </a:lvl5pPr>
            <a:lvl6pPr marL="2514600" indent="-228600" defTabSz="409575" eaLnBrk="0" fontAlgn="base" hangingPunct="0">
              <a:spcBef>
                <a:spcPct val="0"/>
              </a:spcBef>
              <a:spcAft>
                <a:spcPct val="0"/>
              </a:spcAft>
              <a:defRPr sz="3200" b="1">
                <a:solidFill>
                  <a:schemeClr val="tx1"/>
                </a:solidFill>
                <a:latin typeface="Arial" charset="0"/>
              </a:defRPr>
            </a:lvl6pPr>
            <a:lvl7pPr marL="2971800" indent="-228600" defTabSz="409575" eaLnBrk="0" fontAlgn="base" hangingPunct="0">
              <a:spcBef>
                <a:spcPct val="0"/>
              </a:spcBef>
              <a:spcAft>
                <a:spcPct val="0"/>
              </a:spcAft>
              <a:defRPr sz="3200" b="1">
                <a:solidFill>
                  <a:schemeClr val="tx1"/>
                </a:solidFill>
                <a:latin typeface="Arial" charset="0"/>
              </a:defRPr>
            </a:lvl7pPr>
            <a:lvl8pPr marL="3429000" indent="-228600" defTabSz="409575" eaLnBrk="0" fontAlgn="base" hangingPunct="0">
              <a:spcBef>
                <a:spcPct val="0"/>
              </a:spcBef>
              <a:spcAft>
                <a:spcPct val="0"/>
              </a:spcAft>
              <a:defRPr sz="3200" b="1">
                <a:solidFill>
                  <a:schemeClr val="tx1"/>
                </a:solidFill>
                <a:latin typeface="Arial" charset="0"/>
              </a:defRPr>
            </a:lvl8pPr>
            <a:lvl9pPr marL="3886200" indent="-228600" defTabSz="409575" eaLnBrk="0" fontAlgn="base" hangingPunct="0">
              <a:spcBef>
                <a:spcPct val="0"/>
              </a:spcBef>
              <a:spcAft>
                <a:spcPct val="0"/>
              </a:spcAft>
              <a:defRPr sz="3200" b="1">
                <a:solidFill>
                  <a:schemeClr val="tx1"/>
                </a:solidFill>
                <a:latin typeface="Arial" charset="0"/>
              </a:defRPr>
            </a:lvl9pPr>
          </a:lstStyle>
          <a:p>
            <a:pPr marL="0" marR="0" lvl="0" indent="0" algn="l" defTabSz="409575" rtl="0" eaLnBrk="1" fontAlgn="base" latinLnBrk="0" hangingPunct="0">
              <a:lnSpc>
                <a:spcPct val="93000"/>
              </a:lnSpc>
              <a:spcBef>
                <a:spcPct val="0"/>
              </a:spcBef>
              <a:spcAft>
                <a:spcPct val="0"/>
              </a:spcAft>
              <a:buClr>
                <a:srgbClr val="000000"/>
              </a:buClr>
              <a:buSzPct val="45000"/>
              <a:buFontTx/>
              <a:buNone/>
              <a:tabLst/>
              <a:defRPr/>
            </a:pPr>
            <a:endParaRPr kumimoji="0" lang="en-US" altLang="en-US" sz="2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67587" name="Text Box 2"/>
          <p:cNvSpPr>
            <a:spLocks noGrp="1" noChangeArrowheads="1"/>
          </p:cNvSpPr>
          <p:nvPr>
            <p:ph type="body"/>
          </p:nvPr>
        </p:nvSpPr>
        <p:spPr>
          <a:xfrm>
            <a:off x="1046163" y="4352925"/>
            <a:ext cx="4770437" cy="3478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marL="76200" indent="-76200" eaLnBrk="1">
              <a:lnSpc>
                <a:spcPct val="93000"/>
              </a:lnSpc>
              <a:spcBef>
                <a:spcPct val="0"/>
              </a:spcBef>
              <a:buSzPct val="45000"/>
              <a:tabLst>
                <a:tab pos="649288" algn="l"/>
                <a:tab pos="1298575" algn="l"/>
                <a:tab pos="1947863" algn="l"/>
                <a:tab pos="2597150" algn="l"/>
                <a:tab pos="3248025" algn="l"/>
                <a:tab pos="3897313" algn="l"/>
                <a:tab pos="4546600" algn="l"/>
              </a:tabLst>
            </a:pPr>
            <a:r>
              <a:rPr lang="en-GB" altLang="en-US" smtClean="0">
                <a:latin typeface="Arial" charset="0"/>
                <a:ea typeface="msgothic" charset="0"/>
                <a:cs typeface="msgothic" charset="0"/>
              </a:rPr>
              <a:t>Biogenesis of WPBs in cultured human endothelial cells seen by HPF/FS. (A) Tubule formation in the TGN and the cooperation of AP1 and clathrin in initial formation. (B) Immature WPB with electron-lucent interior, but with a membranous stalk still attaching it to the TGN. (C) Immature WPB with clathrin-coated bud, which is presumably involved in retrieval of material not required in the mature WPBs. (D) Mature WPB showing the remarkable increase in electron density that occurs during maturation. Bars, 200 nm.</a:t>
            </a:r>
          </a:p>
        </p:txBody>
      </p:sp>
    </p:spTree>
    <p:extLst>
      <p:ext uri="{BB962C8B-B14F-4D97-AF65-F5344CB8AC3E}">
        <p14:creationId xmlns:p14="http://schemas.microsoft.com/office/powerpoint/2010/main" val="1912590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7877" y="2220913"/>
            <a:ext cx="8824913" cy="15319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57338" y="4051300"/>
            <a:ext cx="7265987" cy="1825625"/>
          </a:xfrm>
        </p:spPr>
        <p:txBody>
          <a:bodyPr/>
          <a:lstStyle>
            <a:lvl1pPr marL="0" indent="0" algn="ctr">
              <a:buNone/>
              <a:defRPr/>
            </a:lvl1pPr>
            <a:lvl2pPr marL="457091" indent="0" algn="ctr">
              <a:buNone/>
              <a:defRPr/>
            </a:lvl2pPr>
            <a:lvl3pPr marL="914183" indent="0" algn="ctr">
              <a:buNone/>
              <a:defRPr/>
            </a:lvl3pPr>
            <a:lvl4pPr marL="1371273" indent="0" algn="ctr">
              <a:buNone/>
              <a:defRPr/>
            </a:lvl4pPr>
            <a:lvl5pPr marL="1828366" indent="0" algn="ctr">
              <a:buNone/>
              <a:defRPr/>
            </a:lvl5pPr>
            <a:lvl6pPr marL="2285457" indent="0" algn="ctr">
              <a:buNone/>
              <a:defRPr/>
            </a:lvl6pPr>
            <a:lvl7pPr marL="2742548" indent="0" algn="ctr">
              <a:buNone/>
              <a:defRPr/>
            </a:lvl7pPr>
            <a:lvl8pPr marL="3199638" indent="0" algn="ctr">
              <a:buNone/>
              <a:defRPr/>
            </a:lvl8pPr>
            <a:lvl9pPr marL="365673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4FCAEF8F-3B0B-4B2B-A10F-D49AED960A37}" type="slidenum">
              <a:rPr lang="en-US" altLang="en-US"/>
              <a:pPr>
                <a:defRPr/>
              </a:pPr>
              <a:t>‹#›</a:t>
            </a:fld>
            <a:endParaRPr lang="en-US" altLang="en-US"/>
          </a:p>
        </p:txBody>
      </p:sp>
    </p:spTree>
    <p:extLst>
      <p:ext uri="{BB962C8B-B14F-4D97-AF65-F5344CB8AC3E}">
        <p14:creationId xmlns:p14="http://schemas.microsoft.com/office/powerpoint/2010/main" val="2734874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DB829061-806F-485F-BA62-2C1FEDFFC160}" type="slidenum">
              <a:rPr lang="en-US" altLang="en-US"/>
              <a:pPr>
                <a:defRPr/>
              </a:pPr>
              <a:t>‹#›</a:t>
            </a:fld>
            <a:endParaRPr lang="en-US" altLang="en-US"/>
          </a:p>
        </p:txBody>
      </p:sp>
    </p:spTree>
    <p:extLst>
      <p:ext uri="{BB962C8B-B14F-4D97-AF65-F5344CB8AC3E}">
        <p14:creationId xmlns:p14="http://schemas.microsoft.com/office/powerpoint/2010/main" val="3017507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0740" y="4594227"/>
            <a:ext cx="8823325" cy="1419225"/>
          </a:xfrm>
        </p:spPr>
        <p:txBody>
          <a:bodyPr anchor="t"/>
          <a:lstStyle>
            <a:lvl1pPr algn="l">
              <a:defRPr sz="4100" b="1" cap="all"/>
            </a:lvl1pPr>
          </a:lstStyle>
          <a:p>
            <a:r>
              <a:rPr lang="en-US" smtClean="0"/>
              <a:t>Click to edit Master title style</a:t>
            </a:r>
            <a:endParaRPr lang="en-US"/>
          </a:p>
        </p:txBody>
      </p:sp>
      <p:sp>
        <p:nvSpPr>
          <p:cNvPr id="3" name="Text Placeholder 2"/>
          <p:cNvSpPr>
            <a:spLocks noGrp="1"/>
          </p:cNvSpPr>
          <p:nvPr>
            <p:ph type="body" idx="1"/>
          </p:nvPr>
        </p:nvSpPr>
        <p:spPr>
          <a:xfrm>
            <a:off x="820740" y="3030540"/>
            <a:ext cx="8823325" cy="1563687"/>
          </a:xfrm>
        </p:spPr>
        <p:txBody>
          <a:bodyPr anchor="b"/>
          <a:lstStyle>
            <a:lvl1pPr marL="0" indent="0">
              <a:buNone/>
              <a:defRPr sz="2000"/>
            </a:lvl1pPr>
            <a:lvl2pPr marL="457091" indent="0">
              <a:buNone/>
              <a:defRPr sz="1800"/>
            </a:lvl2pPr>
            <a:lvl3pPr marL="914183" indent="0">
              <a:buNone/>
              <a:defRPr sz="1600"/>
            </a:lvl3pPr>
            <a:lvl4pPr marL="1371273" indent="0">
              <a:buNone/>
              <a:defRPr sz="1400"/>
            </a:lvl4pPr>
            <a:lvl5pPr marL="1828366" indent="0">
              <a:buNone/>
              <a:defRPr sz="1400"/>
            </a:lvl5pPr>
            <a:lvl6pPr marL="2285457" indent="0">
              <a:buNone/>
              <a:defRPr sz="1400"/>
            </a:lvl6pPr>
            <a:lvl7pPr marL="2742548" indent="0">
              <a:buNone/>
              <a:defRPr sz="1400"/>
            </a:lvl7pPr>
            <a:lvl8pPr marL="3199638" indent="0">
              <a:buNone/>
              <a:defRPr sz="1400"/>
            </a:lvl8pPr>
            <a:lvl9pPr marL="365673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B6A90594-15C6-4391-8947-8CE6EFC07119}" type="slidenum">
              <a:rPr lang="en-US" altLang="en-US"/>
              <a:pPr>
                <a:defRPr/>
              </a:pPr>
              <a:t>‹#›</a:t>
            </a:fld>
            <a:endParaRPr lang="en-US" altLang="en-US"/>
          </a:p>
        </p:txBody>
      </p:sp>
    </p:spTree>
    <p:extLst>
      <p:ext uri="{BB962C8B-B14F-4D97-AF65-F5344CB8AC3E}">
        <p14:creationId xmlns:p14="http://schemas.microsoft.com/office/powerpoint/2010/main" val="29666778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31827" y="1338263"/>
            <a:ext cx="4484688" cy="4692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68915" y="1338263"/>
            <a:ext cx="4486275" cy="4692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A265E114-8BCE-41C7-B9FD-A9EE3FDF2887}" type="slidenum">
              <a:rPr lang="en-US" altLang="en-US"/>
              <a:pPr>
                <a:defRPr/>
              </a:pPr>
              <a:t>‹#›</a:t>
            </a:fld>
            <a:endParaRPr lang="en-US" altLang="en-US"/>
          </a:p>
        </p:txBody>
      </p:sp>
    </p:spTree>
    <p:extLst>
      <p:ext uri="{BB962C8B-B14F-4D97-AF65-F5344CB8AC3E}">
        <p14:creationId xmlns:p14="http://schemas.microsoft.com/office/powerpoint/2010/main" val="2444037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9115" y="285752"/>
            <a:ext cx="9342437" cy="1192213"/>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9115" y="1600199"/>
            <a:ext cx="4586287" cy="666751"/>
          </a:xfrm>
        </p:spPr>
        <p:txBody>
          <a:bodyPr anchor="b"/>
          <a:lstStyle>
            <a:lvl1pPr marL="0" indent="0">
              <a:buNone/>
              <a:defRPr sz="2400" b="1"/>
            </a:lvl1pPr>
            <a:lvl2pPr marL="457091" indent="0">
              <a:buNone/>
              <a:defRPr sz="2000" b="1"/>
            </a:lvl2pPr>
            <a:lvl3pPr marL="914183" indent="0">
              <a:buNone/>
              <a:defRPr sz="1800" b="1"/>
            </a:lvl3pPr>
            <a:lvl4pPr marL="1371273" indent="0">
              <a:buNone/>
              <a:defRPr sz="1600" b="1"/>
            </a:lvl4pPr>
            <a:lvl5pPr marL="1828366" indent="0">
              <a:buNone/>
              <a:defRPr sz="1600" b="1"/>
            </a:lvl5pPr>
            <a:lvl6pPr marL="2285457" indent="0">
              <a:buNone/>
              <a:defRPr sz="1600" b="1"/>
            </a:lvl6pPr>
            <a:lvl7pPr marL="2742548" indent="0">
              <a:buNone/>
              <a:defRPr sz="1600" b="1"/>
            </a:lvl7pPr>
            <a:lvl8pPr marL="3199638" indent="0">
              <a:buNone/>
              <a:defRPr sz="1600" b="1"/>
            </a:lvl8pPr>
            <a:lvl9pPr marL="365673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9115" y="2266950"/>
            <a:ext cx="4586287" cy="41179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73677" y="1600199"/>
            <a:ext cx="4587875" cy="666751"/>
          </a:xfrm>
        </p:spPr>
        <p:txBody>
          <a:bodyPr anchor="b"/>
          <a:lstStyle>
            <a:lvl1pPr marL="0" indent="0">
              <a:buNone/>
              <a:defRPr sz="2400" b="1"/>
            </a:lvl1pPr>
            <a:lvl2pPr marL="457091" indent="0">
              <a:buNone/>
              <a:defRPr sz="2000" b="1"/>
            </a:lvl2pPr>
            <a:lvl3pPr marL="914183" indent="0">
              <a:buNone/>
              <a:defRPr sz="1800" b="1"/>
            </a:lvl3pPr>
            <a:lvl4pPr marL="1371273" indent="0">
              <a:buNone/>
              <a:defRPr sz="1600" b="1"/>
            </a:lvl4pPr>
            <a:lvl5pPr marL="1828366" indent="0">
              <a:buNone/>
              <a:defRPr sz="1600" b="1"/>
            </a:lvl5pPr>
            <a:lvl6pPr marL="2285457" indent="0">
              <a:buNone/>
              <a:defRPr sz="1600" b="1"/>
            </a:lvl6pPr>
            <a:lvl7pPr marL="2742548" indent="0">
              <a:buNone/>
              <a:defRPr sz="1600" b="1"/>
            </a:lvl7pPr>
            <a:lvl8pPr marL="3199638" indent="0">
              <a:buNone/>
              <a:defRPr sz="1600" b="1"/>
            </a:lvl8pPr>
            <a:lvl9pPr marL="365673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73677" y="2266950"/>
            <a:ext cx="4587875" cy="41179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9A7B7DB8-BE22-4A5D-923F-8957BD78ECF6}" type="slidenum">
              <a:rPr lang="en-US" altLang="en-US"/>
              <a:pPr>
                <a:defRPr/>
              </a:pPr>
              <a:t>‹#›</a:t>
            </a:fld>
            <a:endParaRPr lang="en-US" altLang="en-US"/>
          </a:p>
        </p:txBody>
      </p:sp>
    </p:spTree>
    <p:extLst>
      <p:ext uri="{BB962C8B-B14F-4D97-AF65-F5344CB8AC3E}">
        <p14:creationId xmlns:p14="http://schemas.microsoft.com/office/powerpoint/2010/main" val="22213117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87D064EC-F497-49E0-8DE8-8E269D1FDA15}" type="slidenum">
              <a:rPr lang="en-US" altLang="en-US"/>
              <a:pPr>
                <a:defRPr/>
              </a:pPr>
              <a:t>‹#›</a:t>
            </a:fld>
            <a:endParaRPr lang="en-US" altLang="en-US"/>
          </a:p>
        </p:txBody>
      </p:sp>
    </p:spTree>
    <p:extLst>
      <p:ext uri="{BB962C8B-B14F-4D97-AF65-F5344CB8AC3E}">
        <p14:creationId xmlns:p14="http://schemas.microsoft.com/office/powerpoint/2010/main" val="4113462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220897BD-9613-42A3-B6DC-556935A389D0}" type="slidenum">
              <a:rPr lang="en-US" altLang="en-US"/>
              <a:pPr>
                <a:defRPr/>
              </a:pPr>
              <a:t>‹#›</a:t>
            </a:fld>
            <a:endParaRPr lang="en-US" altLang="en-US"/>
          </a:p>
        </p:txBody>
      </p:sp>
    </p:spTree>
    <p:extLst>
      <p:ext uri="{BB962C8B-B14F-4D97-AF65-F5344CB8AC3E}">
        <p14:creationId xmlns:p14="http://schemas.microsoft.com/office/powerpoint/2010/main" val="25454000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9114" y="284165"/>
            <a:ext cx="3414713" cy="1211262"/>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59237" y="284165"/>
            <a:ext cx="5802312" cy="61007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9114" y="1495425"/>
            <a:ext cx="3414713" cy="4889500"/>
          </a:xfrm>
        </p:spPr>
        <p:txBody>
          <a:bodyPr/>
          <a:lstStyle>
            <a:lvl1pPr marL="0" indent="0">
              <a:buNone/>
              <a:defRPr sz="1400"/>
            </a:lvl1pPr>
            <a:lvl2pPr marL="457091" indent="0">
              <a:buNone/>
              <a:defRPr sz="1200"/>
            </a:lvl2pPr>
            <a:lvl3pPr marL="914183" indent="0">
              <a:buNone/>
              <a:defRPr sz="1000"/>
            </a:lvl3pPr>
            <a:lvl4pPr marL="1371273" indent="0">
              <a:buNone/>
              <a:defRPr sz="900"/>
            </a:lvl4pPr>
            <a:lvl5pPr marL="1828366" indent="0">
              <a:buNone/>
              <a:defRPr sz="900"/>
            </a:lvl5pPr>
            <a:lvl6pPr marL="2285457" indent="0">
              <a:buNone/>
              <a:defRPr sz="900"/>
            </a:lvl6pPr>
            <a:lvl7pPr marL="2742548" indent="0">
              <a:buNone/>
              <a:defRPr sz="900"/>
            </a:lvl7pPr>
            <a:lvl8pPr marL="3199638" indent="0">
              <a:buNone/>
              <a:defRPr sz="900"/>
            </a:lvl8pPr>
            <a:lvl9pPr marL="365673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3E214E5F-B817-4550-B3BA-985FD252F878}" type="slidenum">
              <a:rPr lang="en-US" altLang="en-US"/>
              <a:pPr>
                <a:defRPr/>
              </a:pPr>
              <a:t>‹#›</a:t>
            </a:fld>
            <a:endParaRPr lang="en-US" altLang="en-US"/>
          </a:p>
        </p:txBody>
      </p:sp>
    </p:spTree>
    <p:extLst>
      <p:ext uri="{BB962C8B-B14F-4D97-AF65-F5344CB8AC3E}">
        <p14:creationId xmlns:p14="http://schemas.microsoft.com/office/powerpoint/2010/main" val="2839427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35177" y="5003799"/>
            <a:ext cx="6227763" cy="5905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35177" y="638175"/>
            <a:ext cx="6227763" cy="4289425"/>
          </a:xfrm>
        </p:spPr>
        <p:txBody>
          <a:bodyPr/>
          <a:lstStyle>
            <a:lvl1pPr marL="0" indent="0">
              <a:buNone/>
              <a:defRPr sz="3200"/>
            </a:lvl1pPr>
            <a:lvl2pPr marL="457091" indent="0">
              <a:buNone/>
              <a:defRPr sz="2800"/>
            </a:lvl2pPr>
            <a:lvl3pPr marL="914183" indent="0">
              <a:buNone/>
              <a:defRPr sz="2400"/>
            </a:lvl3pPr>
            <a:lvl4pPr marL="1371273" indent="0">
              <a:buNone/>
              <a:defRPr sz="2000"/>
            </a:lvl4pPr>
            <a:lvl5pPr marL="1828366" indent="0">
              <a:buNone/>
              <a:defRPr sz="2000"/>
            </a:lvl5pPr>
            <a:lvl6pPr marL="2285457" indent="0">
              <a:buNone/>
              <a:defRPr sz="2000"/>
            </a:lvl6pPr>
            <a:lvl7pPr marL="2742548" indent="0">
              <a:buNone/>
              <a:defRPr sz="2000"/>
            </a:lvl7pPr>
            <a:lvl8pPr marL="3199638" indent="0">
              <a:buNone/>
              <a:defRPr sz="2000"/>
            </a:lvl8pPr>
            <a:lvl9pPr marL="3656730" indent="0">
              <a:buNone/>
              <a:defRPr sz="2000"/>
            </a:lvl9pPr>
          </a:lstStyle>
          <a:p>
            <a:pPr lvl="0"/>
            <a:endParaRPr lang="en-US" noProof="0" smtClean="0"/>
          </a:p>
        </p:txBody>
      </p:sp>
      <p:sp>
        <p:nvSpPr>
          <p:cNvPr id="4" name="Text Placeholder 3"/>
          <p:cNvSpPr>
            <a:spLocks noGrp="1"/>
          </p:cNvSpPr>
          <p:nvPr>
            <p:ph type="body" sz="half" idx="2"/>
          </p:nvPr>
        </p:nvSpPr>
        <p:spPr>
          <a:xfrm>
            <a:off x="2035177" y="5594352"/>
            <a:ext cx="6227763" cy="839788"/>
          </a:xfrm>
        </p:spPr>
        <p:txBody>
          <a:bodyPr/>
          <a:lstStyle>
            <a:lvl1pPr marL="0" indent="0">
              <a:buNone/>
              <a:defRPr sz="1400"/>
            </a:lvl1pPr>
            <a:lvl2pPr marL="457091" indent="0">
              <a:buNone/>
              <a:defRPr sz="1200"/>
            </a:lvl2pPr>
            <a:lvl3pPr marL="914183" indent="0">
              <a:buNone/>
              <a:defRPr sz="1000"/>
            </a:lvl3pPr>
            <a:lvl4pPr marL="1371273" indent="0">
              <a:buNone/>
              <a:defRPr sz="900"/>
            </a:lvl4pPr>
            <a:lvl5pPr marL="1828366" indent="0">
              <a:buNone/>
              <a:defRPr sz="900"/>
            </a:lvl5pPr>
            <a:lvl6pPr marL="2285457" indent="0">
              <a:buNone/>
              <a:defRPr sz="900"/>
            </a:lvl6pPr>
            <a:lvl7pPr marL="2742548" indent="0">
              <a:buNone/>
              <a:defRPr sz="900"/>
            </a:lvl7pPr>
            <a:lvl8pPr marL="3199638" indent="0">
              <a:buNone/>
              <a:defRPr sz="900"/>
            </a:lvl8pPr>
            <a:lvl9pPr marL="365673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28337741-6A2C-4542-B9EF-5F9FC12216B5}" type="slidenum">
              <a:rPr lang="en-US" altLang="en-US"/>
              <a:pPr>
                <a:defRPr/>
              </a:pPr>
              <a:t>‹#›</a:t>
            </a:fld>
            <a:endParaRPr lang="en-US" altLang="en-US"/>
          </a:p>
        </p:txBody>
      </p:sp>
    </p:spTree>
    <p:extLst>
      <p:ext uri="{BB962C8B-B14F-4D97-AF65-F5344CB8AC3E}">
        <p14:creationId xmlns:p14="http://schemas.microsoft.com/office/powerpoint/2010/main" val="2899657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EEF9F18B-4DEE-4DF1-A320-D401C025530F}" type="slidenum">
              <a:rPr lang="en-US" altLang="en-US"/>
              <a:pPr>
                <a:defRPr/>
              </a:pPr>
              <a:t>‹#›</a:t>
            </a:fld>
            <a:endParaRPr lang="en-US" altLang="en-US"/>
          </a:p>
        </p:txBody>
      </p:sp>
    </p:spTree>
    <p:extLst>
      <p:ext uri="{BB962C8B-B14F-4D97-AF65-F5344CB8AC3E}">
        <p14:creationId xmlns:p14="http://schemas.microsoft.com/office/powerpoint/2010/main" val="2075421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27949" y="93663"/>
            <a:ext cx="2535239"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9065" y="93663"/>
            <a:ext cx="7456487" cy="59372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65B423F3-1ABD-4AF3-90A0-426AFAC8D0CC}" type="slidenum">
              <a:rPr lang="en-US" altLang="en-US"/>
              <a:pPr>
                <a:defRPr/>
              </a:pPr>
              <a:t>‹#›</a:t>
            </a:fld>
            <a:endParaRPr lang="en-US" altLang="en-US"/>
          </a:p>
        </p:txBody>
      </p:sp>
    </p:spTree>
    <p:extLst>
      <p:ext uri="{BB962C8B-B14F-4D97-AF65-F5344CB8AC3E}">
        <p14:creationId xmlns:p14="http://schemas.microsoft.com/office/powerpoint/2010/main" val="22657173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7877" y="2220913"/>
            <a:ext cx="8824913" cy="15319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57338" y="4051300"/>
            <a:ext cx="7265987" cy="1825625"/>
          </a:xfrm>
        </p:spPr>
        <p:txBody>
          <a:bodyPr/>
          <a:lstStyle>
            <a:lvl1pPr marL="0" indent="0" algn="ctr">
              <a:buNone/>
              <a:defRPr/>
            </a:lvl1pPr>
            <a:lvl2pPr marL="457091" indent="0" algn="ctr">
              <a:buNone/>
              <a:defRPr/>
            </a:lvl2pPr>
            <a:lvl3pPr marL="914183" indent="0" algn="ctr">
              <a:buNone/>
              <a:defRPr/>
            </a:lvl3pPr>
            <a:lvl4pPr marL="1371273" indent="0" algn="ctr">
              <a:buNone/>
              <a:defRPr/>
            </a:lvl4pPr>
            <a:lvl5pPr marL="1828366" indent="0" algn="ctr">
              <a:buNone/>
              <a:defRPr/>
            </a:lvl5pPr>
            <a:lvl6pPr marL="2285457" indent="0" algn="ctr">
              <a:buNone/>
              <a:defRPr/>
            </a:lvl6pPr>
            <a:lvl7pPr marL="2742548" indent="0" algn="ctr">
              <a:buNone/>
              <a:defRPr/>
            </a:lvl7pPr>
            <a:lvl8pPr marL="3199638" indent="0" algn="ctr">
              <a:buNone/>
              <a:defRPr/>
            </a:lvl8pPr>
            <a:lvl9pPr marL="365673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3A5595F-A1C7-4F15-95A6-758E1739D38E}" type="slidenum">
              <a:rPr lang="en-US"/>
              <a:pPr>
                <a:defRPr/>
              </a:pPr>
              <a:t>‹#›</a:t>
            </a:fld>
            <a:endParaRPr lang="en-US"/>
          </a:p>
        </p:txBody>
      </p:sp>
    </p:spTree>
    <p:extLst>
      <p:ext uri="{BB962C8B-B14F-4D97-AF65-F5344CB8AC3E}">
        <p14:creationId xmlns:p14="http://schemas.microsoft.com/office/powerpoint/2010/main" val="9632637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1BED3F3-F29E-4CEF-9D8C-2DFFAB6FAEB4}" type="slidenum">
              <a:rPr lang="en-US"/>
              <a:pPr>
                <a:defRPr/>
              </a:pPr>
              <a:t>‹#›</a:t>
            </a:fld>
            <a:endParaRPr lang="en-US"/>
          </a:p>
        </p:txBody>
      </p:sp>
    </p:spTree>
    <p:extLst>
      <p:ext uri="{BB962C8B-B14F-4D97-AF65-F5344CB8AC3E}">
        <p14:creationId xmlns:p14="http://schemas.microsoft.com/office/powerpoint/2010/main" val="36300577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0740" y="4594227"/>
            <a:ext cx="8823325" cy="1419225"/>
          </a:xfrm>
        </p:spPr>
        <p:txBody>
          <a:bodyPr anchor="t"/>
          <a:lstStyle>
            <a:lvl1pPr algn="l">
              <a:defRPr sz="4100" b="1" cap="all"/>
            </a:lvl1pPr>
          </a:lstStyle>
          <a:p>
            <a:r>
              <a:rPr lang="en-US" smtClean="0"/>
              <a:t>Click to edit Master title style</a:t>
            </a:r>
            <a:endParaRPr lang="en-US"/>
          </a:p>
        </p:txBody>
      </p:sp>
      <p:sp>
        <p:nvSpPr>
          <p:cNvPr id="3" name="Text Placeholder 2"/>
          <p:cNvSpPr>
            <a:spLocks noGrp="1"/>
          </p:cNvSpPr>
          <p:nvPr>
            <p:ph type="body" idx="1"/>
          </p:nvPr>
        </p:nvSpPr>
        <p:spPr>
          <a:xfrm>
            <a:off x="820740" y="3030540"/>
            <a:ext cx="8823325" cy="1563687"/>
          </a:xfrm>
        </p:spPr>
        <p:txBody>
          <a:bodyPr anchor="b"/>
          <a:lstStyle>
            <a:lvl1pPr marL="0" indent="0">
              <a:buNone/>
              <a:defRPr sz="2000"/>
            </a:lvl1pPr>
            <a:lvl2pPr marL="457091" indent="0">
              <a:buNone/>
              <a:defRPr sz="1800"/>
            </a:lvl2pPr>
            <a:lvl3pPr marL="914183" indent="0">
              <a:buNone/>
              <a:defRPr sz="1600"/>
            </a:lvl3pPr>
            <a:lvl4pPr marL="1371273" indent="0">
              <a:buNone/>
              <a:defRPr sz="1400"/>
            </a:lvl4pPr>
            <a:lvl5pPr marL="1828366" indent="0">
              <a:buNone/>
              <a:defRPr sz="1400"/>
            </a:lvl5pPr>
            <a:lvl6pPr marL="2285457" indent="0">
              <a:buNone/>
              <a:defRPr sz="1400"/>
            </a:lvl6pPr>
            <a:lvl7pPr marL="2742548" indent="0">
              <a:buNone/>
              <a:defRPr sz="1400"/>
            </a:lvl7pPr>
            <a:lvl8pPr marL="3199638" indent="0">
              <a:buNone/>
              <a:defRPr sz="1400"/>
            </a:lvl8pPr>
            <a:lvl9pPr marL="365673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06FA874-9FD6-4975-91F7-77C553929F00}" type="slidenum">
              <a:rPr lang="en-US"/>
              <a:pPr>
                <a:defRPr/>
              </a:pPr>
              <a:t>‹#›</a:t>
            </a:fld>
            <a:endParaRPr lang="en-US"/>
          </a:p>
        </p:txBody>
      </p:sp>
    </p:spTree>
    <p:extLst>
      <p:ext uri="{BB962C8B-B14F-4D97-AF65-F5344CB8AC3E}">
        <p14:creationId xmlns:p14="http://schemas.microsoft.com/office/powerpoint/2010/main" val="26166016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31827" y="1338263"/>
            <a:ext cx="4484688" cy="4692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68915" y="1338263"/>
            <a:ext cx="4486275" cy="4692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4421863-E896-437C-BDE8-DABB501783E4}" type="slidenum">
              <a:rPr lang="en-US"/>
              <a:pPr>
                <a:defRPr/>
              </a:pPr>
              <a:t>‹#›</a:t>
            </a:fld>
            <a:endParaRPr lang="en-US"/>
          </a:p>
        </p:txBody>
      </p:sp>
    </p:spTree>
    <p:extLst>
      <p:ext uri="{BB962C8B-B14F-4D97-AF65-F5344CB8AC3E}">
        <p14:creationId xmlns:p14="http://schemas.microsoft.com/office/powerpoint/2010/main" val="19550983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9115" y="285752"/>
            <a:ext cx="9342437" cy="1192213"/>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9115" y="1600199"/>
            <a:ext cx="4586287" cy="666751"/>
          </a:xfrm>
        </p:spPr>
        <p:txBody>
          <a:bodyPr anchor="b"/>
          <a:lstStyle>
            <a:lvl1pPr marL="0" indent="0">
              <a:buNone/>
              <a:defRPr sz="2400" b="1"/>
            </a:lvl1pPr>
            <a:lvl2pPr marL="457091" indent="0">
              <a:buNone/>
              <a:defRPr sz="2000" b="1"/>
            </a:lvl2pPr>
            <a:lvl3pPr marL="914183" indent="0">
              <a:buNone/>
              <a:defRPr sz="1800" b="1"/>
            </a:lvl3pPr>
            <a:lvl4pPr marL="1371273" indent="0">
              <a:buNone/>
              <a:defRPr sz="1600" b="1"/>
            </a:lvl4pPr>
            <a:lvl5pPr marL="1828366" indent="0">
              <a:buNone/>
              <a:defRPr sz="1600" b="1"/>
            </a:lvl5pPr>
            <a:lvl6pPr marL="2285457" indent="0">
              <a:buNone/>
              <a:defRPr sz="1600" b="1"/>
            </a:lvl6pPr>
            <a:lvl7pPr marL="2742548" indent="0">
              <a:buNone/>
              <a:defRPr sz="1600" b="1"/>
            </a:lvl7pPr>
            <a:lvl8pPr marL="3199638" indent="0">
              <a:buNone/>
              <a:defRPr sz="1600" b="1"/>
            </a:lvl8pPr>
            <a:lvl9pPr marL="365673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9115" y="2266950"/>
            <a:ext cx="4586287" cy="41179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73677" y="1600199"/>
            <a:ext cx="4587875" cy="666751"/>
          </a:xfrm>
        </p:spPr>
        <p:txBody>
          <a:bodyPr anchor="b"/>
          <a:lstStyle>
            <a:lvl1pPr marL="0" indent="0">
              <a:buNone/>
              <a:defRPr sz="2400" b="1"/>
            </a:lvl1pPr>
            <a:lvl2pPr marL="457091" indent="0">
              <a:buNone/>
              <a:defRPr sz="2000" b="1"/>
            </a:lvl2pPr>
            <a:lvl3pPr marL="914183" indent="0">
              <a:buNone/>
              <a:defRPr sz="1800" b="1"/>
            </a:lvl3pPr>
            <a:lvl4pPr marL="1371273" indent="0">
              <a:buNone/>
              <a:defRPr sz="1600" b="1"/>
            </a:lvl4pPr>
            <a:lvl5pPr marL="1828366" indent="0">
              <a:buNone/>
              <a:defRPr sz="1600" b="1"/>
            </a:lvl5pPr>
            <a:lvl6pPr marL="2285457" indent="0">
              <a:buNone/>
              <a:defRPr sz="1600" b="1"/>
            </a:lvl6pPr>
            <a:lvl7pPr marL="2742548" indent="0">
              <a:buNone/>
              <a:defRPr sz="1600" b="1"/>
            </a:lvl7pPr>
            <a:lvl8pPr marL="3199638" indent="0">
              <a:buNone/>
              <a:defRPr sz="1600" b="1"/>
            </a:lvl8pPr>
            <a:lvl9pPr marL="365673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73677" y="2266950"/>
            <a:ext cx="4587875" cy="41179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FDFE67F-432F-4297-BD3B-260AA0A55629}" type="slidenum">
              <a:rPr lang="en-US"/>
              <a:pPr>
                <a:defRPr/>
              </a:pPr>
              <a:t>‹#›</a:t>
            </a:fld>
            <a:endParaRPr lang="en-US"/>
          </a:p>
        </p:txBody>
      </p:sp>
    </p:spTree>
    <p:extLst>
      <p:ext uri="{BB962C8B-B14F-4D97-AF65-F5344CB8AC3E}">
        <p14:creationId xmlns:p14="http://schemas.microsoft.com/office/powerpoint/2010/main" val="9863697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D1648ECA-88A0-4E87-B0E9-F768E53C30AF}" type="slidenum">
              <a:rPr lang="en-US"/>
              <a:pPr>
                <a:defRPr/>
              </a:pPr>
              <a:t>‹#›</a:t>
            </a:fld>
            <a:endParaRPr lang="en-US"/>
          </a:p>
        </p:txBody>
      </p:sp>
    </p:spTree>
    <p:extLst>
      <p:ext uri="{BB962C8B-B14F-4D97-AF65-F5344CB8AC3E}">
        <p14:creationId xmlns:p14="http://schemas.microsoft.com/office/powerpoint/2010/main" val="3587236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69B6EEC-8636-47C6-9912-12D566DBE1FE}" type="slidenum">
              <a:rPr lang="en-US"/>
              <a:pPr>
                <a:defRPr/>
              </a:pPr>
              <a:t>‹#›</a:t>
            </a:fld>
            <a:endParaRPr lang="en-US"/>
          </a:p>
        </p:txBody>
      </p:sp>
    </p:spTree>
    <p:extLst>
      <p:ext uri="{BB962C8B-B14F-4D97-AF65-F5344CB8AC3E}">
        <p14:creationId xmlns:p14="http://schemas.microsoft.com/office/powerpoint/2010/main" val="1207670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9114" y="284165"/>
            <a:ext cx="3414713" cy="1211262"/>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59237" y="284165"/>
            <a:ext cx="5802312" cy="61007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9114" y="1495425"/>
            <a:ext cx="3414713" cy="4889500"/>
          </a:xfrm>
        </p:spPr>
        <p:txBody>
          <a:bodyPr/>
          <a:lstStyle>
            <a:lvl1pPr marL="0" indent="0">
              <a:buNone/>
              <a:defRPr sz="1400"/>
            </a:lvl1pPr>
            <a:lvl2pPr marL="457091" indent="0">
              <a:buNone/>
              <a:defRPr sz="1200"/>
            </a:lvl2pPr>
            <a:lvl3pPr marL="914183" indent="0">
              <a:buNone/>
              <a:defRPr sz="1000"/>
            </a:lvl3pPr>
            <a:lvl4pPr marL="1371273" indent="0">
              <a:buNone/>
              <a:defRPr sz="900"/>
            </a:lvl4pPr>
            <a:lvl5pPr marL="1828366" indent="0">
              <a:buNone/>
              <a:defRPr sz="900"/>
            </a:lvl5pPr>
            <a:lvl6pPr marL="2285457" indent="0">
              <a:buNone/>
              <a:defRPr sz="900"/>
            </a:lvl6pPr>
            <a:lvl7pPr marL="2742548" indent="0">
              <a:buNone/>
              <a:defRPr sz="900"/>
            </a:lvl7pPr>
            <a:lvl8pPr marL="3199638" indent="0">
              <a:buNone/>
              <a:defRPr sz="900"/>
            </a:lvl8pPr>
            <a:lvl9pPr marL="365673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59215C4-8CFB-4526-B1BE-31B30C32BC66}" type="slidenum">
              <a:rPr lang="en-US"/>
              <a:pPr>
                <a:defRPr/>
              </a:pPr>
              <a:t>‹#›</a:t>
            </a:fld>
            <a:endParaRPr lang="en-US"/>
          </a:p>
        </p:txBody>
      </p:sp>
    </p:spTree>
    <p:extLst>
      <p:ext uri="{BB962C8B-B14F-4D97-AF65-F5344CB8AC3E}">
        <p14:creationId xmlns:p14="http://schemas.microsoft.com/office/powerpoint/2010/main" val="1693840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35177" y="5003799"/>
            <a:ext cx="6227763" cy="5905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35177" y="638175"/>
            <a:ext cx="6227763" cy="4289425"/>
          </a:xfrm>
        </p:spPr>
        <p:txBody>
          <a:bodyPr/>
          <a:lstStyle>
            <a:lvl1pPr marL="0" indent="0">
              <a:buNone/>
              <a:defRPr sz="3200"/>
            </a:lvl1pPr>
            <a:lvl2pPr marL="457091" indent="0">
              <a:buNone/>
              <a:defRPr sz="2800"/>
            </a:lvl2pPr>
            <a:lvl3pPr marL="914183" indent="0">
              <a:buNone/>
              <a:defRPr sz="2400"/>
            </a:lvl3pPr>
            <a:lvl4pPr marL="1371273" indent="0">
              <a:buNone/>
              <a:defRPr sz="2000"/>
            </a:lvl4pPr>
            <a:lvl5pPr marL="1828366" indent="0">
              <a:buNone/>
              <a:defRPr sz="2000"/>
            </a:lvl5pPr>
            <a:lvl6pPr marL="2285457" indent="0">
              <a:buNone/>
              <a:defRPr sz="2000"/>
            </a:lvl6pPr>
            <a:lvl7pPr marL="2742548" indent="0">
              <a:buNone/>
              <a:defRPr sz="2000"/>
            </a:lvl7pPr>
            <a:lvl8pPr marL="3199638" indent="0">
              <a:buNone/>
              <a:defRPr sz="2000"/>
            </a:lvl8pPr>
            <a:lvl9pPr marL="3656730" indent="0">
              <a:buNone/>
              <a:defRPr sz="2000"/>
            </a:lvl9pPr>
          </a:lstStyle>
          <a:p>
            <a:pPr lvl="0"/>
            <a:endParaRPr lang="en-US" noProof="0" smtClean="0"/>
          </a:p>
        </p:txBody>
      </p:sp>
      <p:sp>
        <p:nvSpPr>
          <p:cNvPr id="4" name="Text Placeholder 3"/>
          <p:cNvSpPr>
            <a:spLocks noGrp="1"/>
          </p:cNvSpPr>
          <p:nvPr>
            <p:ph type="body" sz="half" idx="2"/>
          </p:nvPr>
        </p:nvSpPr>
        <p:spPr>
          <a:xfrm>
            <a:off x="2035177" y="5594352"/>
            <a:ext cx="6227763" cy="839788"/>
          </a:xfrm>
        </p:spPr>
        <p:txBody>
          <a:bodyPr/>
          <a:lstStyle>
            <a:lvl1pPr marL="0" indent="0">
              <a:buNone/>
              <a:defRPr sz="1400"/>
            </a:lvl1pPr>
            <a:lvl2pPr marL="457091" indent="0">
              <a:buNone/>
              <a:defRPr sz="1200"/>
            </a:lvl2pPr>
            <a:lvl3pPr marL="914183" indent="0">
              <a:buNone/>
              <a:defRPr sz="1000"/>
            </a:lvl3pPr>
            <a:lvl4pPr marL="1371273" indent="0">
              <a:buNone/>
              <a:defRPr sz="900"/>
            </a:lvl4pPr>
            <a:lvl5pPr marL="1828366" indent="0">
              <a:buNone/>
              <a:defRPr sz="900"/>
            </a:lvl5pPr>
            <a:lvl6pPr marL="2285457" indent="0">
              <a:buNone/>
              <a:defRPr sz="900"/>
            </a:lvl6pPr>
            <a:lvl7pPr marL="2742548" indent="0">
              <a:buNone/>
              <a:defRPr sz="900"/>
            </a:lvl7pPr>
            <a:lvl8pPr marL="3199638" indent="0">
              <a:buNone/>
              <a:defRPr sz="900"/>
            </a:lvl8pPr>
            <a:lvl9pPr marL="365673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99676B2-4840-43F9-8DEC-3DB57DA66097}" type="slidenum">
              <a:rPr lang="en-US"/>
              <a:pPr>
                <a:defRPr/>
              </a:pPr>
              <a:t>‹#›</a:t>
            </a:fld>
            <a:endParaRPr lang="en-US"/>
          </a:p>
        </p:txBody>
      </p:sp>
    </p:spTree>
    <p:extLst>
      <p:ext uri="{BB962C8B-B14F-4D97-AF65-F5344CB8AC3E}">
        <p14:creationId xmlns:p14="http://schemas.microsoft.com/office/powerpoint/2010/main" val="9069162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C0760AD-F747-4482-907D-A631F7539799}" type="slidenum">
              <a:rPr lang="en-US"/>
              <a:pPr>
                <a:defRPr/>
              </a:pPr>
              <a:t>‹#›</a:t>
            </a:fld>
            <a:endParaRPr lang="en-US"/>
          </a:p>
        </p:txBody>
      </p:sp>
    </p:spTree>
    <p:extLst>
      <p:ext uri="{BB962C8B-B14F-4D97-AF65-F5344CB8AC3E}">
        <p14:creationId xmlns:p14="http://schemas.microsoft.com/office/powerpoint/2010/main" val="16783466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27949" y="93663"/>
            <a:ext cx="2535239"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9065" y="93663"/>
            <a:ext cx="7456487" cy="59372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C5109CA-B5A8-4CC0-A90B-E2C0441A6ACF}" type="slidenum">
              <a:rPr lang="en-US"/>
              <a:pPr>
                <a:defRPr/>
              </a:pPr>
              <a:t>‹#›</a:t>
            </a:fld>
            <a:endParaRPr lang="en-US"/>
          </a:p>
        </p:txBody>
      </p:sp>
    </p:spTree>
    <p:extLst>
      <p:ext uri="{BB962C8B-B14F-4D97-AF65-F5344CB8AC3E}">
        <p14:creationId xmlns:p14="http://schemas.microsoft.com/office/powerpoint/2010/main" val="37590102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7877" y="2220913"/>
            <a:ext cx="8824913" cy="15319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57338" y="4051300"/>
            <a:ext cx="7265987" cy="1825625"/>
          </a:xfrm>
        </p:spPr>
        <p:txBody>
          <a:bodyPr/>
          <a:lstStyle>
            <a:lvl1pPr marL="0" indent="0" algn="ctr">
              <a:buNone/>
              <a:defRPr/>
            </a:lvl1pPr>
            <a:lvl2pPr marL="457091" indent="0" algn="ctr">
              <a:buNone/>
              <a:defRPr/>
            </a:lvl2pPr>
            <a:lvl3pPr marL="914183" indent="0" algn="ctr">
              <a:buNone/>
              <a:defRPr/>
            </a:lvl3pPr>
            <a:lvl4pPr marL="1371273" indent="0" algn="ctr">
              <a:buNone/>
              <a:defRPr/>
            </a:lvl4pPr>
            <a:lvl5pPr marL="1828366" indent="0" algn="ctr">
              <a:buNone/>
              <a:defRPr/>
            </a:lvl5pPr>
            <a:lvl6pPr marL="2285457" indent="0" algn="ctr">
              <a:buNone/>
              <a:defRPr/>
            </a:lvl6pPr>
            <a:lvl7pPr marL="2742548" indent="0" algn="ctr">
              <a:buNone/>
              <a:defRPr/>
            </a:lvl7pPr>
            <a:lvl8pPr marL="3199638" indent="0" algn="ctr">
              <a:buNone/>
              <a:defRPr/>
            </a:lvl8pPr>
            <a:lvl9pPr marL="365673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A5ABB31-2554-440B-B2C0-5516CAFD0EA9}" type="slidenum">
              <a:rPr lang="en-US"/>
              <a:pPr>
                <a:defRPr/>
              </a:pPr>
              <a:t>‹#›</a:t>
            </a:fld>
            <a:endParaRPr lang="en-US"/>
          </a:p>
        </p:txBody>
      </p:sp>
    </p:spTree>
    <p:extLst>
      <p:ext uri="{BB962C8B-B14F-4D97-AF65-F5344CB8AC3E}">
        <p14:creationId xmlns:p14="http://schemas.microsoft.com/office/powerpoint/2010/main" val="25886145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D1A64D1-6EE4-429E-96A3-A0E60CD431E8}" type="slidenum">
              <a:rPr lang="en-US"/>
              <a:pPr>
                <a:defRPr/>
              </a:pPr>
              <a:t>‹#›</a:t>
            </a:fld>
            <a:endParaRPr lang="en-US"/>
          </a:p>
        </p:txBody>
      </p:sp>
    </p:spTree>
    <p:extLst>
      <p:ext uri="{BB962C8B-B14F-4D97-AF65-F5344CB8AC3E}">
        <p14:creationId xmlns:p14="http://schemas.microsoft.com/office/powerpoint/2010/main" val="22905232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0740" y="4594227"/>
            <a:ext cx="8823325" cy="1419225"/>
          </a:xfrm>
        </p:spPr>
        <p:txBody>
          <a:bodyPr anchor="t"/>
          <a:lstStyle>
            <a:lvl1pPr algn="l">
              <a:defRPr sz="4100" b="1" cap="all"/>
            </a:lvl1pPr>
          </a:lstStyle>
          <a:p>
            <a:r>
              <a:rPr lang="en-US" smtClean="0"/>
              <a:t>Click to edit Master title style</a:t>
            </a:r>
            <a:endParaRPr lang="en-US"/>
          </a:p>
        </p:txBody>
      </p:sp>
      <p:sp>
        <p:nvSpPr>
          <p:cNvPr id="3" name="Text Placeholder 2"/>
          <p:cNvSpPr>
            <a:spLocks noGrp="1"/>
          </p:cNvSpPr>
          <p:nvPr>
            <p:ph type="body" idx="1"/>
          </p:nvPr>
        </p:nvSpPr>
        <p:spPr>
          <a:xfrm>
            <a:off x="820740" y="3030540"/>
            <a:ext cx="8823325" cy="1563687"/>
          </a:xfrm>
        </p:spPr>
        <p:txBody>
          <a:bodyPr anchor="b"/>
          <a:lstStyle>
            <a:lvl1pPr marL="0" indent="0">
              <a:buNone/>
              <a:defRPr sz="2000"/>
            </a:lvl1pPr>
            <a:lvl2pPr marL="457091" indent="0">
              <a:buNone/>
              <a:defRPr sz="1800"/>
            </a:lvl2pPr>
            <a:lvl3pPr marL="914183" indent="0">
              <a:buNone/>
              <a:defRPr sz="1600"/>
            </a:lvl3pPr>
            <a:lvl4pPr marL="1371273" indent="0">
              <a:buNone/>
              <a:defRPr sz="1400"/>
            </a:lvl4pPr>
            <a:lvl5pPr marL="1828366" indent="0">
              <a:buNone/>
              <a:defRPr sz="1400"/>
            </a:lvl5pPr>
            <a:lvl6pPr marL="2285457" indent="0">
              <a:buNone/>
              <a:defRPr sz="1400"/>
            </a:lvl6pPr>
            <a:lvl7pPr marL="2742548" indent="0">
              <a:buNone/>
              <a:defRPr sz="1400"/>
            </a:lvl7pPr>
            <a:lvl8pPr marL="3199638" indent="0">
              <a:buNone/>
              <a:defRPr sz="1400"/>
            </a:lvl8pPr>
            <a:lvl9pPr marL="365673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46B5CEE-0FE5-4EE3-A5E1-68A84F7E5464}" type="slidenum">
              <a:rPr lang="en-US"/>
              <a:pPr>
                <a:defRPr/>
              </a:pPr>
              <a:t>‹#›</a:t>
            </a:fld>
            <a:endParaRPr lang="en-US"/>
          </a:p>
        </p:txBody>
      </p:sp>
    </p:spTree>
    <p:extLst>
      <p:ext uri="{BB962C8B-B14F-4D97-AF65-F5344CB8AC3E}">
        <p14:creationId xmlns:p14="http://schemas.microsoft.com/office/powerpoint/2010/main" val="7870670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31827" y="1338263"/>
            <a:ext cx="4484688" cy="4692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68915" y="1338263"/>
            <a:ext cx="4486275" cy="4692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B14CBC1-0691-4E75-B7F4-843392EF6BA1}" type="slidenum">
              <a:rPr lang="en-US"/>
              <a:pPr>
                <a:defRPr/>
              </a:pPr>
              <a:t>‹#›</a:t>
            </a:fld>
            <a:endParaRPr lang="en-US"/>
          </a:p>
        </p:txBody>
      </p:sp>
    </p:spTree>
    <p:extLst>
      <p:ext uri="{BB962C8B-B14F-4D97-AF65-F5344CB8AC3E}">
        <p14:creationId xmlns:p14="http://schemas.microsoft.com/office/powerpoint/2010/main" val="7898213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9115" y="285752"/>
            <a:ext cx="9342437" cy="1192213"/>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9115" y="1600199"/>
            <a:ext cx="4586287" cy="666751"/>
          </a:xfrm>
        </p:spPr>
        <p:txBody>
          <a:bodyPr anchor="b"/>
          <a:lstStyle>
            <a:lvl1pPr marL="0" indent="0">
              <a:buNone/>
              <a:defRPr sz="2400" b="1"/>
            </a:lvl1pPr>
            <a:lvl2pPr marL="457091" indent="0">
              <a:buNone/>
              <a:defRPr sz="2000" b="1"/>
            </a:lvl2pPr>
            <a:lvl3pPr marL="914183" indent="0">
              <a:buNone/>
              <a:defRPr sz="1800" b="1"/>
            </a:lvl3pPr>
            <a:lvl4pPr marL="1371273" indent="0">
              <a:buNone/>
              <a:defRPr sz="1600" b="1"/>
            </a:lvl4pPr>
            <a:lvl5pPr marL="1828366" indent="0">
              <a:buNone/>
              <a:defRPr sz="1600" b="1"/>
            </a:lvl5pPr>
            <a:lvl6pPr marL="2285457" indent="0">
              <a:buNone/>
              <a:defRPr sz="1600" b="1"/>
            </a:lvl6pPr>
            <a:lvl7pPr marL="2742548" indent="0">
              <a:buNone/>
              <a:defRPr sz="1600" b="1"/>
            </a:lvl7pPr>
            <a:lvl8pPr marL="3199638" indent="0">
              <a:buNone/>
              <a:defRPr sz="1600" b="1"/>
            </a:lvl8pPr>
            <a:lvl9pPr marL="365673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9115" y="2266950"/>
            <a:ext cx="4586287" cy="41179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73677" y="1600199"/>
            <a:ext cx="4587875" cy="666751"/>
          </a:xfrm>
        </p:spPr>
        <p:txBody>
          <a:bodyPr anchor="b"/>
          <a:lstStyle>
            <a:lvl1pPr marL="0" indent="0">
              <a:buNone/>
              <a:defRPr sz="2400" b="1"/>
            </a:lvl1pPr>
            <a:lvl2pPr marL="457091" indent="0">
              <a:buNone/>
              <a:defRPr sz="2000" b="1"/>
            </a:lvl2pPr>
            <a:lvl3pPr marL="914183" indent="0">
              <a:buNone/>
              <a:defRPr sz="1800" b="1"/>
            </a:lvl3pPr>
            <a:lvl4pPr marL="1371273" indent="0">
              <a:buNone/>
              <a:defRPr sz="1600" b="1"/>
            </a:lvl4pPr>
            <a:lvl5pPr marL="1828366" indent="0">
              <a:buNone/>
              <a:defRPr sz="1600" b="1"/>
            </a:lvl5pPr>
            <a:lvl6pPr marL="2285457" indent="0">
              <a:buNone/>
              <a:defRPr sz="1600" b="1"/>
            </a:lvl6pPr>
            <a:lvl7pPr marL="2742548" indent="0">
              <a:buNone/>
              <a:defRPr sz="1600" b="1"/>
            </a:lvl7pPr>
            <a:lvl8pPr marL="3199638" indent="0">
              <a:buNone/>
              <a:defRPr sz="1600" b="1"/>
            </a:lvl8pPr>
            <a:lvl9pPr marL="365673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73677" y="2266950"/>
            <a:ext cx="4587875" cy="41179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CE1EBF3-4F9F-4F2C-8C1F-73D2902FA32E}" type="slidenum">
              <a:rPr lang="en-US"/>
              <a:pPr>
                <a:defRPr/>
              </a:pPr>
              <a:t>‹#›</a:t>
            </a:fld>
            <a:endParaRPr lang="en-US"/>
          </a:p>
        </p:txBody>
      </p:sp>
    </p:spTree>
    <p:extLst>
      <p:ext uri="{BB962C8B-B14F-4D97-AF65-F5344CB8AC3E}">
        <p14:creationId xmlns:p14="http://schemas.microsoft.com/office/powerpoint/2010/main" val="30592097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77E839E-D3D8-4B23-9CC0-5E35CD5E1677}" type="slidenum">
              <a:rPr lang="en-US"/>
              <a:pPr>
                <a:defRPr/>
              </a:pPr>
              <a:t>‹#›</a:t>
            </a:fld>
            <a:endParaRPr lang="en-US"/>
          </a:p>
        </p:txBody>
      </p:sp>
    </p:spTree>
    <p:extLst>
      <p:ext uri="{BB962C8B-B14F-4D97-AF65-F5344CB8AC3E}">
        <p14:creationId xmlns:p14="http://schemas.microsoft.com/office/powerpoint/2010/main" val="29150328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27CC441-B3A1-4439-A27D-3C1B4CC3DDF7}" type="slidenum">
              <a:rPr lang="en-US"/>
              <a:pPr>
                <a:defRPr/>
              </a:pPr>
              <a:t>‹#›</a:t>
            </a:fld>
            <a:endParaRPr lang="en-US"/>
          </a:p>
        </p:txBody>
      </p:sp>
    </p:spTree>
    <p:extLst>
      <p:ext uri="{BB962C8B-B14F-4D97-AF65-F5344CB8AC3E}">
        <p14:creationId xmlns:p14="http://schemas.microsoft.com/office/powerpoint/2010/main" val="39998052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9114" y="284165"/>
            <a:ext cx="3414713" cy="1211262"/>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59237" y="284165"/>
            <a:ext cx="5802312" cy="61007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9114" y="1495425"/>
            <a:ext cx="3414713" cy="4889500"/>
          </a:xfrm>
        </p:spPr>
        <p:txBody>
          <a:bodyPr/>
          <a:lstStyle>
            <a:lvl1pPr marL="0" indent="0">
              <a:buNone/>
              <a:defRPr sz="1400"/>
            </a:lvl1pPr>
            <a:lvl2pPr marL="457091" indent="0">
              <a:buNone/>
              <a:defRPr sz="1200"/>
            </a:lvl2pPr>
            <a:lvl3pPr marL="914183" indent="0">
              <a:buNone/>
              <a:defRPr sz="1000"/>
            </a:lvl3pPr>
            <a:lvl4pPr marL="1371273" indent="0">
              <a:buNone/>
              <a:defRPr sz="900"/>
            </a:lvl4pPr>
            <a:lvl5pPr marL="1828366" indent="0">
              <a:buNone/>
              <a:defRPr sz="900"/>
            </a:lvl5pPr>
            <a:lvl6pPr marL="2285457" indent="0">
              <a:buNone/>
              <a:defRPr sz="900"/>
            </a:lvl6pPr>
            <a:lvl7pPr marL="2742548" indent="0">
              <a:buNone/>
              <a:defRPr sz="900"/>
            </a:lvl7pPr>
            <a:lvl8pPr marL="3199638" indent="0">
              <a:buNone/>
              <a:defRPr sz="900"/>
            </a:lvl8pPr>
            <a:lvl9pPr marL="365673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BC772C9-E72D-40DE-A3BC-25CCC50A6C6C}" type="slidenum">
              <a:rPr lang="en-US"/>
              <a:pPr>
                <a:defRPr/>
              </a:pPr>
              <a:t>‹#›</a:t>
            </a:fld>
            <a:endParaRPr lang="en-US"/>
          </a:p>
        </p:txBody>
      </p:sp>
    </p:spTree>
    <p:extLst>
      <p:ext uri="{BB962C8B-B14F-4D97-AF65-F5344CB8AC3E}">
        <p14:creationId xmlns:p14="http://schemas.microsoft.com/office/powerpoint/2010/main" val="15889295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35177" y="5003799"/>
            <a:ext cx="6227763" cy="5905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35177" y="638175"/>
            <a:ext cx="6227763" cy="4289425"/>
          </a:xfrm>
        </p:spPr>
        <p:txBody>
          <a:bodyPr/>
          <a:lstStyle>
            <a:lvl1pPr marL="0" indent="0">
              <a:buNone/>
              <a:defRPr sz="3200"/>
            </a:lvl1pPr>
            <a:lvl2pPr marL="457091" indent="0">
              <a:buNone/>
              <a:defRPr sz="2800"/>
            </a:lvl2pPr>
            <a:lvl3pPr marL="914183" indent="0">
              <a:buNone/>
              <a:defRPr sz="2400"/>
            </a:lvl3pPr>
            <a:lvl4pPr marL="1371273" indent="0">
              <a:buNone/>
              <a:defRPr sz="2000"/>
            </a:lvl4pPr>
            <a:lvl5pPr marL="1828366" indent="0">
              <a:buNone/>
              <a:defRPr sz="2000"/>
            </a:lvl5pPr>
            <a:lvl6pPr marL="2285457" indent="0">
              <a:buNone/>
              <a:defRPr sz="2000"/>
            </a:lvl6pPr>
            <a:lvl7pPr marL="2742548" indent="0">
              <a:buNone/>
              <a:defRPr sz="2000"/>
            </a:lvl7pPr>
            <a:lvl8pPr marL="3199638" indent="0">
              <a:buNone/>
              <a:defRPr sz="2000"/>
            </a:lvl8pPr>
            <a:lvl9pPr marL="3656730" indent="0">
              <a:buNone/>
              <a:defRPr sz="2000"/>
            </a:lvl9pPr>
          </a:lstStyle>
          <a:p>
            <a:pPr lvl="0"/>
            <a:endParaRPr lang="en-US" noProof="0" smtClean="0"/>
          </a:p>
        </p:txBody>
      </p:sp>
      <p:sp>
        <p:nvSpPr>
          <p:cNvPr id="4" name="Text Placeholder 3"/>
          <p:cNvSpPr>
            <a:spLocks noGrp="1"/>
          </p:cNvSpPr>
          <p:nvPr>
            <p:ph type="body" sz="half" idx="2"/>
          </p:nvPr>
        </p:nvSpPr>
        <p:spPr>
          <a:xfrm>
            <a:off x="2035177" y="5594352"/>
            <a:ext cx="6227763" cy="839788"/>
          </a:xfrm>
        </p:spPr>
        <p:txBody>
          <a:bodyPr/>
          <a:lstStyle>
            <a:lvl1pPr marL="0" indent="0">
              <a:buNone/>
              <a:defRPr sz="1400"/>
            </a:lvl1pPr>
            <a:lvl2pPr marL="457091" indent="0">
              <a:buNone/>
              <a:defRPr sz="1200"/>
            </a:lvl2pPr>
            <a:lvl3pPr marL="914183" indent="0">
              <a:buNone/>
              <a:defRPr sz="1000"/>
            </a:lvl3pPr>
            <a:lvl4pPr marL="1371273" indent="0">
              <a:buNone/>
              <a:defRPr sz="900"/>
            </a:lvl4pPr>
            <a:lvl5pPr marL="1828366" indent="0">
              <a:buNone/>
              <a:defRPr sz="900"/>
            </a:lvl5pPr>
            <a:lvl6pPr marL="2285457" indent="0">
              <a:buNone/>
              <a:defRPr sz="900"/>
            </a:lvl6pPr>
            <a:lvl7pPr marL="2742548" indent="0">
              <a:buNone/>
              <a:defRPr sz="900"/>
            </a:lvl7pPr>
            <a:lvl8pPr marL="3199638" indent="0">
              <a:buNone/>
              <a:defRPr sz="900"/>
            </a:lvl8pPr>
            <a:lvl9pPr marL="365673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28C51CF-2AD9-4396-A72F-DD9E0F588BE2}" type="slidenum">
              <a:rPr lang="en-US"/>
              <a:pPr>
                <a:defRPr/>
              </a:pPr>
              <a:t>‹#›</a:t>
            </a:fld>
            <a:endParaRPr lang="en-US"/>
          </a:p>
        </p:txBody>
      </p:sp>
    </p:spTree>
    <p:extLst>
      <p:ext uri="{BB962C8B-B14F-4D97-AF65-F5344CB8AC3E}">
        <p14:creationId xmlns:p14="http://schemas.microsoft.com/office/powerpoint/2010/main" val="34976846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2F2E45B-42CB-4708-AABA-BA90CF70C9F4}" type="slidenum">
              <a:rPr lang="en-US"/>
              <a:pPr>
                <a:defRPr/>
              </a:pPr>
              <a:t>‹#›</a:t>
            </a:fld>
            <a:endParaRPr lang="en-US"/>
          </a:p>
        </p:txBody>
      </p:sp>
    </p:spTree>
    <p:extLst>
      <p:ext uri="{BB962C8B-B14F-4D97-AF65-F5344CB8AC3E}">
        <p14:creationId xmlns:p14="http://schemas.microsoft.com/office/powerpoint/2010/main" val="3824138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27949" y="93663"/>
            <a:ext cx="2535239"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9065" y="93663"/>
            <a:ext cx="7456487" cy="59372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7B1E3B3-A509-46BF-B96E-513F0A294065}" type="slidenum">
              <a:rPr lang="en-US"/>
              <a:pPr>
                <a:defRPr/>
              </a:pPr>
              <a:t>‹#›</a:t>
            </a:fld>
            <a:endParaRPr lang="en-US"/>
          </a:p>
        </p:txBody>
      </p:sp>
    </p:spTree>
    <p:extLst>
      <p:ext uri="{BB962C8B-B14F-4D97-AF65-F5344CB8AC3E}">
        <p14:creationId xmlns:p14="http://schemas.microsoft.com/office/powerpoint/2010/main" val="1565310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7877" y="2220913"/>
            <a:ext cx="8824913" cy="15319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57338" y="4051300"/>
            <a:ext cx="7265987" cy="1825625"/>
          </a:xfrm>
        </p:spPr>
        <p:txBody>
          <a:bodyPr/>
          <a:lstStyle>
            <a:lvl1pPr marL="0" indent="0" algn="ctr">
              <a:buNone/>
              <a:defRPr/>
            </a:lvl1pPr>
            <a:lvl2pPr marL="457091" indent="0" algn="ctr">
              <a:buNone/>
              <a:defRPr/>
            </a:lvl2pPr>
            <a:lvl3pPr marL="914183" indent="0" algn="ctr">
              <a:buNone/>
              <a:defRPr/>
            </a:lvl3pPr>
            <a:lvl4pPr marL="1371273" indent="0" algn="ctr">
              <a:buNone/>
              <a:defRPr/>
            </a:lvl4pPr>
            <a:lvl5pPr marL="1828366" indent="0" algn="ctr">
              <a:buNone/>
              <a:defRPr/>
            </a:lvl5pPr>
            <a:lvl6pPr marL="2285457" indent="0" algn="ctr">
              <a:buNone/>
              <a:defRPr/>
            </a:lvl6pPr>
            <a:lvl7pPr marL="2742548" indent="0" algn="ctr">
              <a:buNone/>
              <a:defRPr/>
            </a:lvl7pPr>
            <a:lvl8pPr marL="3199638" indent="0" algn="ctr">
              <a:buNone/>
              <a:defRPr/>
            </a:lvl8pPr>
            <a:lvl9pPr marL="365673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F77DBE6-B312-4CD9-817F-0370FD5ED44C}" type="slidenum">
              <a:rPr lang="en-US"/>
              <a:pPr>
                <a:defRPr/>
              </a:pPr>
              <a:t>‹#›</a:t>
            </a:fld>
            <a:endParaRPr lang="en-US"/>
          </a:p>
        </p:txBody>
      </p:sp>
    </p:spTree>
    <p:extLst>
      <p:ext uri="{BB962C8B-B14F-4D97-AF65-F5344CB8AC3E}">
        <p14:creationId xmlns:p14="http://schemas.microsoft.com/office/powerpoint/2010/main" val="9913044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C098F71-6B36-40EB-A45D-ED4A8BB3B179}" type="slidenum">
              <a:rPr lang="en-US"/>
              <a:pPr>
                <a:defRPr/>
              </a:pPr>
              <a:t>‹#›</a:t>
            </a:fld>
            <a:endParaRPr lang="en-US"/>
          </a:p>
        </p:txBody>
      </p:sp>
    </p:spTree>
    <p:extLst>
      <p:ext uri="{BB962C8B-B14F-4D97-AF65-F5344CB8AC3E}">
        <p14:creationId xmlns:p14="http://schemas.microsoft.com/office/powerpoint/2010/main" val="418170148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0740" y="4594227"/>
            <a:ext cx="8823325" cy="1419225"/>
          </a:xfrm>
        </p:spPr>
        <p:txBody>
          <a:bodyPr anchor="t"/>
          <a:lstStyle>
            <a:lvl1pPr algn="l">
              <a:defRPr sz="4100" b="1" cap="all"/>
            </a:lvl1pPr>
          </a:lstStyle>
          <a:p>
            <a:r>
              <a:rPr lang="en-US" smtClean="0"/>
              <a:t>Click to edit Master title style</a:t>
            </a:r>
            <a:endParaRPr lang="en-US"/>
          </a:p>
        </p:txBody>
      </p:sp>
      <p:sp>
        <p:nvSpPr>
          <p:cNvPr id="3" name="Text Placeholder 2"/>
          <p:cNvSpPr>
            <a:spLocks noGrp="1"/>
          </p:cNvSpPr>
          <p:nvPr>
            <p:ph type="body" idx="1"/>
          </p:nvPr>
        </p:nvSpPr>
        <p:spPr>
          <a:xfrm>
            <a:off x="820740" y="3030540"/>
            <a:ext cx="8823325" cy="1563687"/>
          </a:xfrm>
        </p:spPr>
        <p:txBody>
          <a:bodyPr anchor="b"/>
          <a:lstStyle>
            <a:lvl1pPr marL="0" indent="0">
              <a:buNone/>
              <a:defRPr sz="2000"/>
            </a:lvl1pPr>
            <a:lvl2pPr marL="457091" indent="0">
              <a:buNone/>
              <a:defRPr sz="1800"/>
            </a:lvl2pPr>
            <a:lvl3pPr marL="914183" indent="0">
              <a:buNone/>
              <a:defRPr sz="1600"/>
            </a:lvl3pPr>
            <a:lvl4pPr marL="1371273" indent="0">
              <a:buNone/>
              <a:defRPr sz="1400"/>
            </a:lvl4pPr>
            <a:lvl5pPr marL="1828366" indent="0">
              <a:buNone/>
              <a:defRPr sz="1400"/>
            </a:lvl5pPr>
            <a:lvl6pPr marL="2285457" indent="0">
              <a:buNone/>
              <a:defRPr sz="1400"/>
            </a:lvl6pPr>
            <a:lvl7pPr marL="2742548" indent="0">
              <a:buNone/>
              <a:defRPr sz="1400"/>
            </a:lvl7pPr>
            <a:lvl8pPr marL="3199638" indent="0">
              <a:buNone/>
              <a:defRPr sz="1400"/>
            </a:lvl8pPr>
            <a:lvl9pPr marL="365673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642120D-78A6-429E-948E-5E85D70B9C01}" type="slidenum">
              <a:rPr lang="en-US"/>
              <a:pPr>
                <a:defRPr/>
              </a:pPr>
              <a:t>‹#›</a:t>
            </a:fld>
            <a:endParaRPr lang="en-US"/>
          </a:p>
        </p:txBody>
      </p:sp>
    </p:spTree>
    <p:extLst>
      <p:ext uri="{BB962C8B-B14F-4D97-AF65-F5344CB8AC3E}">
        <p14:creationId xmlns:p14="http://schemas.microsoft.com/office/powerpoint/2010/main" val="9478854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31827" y="1338263"/>
            <a:ext cx="4484688" cy="4692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68915" y="1338263"/>
            <a:ext cx="4486275" cy="4692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54C515B-2102-46A5-BD9C-346AEEB4707A}" type="slidenum">
              <a:rPr lang="en-US"/>
              <a:pPr>
                <a:defRPr/>
              </a:pPr>
              <a:t>‹#›</a:t>
            </a:fld>
            <a:endParaRPr lang="en-US"/>
          </a:p>
        </p:txBody>
      </p:sp>
    </p:spTree>
    <p:extLst>
      <p:ext uri="{BB962C8B-B14F-4D97-AF65-F5344CB8AC3E}">
        <p14:creationId xmlns:p14="http://schemas.microsoft.com/office/powerpoint/2010/main" val="117978574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9115" y="285752"/>
            <a:ext cx="9342437" cy="1192213"/>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9115" y="1600199"/>
            <a:ext cx="4586287" cy="666751"/>
          </a:xfrm>
        </p:spPr>
        <p:txBody>
          <a:bodyPr anchor="b"/>
          <a:lstStyle>
            <a:lvl1pPr marL="0" indent="0">
              <a:buNone/>
              <a:defRPr sz="2400" b="1"/>
            </a:lvl1pPr>
            <a:lvl2pPr marL="457091" indent="0">
              <a:buNone/>
              <a:defRPr sz="2000" b="1"/>
            </a:lvl2pPr>
            <a:lvl3pPr marL="914183" indent="0">
              <a:buNone/>
              <a:defRPr sz="1800" b="1"/>
            </a:lvl3pPr>
            <a:lvl4pPr marL="1371273" indent="0">
              <a:buNone/>
              <a:defRPr sz="1600" b="1"/>
            </a:lvl4pPr>
            <a:lvl5pPr marL="1828366" indent="0">
              <a:buNone/>
              <a:defRPr sz="1600" b="1"/>
            </a:lvl5pPr>
            <a:lvl6pPr marL="2285457" indent="0">
              <a:buNone/>
              <a:defRPr sz="1600" b="1"/>
            </a:lvl6pPr>
            <a:lvl7pPr marL="2742548" indent="0">
              <a:buNone/>
              <a:defRPr sz="1600" b="1"/>
            </a:lvl7pPr>
            <a:lvl8pPr marL="3199638" indent="0">
              <a:buNone/>
              <a:defRPr sz="1600" b="1"/>
            </a:lvl8pPr>
            <a:lvl9pPr marL="365673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9115" y="2266950"/>
            <a:ext cx="4586287" cy="41179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73677" y="1600199"/>
            <a:ext cx="4587875" cy="666751"/>
          </a:xfrm>
        </p:spPr>
        <p:txBody>
          <a:bodyPr anchor="b"/>
          <a:lstStyle>
            <a:lvl1pPr marL="0" indent="0">
              <a:buNone/>
              <a:defRPr sz="2400" b="1"/>
            </a:lvl1pPr>
            <a:lvl2pPr marL="457091" indent="0">
              <a:buNone/>
              <a:defRPr sz="2000" b="1"/>
            </a:lvl2pPr>
            <a:lvl3pPr marL="914183" indent="0">
              <a:buNone/>
              <a:defRPr sz="1800" b="1"/>
            </a:lvl3pPr>
            <a:lvl4pPr marL="1371273" indent="0">
              <a:buNone/>
              <a:defRPr sz="1600" b="1"/>
            </a:lvl4pPr>
            <a:lvl5pPr marL="1828366" indent="0">
              <a:buNone/>
              <a:defRPr sz="1600" b="1"/>
            </a:lvl5pPr>
            <a:lvl6pPr marL="2285457" indent="0">
              <a:buNone/>
              <a:defRPr sz="1600" b="1"/>
            </a:lvl6pPr>
            <a:lvl7pPr marL="2742548" indent="0">
              <a:buNone/>
              <a:defRPr sz="1600" b="1"/>
            </a:lvl7pPr>
            <a:lvl8pPr marL="3199638" indent="0">
              <a:buNone/>
              <a:defRPr sz="1600" b="1"/>
            </a:lvl8pPr>
            <a:lvl9pPr marL="365673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73677" y="2266950"/>
            <a:ext cx="4587875" cy="41179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FEF4CF4-3A53-4A42-B1E2-1490BF234C4C}" type="slidenum">
              <a:rPr lang="en-US"/>
              <a:pPr>
                <a:defRPr/>
              </a:pPr>
              <a:t>‹#›</a:t>
            </a:fld>
            <a:endParaRPr lang="en-US"/>
          </a:p>
        </p:txBody>
      </p:sp>
    </p:spTree>
    <p:extLst>
      <p:ext uri="{BB962C8B-B14F-4D97-AF65-F5344CB8AC3E}">
        <p14:creationId xmlns:p14="http://schemas.microsoft.com/office/powerpoint/2010/main" val="14101791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343A0C9-3DFD-4D82-8552-5130561E95BD}" type="slidenum">
              <a:rPr lang="en-US"/>
              <a:pPr>
                <a:defRPr/>
              </a:pPr>
              <a:t>‹#›</a:t>
            </a:fld>
            <a:endParaRPr lang="en-US"/>
          </a:p>
        </p:txBody>
      </p:sp>
    </p:spTree>
    <p:extLst>
      <p:ext uri="{BB962C8B-B14F-4D97-AF65-F5344CB8AC3E}">
        <p14:creationId xmlns:p14="http://schemas.microsoft.com/office/powerpoint/2010/main" val="80898049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B308163-D1E0-48C0-A055-65A6FA9AC4F7}" type="slidenum">
              <a:rPr lang="en-US"/>
              <a:pPr>
                <a:defRPr/>
              </a:pPr>
              <a:t>‹#›</a:t>
            </a:fld>
            <a:endParaRPr lang="en-US"/>
          </a:p>
        </p:txBody>
      </p:sp>
    </p:spTree>
    <p:extLst>
      <p:ext uri="{BB962C8B-B14F-4D97-AF65-F5344CB8AC3E}">
        <p14:creationId xmlns:p14="http://schemas.microsoft.com/office/powerpoint/2010/main" val="31100550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9114" y="284165"/>
            <a:ext cx="3414713" cy="1211262"/>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59237" y="284165"/>
            <a:ext cx="5802312" cy="61007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9114" y="1495425"/>
            <a:ext cx="3414713" cy="4889500"/>
          </a:xfrm>
        </p:spPr>
        <p:txBody>
          <a:bodyPr/>
          <a:lstStyle>
            <a:lvl1pPr marL="0" indent="0">
              <a:buNone/>
              <a:defRPr sz="1400"/>
            </a:lvl1pPr>
            <a:lvl2pPr marL="457091" indent="0">
              <a:buNone/>
              <a:defRPr sz="1200"/>
            </a:lvl2pPr>
            <a:lvl3pPr marL="914183" indent="0">
              <a:buNone/>
              <a:defRPr sz="1000"/>
            </a:lvl3pPr>
            <a:lvl4pPr marL="1371273" indent="0">
              <a:buNone/>
              <a:defRPr sz="900"/>
            </a:lvl4pPr>
            <a:lvl5pPr marL="1828366" indent="0">
              <a:buNone/>
              <a:defRPr sz="900"/>
            </a:lvl5pPr>
            <a:lvl6pPr marL="2285457" indent="0">
              <a:buNone/>
              <a:defRPr sz="900"/>
            </a:lvl6pPr>
            <a:lvl7pPr marL="2742548" indent="0">
              <a:buNone/>
              <a:defRPr sz="900"/>
            </a:lvl7pPr>
            <a:lvl8pPr marL="3199638" indent="0">
              <a:buNone/>
              <a:defRPr sz="900"/>
            </a:lvl8pPr>
            <a:lvl9pPr marL="365673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7D7F7ED-241C-4BDB-A092-2DEF2481E680}" type="slidenum">
              <a:rPr lang="en-US"/>
              <a:pPr>
                <a:defRPr/>
              </a:pPr>
              <a:t>‹#›</a:t>
            </a:fld>
            <a:endParaRPr lang="en-US"/>
          </a:p>
        </p:txBody>
      </p:sp>
    </p:spTree>
    <p:extLst>
      <p:ext uri="{BB962C8B-B14F-4D97-AF65-F5344CB8AC3E}">
        <p14:creationId xmlns:p14="http://schemas.microsoft.com/office/powerpoint/2010/main" val="67810047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35177" y="5003799"/>
            <a:ext cx="6227763" cy="5905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35177" y="638175"/>
            <a:ext cx="6227763" cy="4289425"/>
          </a:xfrm>
        </p:spPr>
        <p:txBody>
          <a:bodyPr/>
          <a:lstStyle>
            <a:lvl1pPr marL="0" indent="0">
              <a:buNone/>
              <a:defRPr sz="3200"/>
            </a:lvl1pPr>
            <a:lvl2pPr marL="457091" indent="0">
              <a:buNone/>
              <a:defRPr sz="2800"/>
            </a:lvl2pPr>
            <a:lvl3pPr marL="914183" indent="0">
              <a:buNone/>
              <a:defRPr sz="2400"/>
            </a:lvl3pPr>
            <a:lvl4pPr marL="1371273" indent="0">
              <a:buNone/>
              <a:defRPr sz="2000"/>
            </a:lvl4pPr>
            <a:lvl5pPr marL="1828366" indent="0">
              <a:buNone/>
              <a:defRPr sz="2000"/>
            </a:lvl5pPr>
            <a:lvl6pPr marL="2285457" indent="0">
              <a:buNone/>
              <a:defRPr sz="2000"/>
            </a:lvl6pPr>
            <a:lvl7pPr marL="2742548" indent="0">
              <a:buNone/>
              <a:defRPr sz="2000"/>
            </a:lvl7pPr>
            <a:lvl8pPr marL="3199638" indent="0">
              <a:buNone/>
              <a:defRPr sz="2000"/>
            </a:lvl8pPr>
            <a:lvl9pPr marL="3656730" indent="0">
              <a:buNone/>
              <a:defRPr sz="2000"/>
            </a:lvl9pPr>
          </a:lstStyle>
          <a:p>
            <a:pPr lvl="0"/>
            <a:endParaRPr lang="en-US" noProof="0" smtClean="0"/>
          </a:p>
        </p:txBody>
      </p:sp>
      <p:sp>
        <p:nvSpPr>
          <p:cNvPr id="4" name="Text Placeholder 3"/>
          <p:cNvSpPr>
            <a:spLocks noGrp="1"/>
          </p:cNvSpPr>
          <p:nvPr>
            <p:ph type="body" sz="half" idx="2"/>
          </p:nvPr>
        </p:nvSpPr>
        <p:spPr>
          <a:xfrm>
            <a:off x="2035177" y="5594352"/>
            <a:ext cx="6227763" cy="839788"/>
          </a:xfrm>
        </p:spPr>
        <p:txBody>
          <a:bodyPr/>
          <a:lstStyle>
            <a:lvl1pPr marL="0" indent="0">
              <a:buNone/>
              <a:defRPr sz="1400"/>
            </a:lvl1pPr>
            <a:lvl2pPr marL="457091" indent="0">
              <a:buNone/>
              <a:defRPr sz="1200"/>
            </a:lvl2pPr>
            <a:lvl3pPr marL="914183" indent="0">
              <a:buNone/>
              <a:defRPr sz="1000"/>
            </a:lvl3pPr>
            <a:lvl4pPr marL="1371273" indent="0">
              <a:buNone/>
              <a:defRPr sz="900"/>
            </a:lvl4pPr>
            <a:lvl5pPr marL="1828366" indent="0">
              <a:buNone/>
              <a:defRPr sz="900"/>
            </a:lvl5pPr>
            <a:lvl6pPr marL="2285457" indent="0">
              <a:buNone/>
              <a:defRPr sz="900"/>
            </a:lvl6pPr>
            <a:lvl7pPr marL="2742548" indent="0">
              <a:buNone/>
              <a:defRPr sz="900"/>
            </a:lvl7pPr>
            <a:lvl8pPr marL="3199638" indent="0">
              <a:buNone/>
              <a:defRPr sz="900"/>
            </a:lvl8pPr>
            <a:lvl9pPr marL="365673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FE08338-BEBE-4AF8-8CA3-AC4081295BE9}" type="slidenum">
              <a:rPr lang="en-US"/>
              <a:pPr>
                <a:defRPr/>
              </a:pPr>
              <a:t>‹#›</a:t>
            </a:fld>
            <a:endParaRPr lang="en-US"/>
          </a:p>
        </p:txBody>
      </p:sp>
    </p:spTree>
    <p:extLst>
      <p:ext uri="{BB962C8B-B14F-4D97-AF65-F5344CB8AC3E}">
        <p14:creationId xmlns:p14="http://schemas.microsoft.com/office/powerpoint/2010/main" val="112982465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45F97CA-8052-4F71-B3EE-34E05C5D1B22}" type="slidenum">
              <a:rPr lang="en-US"/>
              <a:pPr>
                <a:defRPr/>
              </a:pPr>
              <a:t>‹#›</a:t>
            </a:fld>
            <a:endParaRPr lang="en-US"/>
          </a:p>
        </p:txBody>
      </p:sp>
    </p:spTree>
    <p:extLst>
      <p:ext uri="{BB962C8B-B14F-4D97-AF65-F5344CB8AC3E}">
        <p14:creationId xmlns:p14="http://schemas.microsoft.com/office/powerpoint/2010/main" val="429290654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27949" y="93663"/>
            <a:ext cx="2535239"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9065" y="93663"/>
            <a:ext cx="7456487" cy="59372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5BBE78F-0A74-46B8-92B7-B0C846998AC3}" type="slidenum">
              <a:rPr lang="en-US"/>
              <a:pPr>
                <a:defRPr/>
              </a:pPr>
              <a:t>‹#›</a:t>
            </a:fld>
            <a:endParaRPr lang="en-US"/>
          </a:p>
        </p:txBody>
      </p:sp>
    </p:spTree>
    <p:extLst>
      <p:ext uri="{BB962C8B-B14F-4D97-AF65-F5344CB8AC3E}">
        <p14:creationId xmlns:p14="http://schemas.microsoft.com/office/powerpoint/2010/main" val="295102000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8550" y="2220673"/>
            <a:ext cx="8823564" cy="153229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57100" y="4050824"/>
            <a:ext cx="7266464" cy="1826842"/>
          </a:xfrm>
        </p:spPr>
        <p:txBody>
          <a:bodyPr/>
          <a:lstStyle>
            <a:lvl1pPr marL="0" indent="0" algn="ctr">
              <a:buNone/>
              <a:defRPr/>
            </a:lvl1pPr>
            <a:lvl2pPr marL="500817" indent="0" algn="ctr">
              <a:buNone/>
              <a:defRPr/>
            </a:lvl2pPr>
            <a:lvl3pPr marL="1001634" indent="0" algn="ctr">
              <a:buNone/>
              <a:defRPr/>
            </a:lvl3pPr>
            <a:lvl4pPr marL="1502451" indent="0" algn="ctr">
              <a:buNone/>
              <a:defRPr/>
            </a:lvl4pPr>
            <a:lvl5pPr marL="2003268" indent="0" algn="ctr">
              <a:buNone/>
              <a:defRPr/>
            </a:lvl5pPr>
            <a:lvl6pPr marL="2504084" indent="0" algn="ctr">
              <a:buNone/>
              <a:defRPr/>
            </a:lvl6pPr>
            <a:lvl7pPr marL="3004901" indent="0" algn="ctr">
              <a:buNone/>
              <a:defRPr/>
            </a:lvl7pPr>
            <a:lvl8pPr marL="3505718" indent="0" algn="ctr">
              <a:buNone/>
              <a:defRPr/>
            </a:lvl8pPr>
            <a:lvl9pPr marL="4006535"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220DEAD-28E4-45D9-89B3-F050C868DE47}"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50610041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C6B6777-9DD6-4C87-9BB9-908981CA403D}"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6701206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0001" y="4593582"/>
            <a:ext cx="8823564" cy="1419774"/>
          </a:xfrm>
        </p:spPr>
        <p:txBody>
          <a:bodyPr anchor="t"/>
          <a:lstStyle>
            <a:lvl1pPr algn="l">
              <a:defRPr sz="4400" b="1" cap="all"/>
            </a:lvl1pPr>
          </a:lstStyle>
          <a:p>
            <a:r>
              <a:rPr lang="en-US" smtClean="0"/>
              <a:t>Click to edit Master title style</a:t>
            </a:r>
            <a:endParaRPr lang="en-US"/>
          </a:p>
        </p:txBody>
      </p:sp>
      <p:sp>
        <p:nvSpPr>
          <p:cNvPr id="3" name="Text Placeholder 2"/>
          <p:cNvSpPr>
            <a:spLocks noGrp="1"/>
          </p:cNvSpPr>
          <p:nvPr>
            <p:ph type="body" idx="1"/>
          </p:nvPr>
        </p:nvSpPr>
        <p:spPr>
          <a:xfrm>
            <a:off x="820001" y="3029845"/>
            <a:ext cx="8823564" cy="1563737"/>
          </a:xfrm>
        </p:spPr>
        <p:txBody>
          <a:bodyPr anchor="b"/>
          <a:lstStyle>
            <a:lvl1pPr marL="0" indent="0">
              <a:buNone/>
              <a:defRPr sz="2200"/>
            </a:lvl1pPr>
            <a:lvl2pPr marL="500817" indent="0">
              <a:buNone/>
              <a:defRPr sz="2000"/>
            </a:lvl2pPr>
            <a:lvl3pPr marL="1001634" indent="0">
              <a:buNone/>
              <a:defRPr sz="1800"/>
            </a:lvl3pPr>
            <a:lvl4pPr marL="1502451" indent="0">
              <a:buNone/>
              <a:defRPr sz="1500"/>
            </a:lvl4pPr>
            <a:lvl5pPr marL="2003268" indent="0">
              <a:buNone/>
              <a:defRPr sz="1500"/>
            </a:lvl5pPr>
            <a:lvl6pPr marL="2504084" indent="0">
              <a:buNone/>
              <a:defRPr sz="1500"/>
            </a:lvl6pPr>
            <a:lvl7pPr marL="3004901" indent="0">
              <a:buNone/>
              <a:defRPr sz="1500"/>
            </a:lvl7pPr>
            <a:lvl8pPr marL="3505718" indent="0">
              <a:buNone/>
              <a:defRPr sz="1500"/>
            </a:lvl8pPr>
            <a:lvl9pPr marL="4006535" indent="0">
              <a:buNone/>
              <a:defRPr sz="15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6E2276C-6C6A-4726-AA4B-5BC1C768EF86}"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49803087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19033" y="1667987"/>
            <a:ext cx="4584793" cy="4717688"/>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76837" y="1667987"/>
            <a:ext cx="4584793" cy="4717688"/>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CBCAB1B-72B0-47C7-BBDA-D8C0DB817012}"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84330529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9033" y="1600142"/>
            <a:ext cx="4586596" cy="666863"/>
          </a:xfrm>
        </p:spPr>
        <p:txBody>
          <a:bodyPr anchor="b"/>
          <a:lstStyle>
            <a:lvl1pPr marL="0" indent="0">
              <a:buNone/>
              <a:defRPr sz="2600" b="1"/>
            </a:lvl1pPr>
            <a:lvl2pPr marL="500817" indent="0">
              <a:buNone/>
              <a:defRPr sz="2200" b="1"/>
            </a:lvl2pPr>
            <a:lvl3pPr marL="1001634" indent="0">
              <a:buNone/>
              <a:defRPr sz="2000" b="1"/>
            </a:lvl3pPr>
            <a:lvl4pPr marL="1502451" indent="0">
              <a:buNone/>
              <a:defRPr sz="1800" b="1"/>
            </a:lvl4pPr>
            <a:lvl5pPr marL="2003268" indent="0">
              <a:buNone/>
              <a:defRPr sz="1800" b="1"/>
            </a:lvl5pPr>
            <a:lvl6pPr marL="2504084" indent="0">
              <a:buNone/>
              <a:defRPr sz="1800" b="1"/>
            </a:lvl6pPr>
            <a:lvl7pPr marL="3004901" indent="0">
              <a:buNone/>
              <a:defRPr sz="1800" b="1"/>
            </a:lvl7pPr>
            <a:lvl8pPr marL="3505718" indent="0">
              <a:buNone/>
              <a:defRPr sz="1800" b="1"/>
            </a:lvl8pPr>
            <a:lvl9pPr marL="4006535"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519033" y="2267005"/>
            <a:ext cx="4586596" cy="4118669"/>
          </a:xfrm>
        </p:spPr>
        <p:txBody>
          <a:bodyPr/>
          <a:lstStyle>
            <a:lvl1pPr>
              <a:defRPr sz="26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73233" y="1600142"/>
            <a:ext cx="4588397" cy="666863"/>
          </a:xfrm>
        </p:spPr>
        <p:txBody>
          <a:bodyPr anchor="b"/>
          <a:lstStyle>
            <a:lvl1pPr marL="0" indent="0">
              <a:buNone/>
              <a:defRPr sz="2600" b="1"/>
            </a:lvl1pPr>
            <a:lvl2pPr marL="500817" indent="0">
              <a:buNone/>
              <a:defRPr sz="2200" b="1"/>
            </a:lvl2pPr>
            <a:lvl3pPr marL="1001634" indent="0">
              <a:buNone/>
              <a:defRPr sz="2000" b="1"/>
            </a:lvl3pPr>
            <a:lvl4pPr marL="1502451" indent="0">
              <a:buNone/>
              <a:defRPr sz="1800" b="1"/>
            </a:lvl4pPr>
            <a:lvl5pPr marL="2003268" indent="0">
              <a:buNone/>
              <a:defRPr sz="1800" b="1"/>
            </a:lvl5pPr>
            <a:lvl6pPr marL="2504084" indent="0">
              <a:buNone/>
              <a:defRPr sz="1800" b="1"/>
            </a:lvl6pPr>
            <a:lvl7pPr marL="3004901" indent="0">
              <a:buNone/>
              <a:defRPr sz="1800" b="1"/>
            </a:lvl7pPr>
            <a:lvl8pPr marL="3505718" indent="0">
              <a:buNone/>
              <a:defRPr sz="1800" b="1"/>
            </a:lvl8pPr>
            <a:lvl9pPr marL="4006535"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273233" y="2267005"/>
            <a:ext cx="4588397" cy="4118669"/>
          </a:xfrm>
        </p:spPr>
        <p:txBody>
          <a:bodyPr/>
          <a:lstStyle>
            <a:lvl1pPr>
              <a:defRPr sz="26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30A3498A-3F3E-448A-B31C-7039E4C0C2AC}"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13494931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60D7462-984A-4CB2-93C0-7C5E966E3D61}"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54750054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D4BC3EE1-1B67-431A-B5C8-76659D66E3E3}"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9977279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9034" y="284617"/>
            <a:ext cx="3415167" cy="1211276"/>
          </a:xfrm>
        </p:spPr>
        <p:txBody>
          <a:bodyPr anchor="b"/>
          <a:lstStyle>
            <a:lvl1pPr algn="l">
              <a:defRPr sz="2200" b="1"/>
            </a:lvl1pPr>
          </a:lstStyle>
          <a:p>
            <a:r>
              <a:rPr lang="en-US" smtClean="0"/>
              <a:t>Click to edit Master title style</a:t>
            </a:r>
            <a:endParaRPr lang="en-US"/>
          </a:p>
        </p:txBody>
      </p:sp>
      <p:sp>
        <p:nvSpPr>
          <p:cNvPr id="3" name="Content Placeholder 2"/>
          <p:cNvSpPr>
            <a:spLocks noGrp="1"/>
          </p:cNvSpPr>
          <p:nvPr>
            <p:ph idx="1"/>
          </p:nvPr>
        </p:nvSpPr>
        <p:spPr>
          <a:xfrm>
            <a:off x="4058551" y="284617"/>
            <a:ext cx="5803079" cy="6101058"/>
          </a:xfrm>
        </p:spPr>
        <p:txBody>
          <a:bodyPr/>
          <a:lstStyle>
            <a:lvl1pPr>
              <a:defRPr sz="3500"/>
            </a:lvl1pPr>
            <a:lvl2pPr>
              <a:defRPr sz="3100"/>
            </a:lvl2pPr>
            <a:lvl3pPr>
              <a:defRPr sz="26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9034" y="1495893"/>
            <a:ext cx="3415167" cy="4889782"/>
          </a:xfrm>
        </p:spPr>
        <p:txBody>
          <a:bodyPr/>
          <a:lstStyle>
            <a:lvl1pPr marL="0" indent="0">
              <a:buNone/>
              <a:defRPr sz="1500"/>
            </a:lvl1pPr>
            <a:lvl2pPr marL="500817" indent="0">
              <a:buNone/>
              <a:defRPr sz="1300"/>
            </a:lvl2pPr>
            <a:lvl3pPr marL="1001634" indent="0">
              <a:buNone/>
              <a:defRPr sz="1100"/>
            </a:lvl3pPr>
            <a:lvl4pPr marL="1502451" indent="0">
              <a:buNone/>
              <a:defRPr sz="1000"/>
            </a:lvl4pPr>
            <a:lvl5pPr marL="2003268" indent="0">
              <a:buNone/>
              <a:defRPr sz="1000"/>
            </a:lvl5pPr>
            <a:lvl6pPr marL="2504084" indent="0">
              <a:buNone/>
              <a:defRPr sz="1000"/>
            </a:lvl6pPr>
            <a:lvl7pPr marL="3004901" indent="0">
              <a:buNone/>
              <a:defRPr sz="1000"/>
            </a:lvl7pPr>
            <a:lvl8pPr marL="3505718" indent="0">
              <a:buNone/>
              <a:defRPr sz="1000"/>
            </a:lvl8pPr>
            <a:lvl9pPr marL="4006535"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D998723-B82A-482B-B7B2-80E410363C05}"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84380069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34683" y="5003959"/>
            <a:ext cx="6228398" cy="590746"/>
          </a:xfrm>
        </p:spPr>
        <p:txBody>
          <a:bodyPr anchor="b"/>
          <a:lstStyle>
            <a:lvl1pPr algn="l">
              <a:defRPr sz="2200" b="1"/>
            </a:lvl1pPr>
          </a:lstStyle>
          <a:p>
            <a:r>
              <a:rPr lang="en-US" smtClean="0"/>
              <a:t>Click to edit Master title style</a:t>
            </a:r>
            <a:endParaRPr lang="en-US"/>
          </a:p>
        </p:txBody>
      </p:sp>
      <p:sp>
        <p:nvSpPr>
          <p:cNvPr id="3" name="Picture Placeholder 2"/>
          <p:cNvSpPr>
            <a:spLocks noGrp="1"/>
          </p:cNvSpPr>
          <p:nvPr>
            <p:ph type="pic" idx="1"/>
          </p:nvPr>
        </p:nvSpPr>
        <p:spPr>
          <a:xfrm>
            <a:off x="2034683" y="638733"/>
            <a:ext cx="6228398" cy="4289108"/>
          </a:xfrm>
        </p:spPr>
        <p:txBody>
          <a:bodyPr/>
          <a:lstStyle>
            <a:lvl1pPr marL="0" indent="0">
              <a:buNone/>
              <a:defRPr sz="3500"/>
            </a:lvl1pPr>
            <a:lvl2pPr marL="500817" indent="0">
              <a:buNone/>
              <a:defRPr sz="3100"/>
            </a:lvl2pPr>
            <a:lvl3pPr marL="1001634" indent="0">
              <a:buNone/>
              <a:defRPr sz="2600"/>
            </a:lvl3pPr>
            <a:lvl4pPr marL="1502451" indent="0">
              <a:buNone/>
              <a:defRPr sz="2200"/>
            </a:lvl4pPr>
            <a:lvl5pPr marL="2003268" indent="0">
              <a:buNone/>
              <a:defRPr sz="2200"/>
            </a:lvl5pPr>
            <a:lvl6pPr marL="2504084" indent="0">
              <a:buNone/>
              <a:defRPr sz="2200"/>
            </a:lvl6pPr>
            <a:lvl7pPr marL="3004901" indent="0">
              <a:buNone/>
              <a:defRPr sz="2200"/>
            </a:lvl7pPr>
            <a:lvl8pPr marL="3505718" indent="0">
              <a:buNone/>
              <a:defRPr sz="2200"/>
            </a:lvl8pPr>
            <a:lvl9pPr marL="4006535" indent="0">
              <a:buNone/>
              <a:defRPr sz="2200"/>
            </a:lvl9pPr>
          </a:lstStyle>
          <a:p>
            <a:pPr lvl="0"/>
            <a:endParaRPr lang="en-US" noProof="0" smtClean="0"/>
          </a:p>
        </p:txBody>
      </p:sp>
      <p:sp>
        <p:nvSpPr>
          <p:cNvPr id="4" name="Text Placeholder 3"/>
          <p:cNvSpPr>
            <a:spLocks noGrp="1"/>
          </p:cNvSpPr>
          <p:nvPr>
            <p:ph type="body" sz="half" idx="2"/>
          </p:nvPr>
        </p:nvSpPr>
        <p:spPr>
          <a:xfrm>
            <a:off x="2034683" y="5594705"/>
            <a:ext cx="6228398" cy="838957"/>
          </a:xfrm>
        </p:spPr>
        <p:txBody>
          <a:bodyPr/>
          <a:lstStyle>
            <a:lvl1pPr marL="0" indent="0">
              <a:buNone/>
              <a:defRPr sz="1500"/>
            </a:lvl1pPr>
            <a:lvl2pPr marL="500817" indent="0">
              <a:buNone/>
              <a:defRPr sz="1300"/>
            </a:lvl2pPr>
            <a:lvl3pPr marL="1001634" indent="0">
              <a:buNone/>
              <a:defRPr sz="1100"/>
            </a:lvl3pPr>
            <a:lvl4pPr marL="1502451" indent="0">
              <a:buNone/>
              <a:defRPr sz="1000"/>
            </a:lvl4pPr>
            <a:lvl5pPr marL="2003268" indent="0">
              <a:buNone/>
              <a:defRPr sz="1000"/>
            </a:lvl5pPr>
            <a:lvl6pPr marL="2504084" indent="0">
              <a:buNone/>
              <a:defRPr sz="1000"/>
            </a:lvl6pPr>
            <a:lvl7pPr marL="3004901" indent="0">
              <a:buNone/>
              <a:defRPr sz="1000"/>
            </a:lvl7pPr>
            <a:lvl8pPr marL="3505718" indent="0">
              <a:buNone/>
              <a:defRPr sz="1000"/>
            </a:lvl8pPr>
            <a:lvl9pPr marL="4006535"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3072907-46A1-41FD-B533-EC6C2D3BC906}"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59613525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7CB7DD4-0D25-4762-A2A4-6AE9D952B84A}"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0701891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5981" y="286272"/>
            <a:ext cx="2335649" cy="609940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19033" y="286272"/>
            <a:ext cx="6833936" cy="609940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A69C3D4-E3D4-4BA3-B7DA-BAC0115C8D52}"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5540246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7875" y="2220913"/>
            <a:ext cx="8824913" cy="15319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57338" y="4051300"/>
            <a:ext cx="7265987" cy="182562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71550E9-F75F-4F4D-93E5-EA07E1ADEFDA}" type="slidenum">
              <a:rPr lang="en-US" altLang="en-US"/>
              <a:pPr>
                <a:defRPr/>
              </a:pPr>
              <a:t>‹#›</a:t>
            </a:fld>
            <a:endParaRPr lang="en-US" altLang="en-US"/>
          </a:p>
        </p:txBody>
      </p:sp>
    </p:spTree>
    <p:extLst>
      <p:ext uri="{BB962C8B-B14F-4D97-AF65-F5344CB8AC3E}">
        <p14:creationId xmlns:p14="http://schemas.microsoft.com/office/powerpoint/2010/main" val="164463117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75BEBF6-4336-4ECD-867D-7666EDC241B3}" type="slidenum">
              <a:rPr lang="en-US" altLang="en-US"/>
              <a:pPr>
                <a:defRPr/>
              </a:pPr>
              <a:t>‹#›</a:t>
            </a:fld>
            <a:endParaRPr lang="en-US" altLang="en-US"/>
          </a:p>
        </p:txBody>
      </p:sp>
    </p:spTree>
    <p:extLst>
      <p:ext uri="{BB962C8B-B14F-4D97-AF65-F5344CB8AC3E}">
        <p14:creationId xmlns:p14="http://schemas.microsoft.com/office/powerpoint/2010/main" val="143612022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0738" y="4594225"/>
            <a:ext cx="8823325" cy="141922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20738" y="3030538"/>
            <a:ext cx="8823325" cy="15636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0E4745A-13D4-40B5-8DE6-45FF294D724D}" type="slidenum">
              <a:rPr lang="en-US" altLang="en-US"/>
              <a:pPr>
                <a:defRPr/>
              </a:pPr>
              <a:t>‹#›</a:t>
            </a:fld>
            <a:endParaRPr lang="en-US" altLang="en-US"/>
          </a:p>
        </p:txBody>
      </p:sp>
    </p:spTree>
    <p:extLst>
      <p:ext uri="{BB962C8B-B14F-4D97-AF65-F5344CB8AC3E}">
        <p14:creationId xmlns:p14="http://schemas.microsoft.com/office/powerpoint/2010/main" val="164136474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31825" y="1338263"/>
            <a:ext cx="4484688" cy="4692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68913" y="1338263"/>
            <a:ext cx="4486275" cy="4692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9F8F7A2-428A-42EB-9C76-B8C287BC32B9}" type="slidenum">
              <a:rPr lang="en-US" altLang="en-US"/>
              <a:pPr>
                <a:defRPr/>
              </a:pPr>
              <a:t>‹#›</a:t>
            </a:fld>
            <a:endParaRPr lang="en-US" altLang="en-US"/>
          </a:p>
        </p:txBody>
      </p:sp>
    </p:spTree>
    <p:extLst>
      <p:ext uri="{BB962C8B-B14F-4D97-AF65-F5344CB8AC3E}">
        <p14:creationId xmlns:p14="http://schemas.microsoft.com/office/powerpoint/2010/main" val="266137553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9113" y="285750"/>
            <a:ext cx="9342437" cy="1192213"/>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9113" y="1600200"/>
            <a:ext cx="4586287" cy="6667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9113" y="2266950"/>
            <a:ext cx="4586287" cy="41179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73675" y="1600200"/>
            <a:ext cx="4587875" cy="6667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73675" y="2266950"/>
            <a:ext cx="4587875" cy="41179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1C8D4983-1E87-4891-AD11-C26D7FB10C22}" type="slidenum">
              <a:rPr lang="en-US" altLang="en-US"/>
              <a:pPr>
                <a:defRPr/>
              </a:pPr>
              <a:t>‹#›</a:t>
            </a:fld>
            <a:endParaRPr lang="en-US" altLang="en-US"/>
          </a:p>
        </p:txBody>
      </p:sp>
    </p:spTree>
    <p:extLst>
      <p:ext uri="{BB962C8B-B14F-4D97-AF65-F5344CB8AC3E}">
        <p14:creationId xmlns:p14="http://schemas.microsoft.com/office/powerpoint/2010/main" val="9493376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730EBED-E696-4483-B98C-8F75CDB80F6F}" type="slidenum">
              <a:rPr lang="en-US" altLang="en-US"/>
              <a:pPr>
                <a:defRPr/>
              </a:pPr>
              <a:t>‹#›</a:t>
            </a:fld>
            <a:endParaRPr lang="en-US" altLang="en-US"/>
          </a:p>
        </p:txBody>
      </p:sp>
    </p:spTree>
    <p:extLst>
      <p:ext uri="{BB962C8B-B14F-4D97-AF65-F5344CB8AC3E}">
        <p14:creationId xmlns:p14="http://schemas.microsoft.com/office/powerpoint/2010/main" val="74417926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95D0EBA0-221C-4A31-B777-E6CF4E92CA3A}" type="slidenum">
              <a:rPr lang="en-US" altLang="en-US"/>
              <a:pPr>
                <a:defRPr/>
              </a:pPr>
              <a:t>‹#›</a:t>
            </a:fld>
            <a:endParaRPr lang="en-US" altLang="en-US"/>
          </a:p>
        </p:txBody>
      </p:sp>
    </p:spTree>
    <p:extLst>
      <p:ext uri="{BB962C8B-B14F-4D97-AF65-F5344CB8AC3E}">
        <p14:creationId xmlns:p14="http://schemas.microsoft.com/office/powerpoint/2010/main" val="17068966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9113" y="284163"/>
            <a:ext cx="3414712" cy="1211262"/>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59238" y="284163"/>
            <a:ext cx="5802312" cy="61007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9113" y="1495425"/>
            <a:ext cx="3414712" cy="48895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6D15971-79EA-4CDD-865A-F257C209B3FB}" type="slidenum">
              <a:rPr lang="en-US" altLang="en-US"/>
              <a:pPr>
                <a:defRPr/>
              </a:pPr>
              <a:t>‹#›</a:t>
            </a:fld>
            <a:endParaRPr lang="en-US" altLang="en-US"/>
          </a:p>
        </p:txBody>
      </p:sp>
    </p:spTree>
    <p:extLst>
      <p:ext uri="{BB962C8B-B14F-4D97-AF65-F5344CB8AC3E}">
        <p14:creationId xmlns:p14="http://schemas.microsoft.com/office/powerpoint/2010/main" val="293622855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35175" y="5003800"/>
            <a:ext cx="6227763" cy="5905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35175" y="638175"/>
            <a:ext cx="6227763" cy="4289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035175" y="5594350"/>
            <a:ext cx="6227763" cy="8397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BB4E84B-FF07-4C8F-BA50-9AB632C47676}" type="slidenum">
              <a:rPr lang="en-US" altLang="en-US"/>
              <a:pPr>
                <a:defRPr/>
              </a:pPr>
              <a:t>‹#›</a:t>
            </a:fld>
            <a:endParaRPr lang="en-US" altLang="en-US"/>
          </a:p>
        </p:txBody>
      </p:sp>
    </p:spTree>
    <p:extLst>
      <p:ext uri="{BB962C8B-B14F-4D97-AF65-F5344CB8AC3E}">
        <p14:creationId xmlns:p14="http://schemas.microsoft.com/office/powerpoint/2010/main" val="200574278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57B7FB2-1EE4-433B-824A-4315D0B84871}" type="slidenum">
              <a:rPr lang="en-US" altLang="en-US"/>
              <a:pPr>
                <a:defRPr/>
              </a:pPr>
              <a:t>‹#›</a:t>
            </a:fld>
            <a:endParaRPr lang="en-US" altLang="en-US"/>
          </a:p>
        </p:txBody>
      </p:sp>
    </p:spTree>
    <p:extLst>
      <p:ext uri="{BB962C8B-B14F-4D97-AF65-F5344CB8AC3E}">
        <p14:creationId xmlns:p14="http://schemas.microsoft.com/office/powerpoint/2010/main" val="81696577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27950" y="93663"/>
            <a:ext cx="2535238"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9063" y="93663"/>
            <a:ext cx="7456487" cy="59372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4776383-E677-4BF2-BAB4-431381785BA1}" type="slidenum">
              <a:rPr lang="en-US" altLang="en-US"/>
              <a:pPr>
                <a:defRPr/>
              </a:pPr>
              <a:t>‹#›</a:t>
            </a:fld>
            <a:endParaRPr lang="en-US" altLang="en-US"/>
          </a:p>
        </p:txBody>
      </p:sp>
    </p:spTree>
    <p:extLst>
      <p:ext uri="{BB962C8B-B14F-4D97-AF65-F5344CB8AC3E}">
        <p14:creationId xmlns:p14="http://schemas.microsoft.com/office/powerpoint/2010/main" val="108668550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9063" y="93663"/>
            <a:ext cx="10144125" cy="89535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31825" y="1338263"/>
            <a:ext cx="9123363" cy="4692650"/>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806E4C5-532F-40C1-A4AD-7BB6A95D2CA2}" type="slidenum">
              <a:rPr lang="en-US" altLang="en-US"/>
              <a:pPr>
                <a:defRPr/>
              </a:pPr>
              <a:t>‹#›</a:t>
            </a:fld>
            <a:endParaRPr lang="en-US" altLang="en-US"/>
          </a:p>
        </p:txBody>
      </p:sp>
    </p:spTree>
    <p:extLst>
      <p:ext uri="{BB962C8B-B14F-4D97-AF65-F5344CB8AC3E}">
        <p14:creationId xmlns:p14="http://schemas.microsoft.com/office/powerpoint/2010/main" val="166893749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19063" y="93663"/>
            <a:ext cx="10144125" cy="895350"/>
          </a:xfrm>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C73BDB6-4371-43DF-BDF2-7476D9FE59AD}" type="slidenum">
              <a:rPr lang="en-US" altLang="en-US"/>
              <a:pPr>
                <a:defRPr/>
              </a:pPr>
              <a:t>‹#›</a:t>
            </a:fld>
            <a:endParaRPr lang="en-US" altLang="en-US"/>
          </a:p>
        </p:txBody>
      </p:sp>
    </p:spTree>
    <p:extLst>
      <p:ext uri="{BB962C8B-B14F-4D97-AF65-F5344CB8AC3E}">
        <p14:creationId xmlns:p14="http://schemas.microsoft.com/office/powerpoint/2010/main" val="20502659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8550" y="2220723"/>
            <a:ext cx="8823564" cy="153229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57100" y="4050824"/>
            <a:ext cx="7266464" cy="1826842"/>
          </a:xfrm>
        </p:spPr>
        <p:txBody>
          <a:bodyPr/>
          <a:lstStyle>
            <a:lvl1pPr marL="0" indent="0" algn="ctr">
              <a:buNone/>
              <a:defRPr/>
            </a:lvl1pPr>
            <a:lvl2pPr marL="473876" indent="0" algn="ctr">
              <a:buNone/>
              <a:defRPr/>
            </a:lvl2pPr>
            <a:lvl3pPr marL="947751" indent="0" algn="ctr">
              <a:buNone/>
              <a:defRPr/>
            </a:lvl3pPr>
            <a:lvl4pPr marL="1421624" indent="0" algn="ctr">
              <a:buNone/>
              <a:defRPr/>
            </a:lvl4pPr>
            <a:lvl5pPr marL="1895497" indent="0" algn="ctr">
              <a:buNone/>
              <a:defRPr/>
            </a:lvl5pPr>
            <a:lvl6pPr marL="2369361" indent="0" algn="ctr">
              <a:buNone/>
              <a:defRPr/>
            </a:lvl6pPr>
            <a:lvl7pPr marL="2843242" indent="0" algn="ctr">
              <a:buNone/>
              <a:defRPr/>
            </a:lvl7pPr>
            <a:lvl8pPr marL="3317114" indent="0" algn="ctr">
              <a:buNone/>
              <a:defRPr/>
            </a:lvl8pPr>
            <a:lvl9pPr marL="3790988"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C5AED75-C646-498A-80B0-CA2C866FA33E}" type="slidenum">
              <a:rPr lang="en-US"/>
              <a:pPr>
                <a:defRPr/>
              </a:pPr>
              <a:t>‹#›</a:t>
            </a:fld>
            <a:endParaRPr lang="en-US"/>
          </a:p>
        </p:txBody>
      </p:sp>
    </p:spTree>
    <p:extLst>
      <p:ext uri="{BB962C8B-B14F-4D97-AF65-F5344CB8AC3E}">
        <p14:creationId xmlns:p14="http://schemas.microsoft.com/office/powerpoint/2010/main" val="189246055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79B36CD-14FF-45D6-89BF-0812D30C79F1}" type="slidenum">
              <a:rPr lang="en-US"/>
              <a:pPr>
                <a:defRPr/>
              </a:pPr>
              <a:t>‹#›</a:t>
            </a:fld>
            <a:endParaRPr lang="en-US"/>
          </a:p>
        </p:txBody>
      </p:sp>
    </p:spTree>
    <p:extLst>
      <p:ext uri="{BB962C8B-B14F-4D97-AF65-F5344CB8AC3E}">
        <p14:creationId xmlns:p14="http://schemas.microsoft.com/office/powerpoint/2010/main" val="333084735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0001" y="4593582"/>
            <a:ext cx="8823564" cy="1419774"/>
          </a:xfrm>
        </p:spPr>
        <p:txBody>
          <a:bodyPr anchor="t"/>
          <a:lstStyle>
            <a:lvl1pPr algn="l">
              <a:defRPr sz="4170" b="1" cap="all"/>
            </a:lvl1pPr>
          </a:lstStyle>
          <a:p>
            <a:r>
              <a:rPr lang="en-US" smtClean="0"/>
              <a:t>Click to edit Master title style</a:t>
            </a:r>
            <a:endParaRPr lang="en-US"/>
          </a:p>
        </p:txBody>
      </p:sp>
      <p:sp>
        <p:nvSpPr>
          <p:cNvPr id="3" name="Text Placeholder 2"/>
          <p:cNvSpPr>
            <a:spLocks noGrp="1"/>
          </p:cNvSpPr>
          <p:nvPr>
            <p:ph type="body" idx="1"/>
          </p:nvPr>
        </p:nvSpPr>
        <p:spPr>
          <a:xfrm>
            <a:off x="820001" y="3029895"/>
            <a:ext cx="8823564" cy="1563737"/>
          </a:xfrm>
        </p:spPr>
        <p:txBody>
          <a:bodyPr anchor="b"/>
          <a:lstStyle>
            <a:lvl1pPr marL="0" indent="0">
              <a:buNone/>
              <a:defRPr sz="2085"/>
            </a:lvl1pPr>
            <a:lvl2pPr marL="473876" indent="0">
              <a:buNone/>
              <a:defRPr sz="1876"/>
            </a:lvl2pPr>
            <a:lvl3pPr marL="947751" indent="0">
              <a:buNone/>
              <a:defRPr sz="1668"/>
            </a:lvl3pPr>
            <a:lvl4pPr marL="1421624" indent="0">
              <a:buNone/>
              <a:defRPr sz="1459"/>
            </a:lvl4pPr>
            <a:lvl5pPr marL="1895497" indent="0">
              <a:buNone/>
              <a:defRPr sz="1459"/>
            </a:lvl5pPr>
            <a:lvl6pPr marL="2369361" indent="0">
              <a:buNone/>
              <a:defRPr sz="1459"/>
            </a:lvl6pPr>
            <a:lvl7pPr marL="2843242" indent="0">
              <a:buNone/>
              <a:defRPr sz="1459"/>
            </a:lvl7pPr>
            <a:lvl8pPr marL="3317114" indent="0">
              <a:buNone/>
              <a:defRPr sz="1459"/>
            </a:lvl8pPr>
            <a:lvl9pPr marL="3790988" indent="0">
              <a:buNone/>
              <a:defRPr sz="1459"/>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007A271-C6AA-4B08-98EC-216A3AB3F9BE}" type="slidenum">
              <a:rPr lang="en-US"/>
              <a:pPr>
                <a:defRPr/>
              </a:pPr>
              <a:t>‹#›</a:t>
            </a:fld>
            <a:endParaRPr lang="en-US"/>
          </a:p>
        </p:txBody>
      </p:sp>
    </p:spTree>
    <p:extLst>
      <p:ext uri="{BB962C8B-B14F-4D97-AF65-F5344CB8AC3E}">
        <p14:creationId xmlns:p14="http://schemas.microsoft.com/office/powerpoint/2010/main" val="112472764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19033" y="1667988"/>
            <a:ext cx="4584793" cy="4717688"/>
          </a:xfrm>
        </p:spPr>
        <p:txBody>
          <a:bodyPr/>
          <a:lstStyle>
            <a:lvl1pPr>
              <a:defRPr sz="2919"/>
            </a:lvl1pPr>
            <a:lvl2pPr>
              <a:defRPr sz="2502"/>
            </a:lvl2pPr>
            <a:lvl3pPr>
              <a:defRPr sz="2085"/>
            </a:lvl3pPr>
            <a:lvl4pPr>
              <a:defRPr sz="1876"/>
            </a:lvl4pPr>
            <a:lvl5pPr>
              <a:defRPr sz="1876"/>
            </a:lvl5pPr>
            <a:lvl6pPr>
              <a:defRPr sz="1876"/>
            </a:lvl6pPr>
            <a:lvl7pPr>
              <a:defRPr sz="1876"/>
            </a:lvl7pPr>
            <a:lvl8pPr>
              <a:defRPr sz="1876"/>
            </a:lvl8pPr>
            <a:lvl9pPr>
              <a:defRPr sz="1876"/>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76837" y="1667988"/>
            <a:ext cx="4584793" cy="4717688"/>
          </a:xfrm>
        </p:spPr>
        <p:txBody>
          <a:bodyPr/>
          <a:lstStyle>
            <a:lvl1pPr>
              <a:defRPr sz="2919"/>
            </a:lvl1pPr>
            <a:lvl2pPr>
              <a:defRPr sz="2502"/>
            </a:lvl2pPr>
            <a:lvl3pPr>
              <a:defRPr sz="2085"/>
            </a:lvl3pPr>
            <a:lvl4pPr>
              <a:defRPr sz="1876"/>
            </a:lvl4pPr>
            <a:lvl5pPr>
              <a:defRPr sz="1876"/>
            </a:lvl5pPr>
            <a:lvl6pPr>
              <a:defRPr sz="1876"/>
            </a:lvl6pPr>
            <a:lvl7pPr>
              <a:defRPr sz="1876"/>
            </a:lvl7pPr>
            <a:lvl8pPr>
              <a:defRPr sz="1876"/>
            </a:lvl8pPr>
            <a:lvl9pPr>
              <a:defRPr sz="1876"/>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7D4C257-1E64-48AC-8F1C-8822A6F3C05D}" type="slidenum">
              <a:rPr lang="en-US"/>
              <a:pPr>
                <a:defRPr/>
              </a:pPr>
              <a:t>‹#›</a:t>
            </a:fld>
            <a:endParaRPr lang="en-US"/>
          </a:p>
        </p:txBody>
      </p:sp>
    </p:spTree>
    <p:extLst>
      <p:ext uri="{BB962C8B-B14F-4D97-AF65-F5344CB8AC3E}">
        <p14:creationId xmlns:p14="http://schemas.microsoft.com/office/powerpoint/2010/main" val="165208322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9033" y="1600142"/>
            <a:ext cx="4586596" cy="666863"/>
          </a:xfrm>
        </p:spPr>
        <p:txBody>
          <a:bodyPr anchor="b"/>
          <a:lstStyle>
            <a:lvl1pPr marL="0" indent="0">
              <a:buNone/>
              <a:defRPr sz="2502" b="1"/>
            </a:lvl1pPr>
            <a:lvl2pPr marL="473876" indent="0">
              <a:buNone/>
              <a:defRPr sz="2085" b="1"/>
            </a:lvl2pPr>
            <a:lvl3pPr marL="947751" indent="0">
              <a:buNone/>
              <a:defRPr sz="1876" b="1"/>
            </a:lvl3pPr>
            <a:lvl4pPr marL="1421624" indent="0">
              <a:buNone/>
              <a:defRPr sz="1668" b="1"/>
            </a:lvl4pPr>
            <a:lvl5pPr marL="1895497" indent="0">
              <a:buNone/>
              <a:defRPr sz="1668" b="1"/>
            </a:lvl5pPr>
            <a:lvl6pPr marL="2369361" indent="0">
              <a:buNone/>
              <a:defRPr sz="1668" b="1"/>
            </a:lvl6pPr>
            <a:lvl7pPr marL="2843242" indent="0">
              <a:buNone/>
              <a:defRPr sz="1668" b="1"/>
            </a:lvl7pPr>
            <a:lvl8pPr marL="3317114" indent="0">
              <a:buNone/>
              <a:defRPr sz="1668" b="1"/>
            </a:lvl8pPr>
            <a:lvl9pPr marL="3790988" indent="0">
              <a:buNone/>
              <a:defRPr sz="1668" b="1"/>
            </a:lvl9pPr>
          </a:lstStyle>
          <a:p>
            <a:pPr lvl="0"/>
            <a:r>
              <a:rPr lang="en-US" smtClean="0"/>
              <a:t>Click to edit Master text styles</a:t>
            </a:r>
          </a:p>
        </p:txBody>
      </p:sp>
      <p:sp>
        <p:nvSpPr>
          <p:cNvPr id="4" name="Content Placeholder 3"/>
          <p:cNvSpPr>
            <a:spLocks noGrp="1"/>
          </p:cNvSpPr>
          <p:nvPr>
            <p:ph sz="half" idx="2"/>
          </p:nvPr>
        </p:nvSpPr>
        <p:spPr>
          <a:xfrm>
            <a:off x="519033" y="2267005"/>
            <a:ext cx="4586596" cy="4118669"/>
          </a:xfrm>
        </p:spPr>
        <p:txBody>
          <a:bodyPr/>
          <a:lstStyle>
            <a:lvl1pPr>
              <a:defRPr sz="2502"/>
            </a:lvl1pPr>
            <a:lvl2pPr>
              <a:defRPr sz="2085"/>
            </a:lvl2pPr>
            <a:lvl3pPr>
              <a:defRPr sz="1876"/>
            </a:lvl3pPr>
            <a:lvl4pPr>
              <a:defRPr sz="1668"/>
            </a:lvl4pPr>
            <a:lvl5pPr>
              <a:defRPr sz="1668"/>
            </a:lvl5pPr>
            <a:lvl6pPr>
              <a:defRPr sz="1668"/>
            </a:lvl6pPr>
            <a:lvl7pPr>
              <a:defRPr sz="1668"/>
            </a:lvl7pPr>
            <a:lvl8pPr>
              <a:defRPr sz="1668"/>
            </a:lvl8pPr>
            <a:lvl9pPr>
              <a:defRPr sz="166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73288" y="1600142"/>
            <a:ext cx="4588397" cy="666863"/>
          </a:xfrm>
        </p:spPr>
        <p:txBody>
          <a:bodyPr anchor="b"/>
          <a:lstStyle>
            <a:lvl1pPr marL="0" indent="0">
              <a:buNone/>
              <a:defRPr sz="2502" b="1"/>
            </a:lvl1pPr>
            <a:lvl2pPr marL="473876" indent="0">
              <a:buNone/>
              <a:defRPr sz="2085" b="1"/>
            </a:lvl2pPr>
            <a:lvl3pPr marL="947751" indent="0">
              <a:buNone/>
              <a:defRPr sz="1876" b="1"/>
            </a:lvl3pPr>
            <a:lvl4pPr marL="1421624" indent="0">
              <a:buNone/>
              <a:defRPr sz="1668" b="1"/>
            </a:lvl4pPr>
            <a:lvl5pPr marL="1895497" indent="0">
              <a:buNone/>
              <a:defRPr sz="1668" b="1"/>
            </a:lvl5pPr>
            <a:lvl6pPr marL="2369361" indent="0">
              <a:buNone/>
              <a:defRPr sz="1668" b="1"/>
            </a:lvl6pPr>
            <a:lvl7pPr marL="2843242" indent="0">
              <a:buNone/>
              <a:defRPr sz="1668" b="1"/>
            </a:lvl7pPr>
            <a:lvl8pPr marL="3317114" indent="0">
              <a:buNone/>
              <a:defRPr sz="1668" b="1"/>
            </a:lvl8pPr>
            <a:lvl9pPr marL="3790988" indent="0">
              <a:buNone/>
              <a:defRPr sz="1668" b="1"/>
            </a:lvl9pPr>
          </a:lstStyle>
          <a:p>
            <a:pPr lvl="0"/>
            <a:r>
              <a:rPr lang="en-US" smtClean="0"/>
              <a:t>Click to edit Master text styles</a:t>
            </a:r>
          </a:p>
        </p:txBody>
      </p:sp>
      <p:sp>
        <p:nvSpPr>
          <p:cNvPr id="6" name="Content Placeholder 5"/>
          <p:cNvSpPr>
            <a:spLocks noGrp="1"/>
          </p:cNvSpPr>
          <p:nvPr>
            <p:ph sz="quarter" idx="4"/>
          </p:nvPr>
        </p:nvSpPr>
        <p:spPr>
          <a:xfrm>
            <a:off x="5273288" y="2267005"/>
            <a:ext cx="4588397" cy="4118669"/>
          </a:xfrm>
        </p:spPr>
        <p:txBody>
          <a:bodyPr/>
          <a:lstStyle>
            <a:lvl1pPr>
              <a:defRPr sz="2502"/>
            </a:lvl1pPr>
            <a:lvl2pPr>
              <a:defRPr sz="2085"/>
            </a:lvl2pPr>
            <a:lvl3pPr>
              <a:defRPr sz="1876"/>
            </a:lvl3pPr>
            <a:lvl4pPr>
              <a:defRPr sz="1668"/>
            </a:lvl4pPr>
            <a:lvl5pPr>
              <a:defRPr sz="1668"/>
            </a:lvl5pPr>
            <a:lvl6pPr>
              <a:defRPr sz="1668"/>
            </a:lvl6pPr>
            <a:lvl7pPr>
              <a:defRPr sz="1668"/>
            </a:lvl7pPr>
            <a:lvl8pPr>
              <a:defRPr sz="1668"/>
            </a:lvl8pPr>
            <a:lvl9pPr>
              <a:defRPr sz="166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2EF2EB1-E772-47BA-B716-E8F878AA9AE9}" type="slidenum">
              <a:rPr lang="en-US"/>
              <a:pPr>
                <a:defRPr/>
              </a:pPr>
              <a:t>‹#›</a:t>
            </a:fld>
            <a:endParaRPr lang="en-US"/>
          </a:p>
        </p:txBody>
      </p:sp>
    </p:spTree>
    <p:extLst>
      <p:ext uri="{BB962C8B-B14F-4D97-AF65-F5344CB8AC3E}">
        <p14:creationId xmlns:p14="http://schemas.microsoft.com/office/powerpoint/2010/main" val="163618880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DCBD00CB-D3D7-4DE3-9BDC-6F5E4931E686}" type="slidenum">
              <a:rPr lang="en-US"/>
              <a:pPr>
                <a:defRPr/>
              </a:pPr>
              <a:t>‹#›</a:t>
            </a:fld>
            <a:endParaRPr lang="en-US"/>
          </a:p>
        </p:txBody>
      </p:sp>
    </p:spTree>
    <p:extLst>
      <p:ext uri="{BB962C8B-B14F-4D97-AF65-F5344CB8AC3E}">
        <p14:creationId xmlns:p14="http://schemas.microsoft.com/office/powerpoint/2010/main" val="290102749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A6F7BF9-4AA2-4188-8198-5F8BC128BF32}" type="slidenum">
              <a:rPr lang="en-US"/>
              <a:pPr>
                <a:defRPr/>
              </a:pPr>
              <a:t>‹#›</a:t>
            </a:fld>
            <a:endParaRPr lang="en-US"/>
          </a:p>
        </p:txBody>
      </p:sp>
    </p:spTree>
    <p:extLst>
      <p:ext uri="{BB962C8B-B14F-4D97-AF65-F5344CB8AC3E}">
        <p14:creationId xmlns:p14="http://schemas.microsoft.com/office/powerpoint/2010/main" val="156047572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9088" y="284617"/>
            <a:ext cx="3415167" cy="1211276"/>
          </a:xfrm>
        </p:spPr>
        <p:txBody>
          <a:bodyPr anchor="b"/>
          <a:lstStyle>
            <a:lvl1pPr algn="l">
              <a:defRPr sz="2085" b="1"/>
            </a:lvl1pPr>
          </a:lstStyle>
          <a:p>
            <a:r>
              <a:rPr lang="en-US" smtClean="0"/>
              <a:t>Click to edit Master title style</a:t>
            </a:r>
            <a:endParaRPr lang="en-US"/>
          </a:p>
        </p:txBody>
      </p:sp>
      <p:sp>
        <p:nvSpPr>
          <p:cNvPr id="3" name="Content Placeholder 2"/>
          <p:cNvSpPr>
            <a:spLocks noGrp="1"/>
          </p:cNvSpPr>
          <p:nvPr>
            <p:ph idx="1"/>
          </p:nvPr>
        </p:nvSpPr>
        <p:spPr>
          <a:xfrm>
            <a:off x="4058552" y="284617"/>
            <a:ext cx="5803079" cy="6101058"/>
          </a:xfrm>
        </p:spPr>
        <p:txBody>
          <a:bodyPr/>
          <a:lstStyle>
            <a:lvl1pPr>
              <a:defRPr sz="3336"/>
            </a:lvl1pPr>
            <a:lvl2pPr>
              <a:defRPr sz="2919"/>
            </a:lvl2pPr>
            <a:lvl3pPr>
              <a:defRPr sz="2502"/>
            </a:lvl3pPr>
            <a:lvl4pPr>
              <a:defRPr sz="2085"/>
            </a:lvl4pPr>
            <a:lvl5pPr>
              <a:defRPr sz="2085"/>
            </a:lvl5pPr>
            <a:lvl6pPr>
              <a:defRPr sz="2085"/>
            </a:lvl6pPr>
            <a:lvl7pPr>
              <a:defRPr sz="2085"/>
            </a:lvl7pPr>
            <a:lvl8pPr>
              <a:defRPr sz="2085"/>
            </a:lvl8pPr>
            <a:lvl9pPr>
              <a:defRPr sz="208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9088" y="1495893"/>
            <a:ext cx="3415167" cy="4889782"/>
          </a:xfrm>
        </p:spPr>
        <p:txBody>
          <a:bodyPr/>
          <a:lstStyle>
            <a:lvl1pPr marL="0" indent="0">
              <a:buNone/>
              <a:defRPr sz="1459"/>
            </a:lvl1pPr>
            <a:lvl2pPr marL="473876" indent="0">
              <a:buNone/>
              <a:defRPr sz="1251"/>
            </a:lvl2pPr>
            <a:lvl3pPr marL="947751" indent="0">
              <a:buNone/>
              <a:defRPr sz="1042"/>
            </a:lvl3pPr>
            <a:lvl4pPr marL="1421624" indent="0">
              <a:buNone/>
              <a:defRPr sz="938"/>
            </a:lvl4pPr>
            <a:lvl5pPr marL="1895497" indent="0">
              <a:buNone/>
              <a:defRPr sz="938"/>
            </a:lvl5pPr>
            <a:lvl6pPr marL="2369361" indent="0">
              <a:buNone/>
              <a:defRPr sz="938"/>
            </a:lvl6pPr>
            <a:lvl7pPr marL="2843242" indent="0">
              <a:buNone/>
              <a:defRPr sz="938"/>
            </a:lvl7pPr>
            <a:lvl8pPr marL="3317114" indent="0">
              <a:buNone/>
              <a:defRPr sz="938"/>
            </a:lvl8pPr>
            <a:lvl9pPr marL="3790988" indent="0">
              <a:buNone/>
              <a:defRPr sz="938"/>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28DEFD9-9C86-4B0F-B4E6-416011F1F221}" type="slidenum">
              <a:rPr lang="en-US"/>
              <a:pPr>
                <a:defRPr/>
              </a:pPr>
              <a:t>‹#›</a:t>
            </a:fld>
            <a:endParaRPr lang="en-US"/>
          </a:p>
        </p:txBody>
      </p:sp>
    </p:spTree>
    <p:extLst>
      <p:ext uri="{BB962C8B-B14F-4D97-AF65-F5344CB8AC3E}">
        <p14:creationId xmlns:p14="http://schemas.microsoft.com/office/powerpoint/2010/main" val="370802508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34683" y="5003959"/>
            <a:ext cx="6228398" cy="590746"/>
          </a:xfrm>
        </p:spPr>
        <p:txBody>
          <a:bodyPr anchor="b"/>
          <a:lstStyle>
            <a:lvl1pPr algn="l">
              <a:defRPr sz="2085" b="1"/>
            </a:lvl1pPr>
          </a:lstStyle>
          <a:p>
            <a:r>
              <a:rPr lang="en-US" smtClean="0"/>
              <a:t>Click to edit Master title style</a:t>
            </a:r>
            <a:endParaRPr lang="en-US"/>
          </a:p>
        </p:txBody>
      </p:sp>
      <p:sp>
        <p:nvSpPr>
          <p:cNvPr id="3" name="Picture Placeholder 2"/>
          <p:cNvSpPr>
            <a:spLocks noGrp="1"/>
          </p:cNvSpPr>
          <p:nvPr>
            <p:ph type="pic" idx="1"/>
          </p:nvPr>
        </p:nvSpPr>
        <p:spPr>
          <a:xfrm>
            <a:off x="2034683" y="638733"/>
            <a:ext cx="6228398" cy="4289108"/>
          </a:xfrm>
        </p:spPr>
        <p:txBody>
          <a:bodyPr/>
          <a:lstStyle>
            <a:lvl1pPr marL="0" indent="0">
              <a:buNone/>
              <a:defRPr sz="3336"/>
            </a:lvl1pPr>
            <a:lvl2pPr marL="473876" indent="0">
              <a:buNone/>
              <a:defRPr sz="2919"/>
            </a:lvl2pPr>
            <a:lvl3pPr marL="947751" indent="0">
              <a:buNone/>
              <a:defRPr sz="2502"/>
            </a:lvl3pPr>
            <a:lvl4pPr marL="1421624" indent="0">
              <a:buNone/>
              <a:defRPr sz="2085"/>
            </a:lvl4pPr>
            <a:lvl5pPr marL="1895497" indent="0">
              <a:buNone/>
              <a:defRPr sz="2085"/>
            </a:lvl5pPr>
            <a:lvl6pPr marL="2369361" indent="0">
              <a:buNone/>
              <a:defRPr sz="2085"/>
            </a:lvl6pPr>
            <a:lvl7pPr marL="2843242" indent="0">
              <a:buNone/>
              <a:defRPr sz="2085"/>
            </a:lvl7pPr>
            <a:lvl8pPr marL="3317114" indent="0">
              <a:buNone/>
              <a:defRPr sz="2085"/>
            </a:lvl8pPr>
            <a:lvl9pPr marL="3790988" indent="0">
              <a:buNone/>
              <a:defRPr sz="2085"/>
            </a:lvl9pPr>
          </a:lstStyle>
          <a:p>
            <a:pPr lvl="0"/>
            <a:endParaRPr lang="en-US" noProof="0" smtClean="0"/>
          </a:p>
        </p:txBody>
      </p:sp>
      <p:sp>
        <p:nvSpPr>
          <p:cNvPr id="4" name="Text Placeholder 3"/>
          <p:cNvSpPr>
            <a:spLocks noGrp="1"/>
          </p:cNvSpPr>
          <p:nvPr>
            <p:ph type="body" sz="half" idx="2"/>
          </p:nvPr>
        </p:nvSpPr>
        <p:spPr>
          <a:xfrm>
            <a:off x="2034683" y="5594711"/>
            <a:ext cx="6228398" cy="838957"/>
          </a:xfrm>
        </p:spPr>
        <p:txBody>
          <a:bodyPr/>
          <a:lstStyle>
            <a:lvl1pPr marL="0" indent="0">
              <a:buNone/>
              <a:defRPr sz="1459"/>
            </a:lvl1pPr>
            <a:lvl2pPr marL="473876" indent="0">
              <a:buNone/>
              <a:defRPr sz="1251"/>
            </a:lvl2pPr>
            <a:lvl3pPr marL="947751" indent="0">
              <a:buNone/>
              <a:defRPr sz="1042"/>
            </a:lvl3pPr>
            <a:lvl4pPr marL="1421624" indent="0">
              <a:buNone/>
              <a:defRPr sz="938"/>
            </a:lvl4pPr>
            <a:lvl5pPr marL="1895497" indent="0">
              <a:buNone/>
              <a:defRPr sz="938"/>
            </a:lvl5pPr>
            <a:lvl6pPr marL="2369361" indent="0">
              <a:buNone/>
              <a:defRPr sz="938"/>
            </a:lvl6pPr>
            <a:lvl7pPr marL="2843242" indent="0">
              <a:buNone/>
              <a:defRPr sz="938"/>
            </a:lvl7pPr>
            <a:lvl8pPr marL="3317114" indent="0">
              <a:buNone/>
              <a:defRPr sz="938"/>
            </a:lvl8pPr>
            <a:lvl9pPr marL="3790988" indent="0">
              <a:buNone/>
              <a:defRPr sz="938"/>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5D29618-DE1A-4CDA-90A1-0A0891EF9A03}" type="slidenum">
              <a:rPr lang="en-US"/>
              <a:pPr>
                <a:defRPr/>
              </a:pPr>
              <a:t>‹#›</a:t>
            </a:fld>
            <a:endParaRPr lang="en-US"/>
          </a:p>
        </p:txBody>
      </p:sp>
    </p:spTree>
    <p:extLst>
      <p:ext uri="{BB962C8B-B14F-4D97-AF65-F5344CB8AC3E}">
        <p14:creationId xmlns:p14="http://schemas.microsoft.com/office/powerpoint/2010/main" val="113418223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F8C1D13-72EC-4C02-8222-FB7501B08F59}" type="slidenum">
              <a:rPr lang="en-US"/>
              <a:pPr>
                <a:defRPr/>
              </a:pPr>
              <a:t>‹#›</a:t>
            </a:fld>
            <a:endParaRPr lang="en-US"/>
          </a:p>
        </p:txBody>
      </p:sp>
    </p:spTree>
    <p:extLst>
      <p:ext uri="{BB962C8B-B14F-4D97-AF65-F5344CB8AC3E}">
        <p14:creationId xmlns:p14="http://schemas.microsoft.com/office/powerpoint/2010/main" val="346442620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5983" y="286322"/>
            <a:ext cx="2335649" cy="609940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19033" y="286322"/>
            <a:ext cx="6833936" cy="609940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4F7C995-BBD7-44EE-BC0B-EC64EE9DD2B3}" type="slidenum">
              <a:rPr lang="en-US"/>
              <a:pPr>
                <a:defRPr/>
              </a:pPr>
              <a:t>‹#›</a:t>
            </a:fld>
            <a:endParaRPr lang="en-US"/>
          </a:p>
        </p:txBody>
      </p:sp>
    </p:spTree>
    <p:extLst>
      <p:ext uri="{BB962C8B-B14F-4D97-AF65-F5344CB8AC3E}">
        <p14:creationId xmlns:p14="http://schemas.microsoft.com/office/powerpoint/2010/main" val="415143021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19033" y="286274"/>
            <a:ext cx="9342597" cy="1191419"/>
          </a:xfrm>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052AB57-32B3-4D0B-A6A8-5B844C2395F9}" type="slidenum">
              <a:rPr lang="en-US"/>
              <a:pPr>
                <a:defRPr/>
              </a:pPr>
              <a:t>‹#›</a:t>
            </a:fld>
            <a:endParaRPr lang="en-US"/>
          </a:p>
        </p:txBody>
      </p:sp>
    </p:spTree>
    <p:extLst>
      <p:ext uri="{BB962C8B-B14F-4D97-AF65-F5344CB8AC3E}">
        <p14:creationId xmlns:p14="http://schemas.microsoft.com/office/powerpoint/2010/main" val="9227748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033" y="286274"/>
            <a:ext cx="9342597" cy="1191419"/>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19033" y="1667988"/>
            <a:ext cx="4584793" cy="47176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76837" y="1667988"/>
            <a:ext cx="4584793" cy="47176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A7D21A4-F876-4BD9-AFB8-557716037573}" type="slidenum">
              <a:rPr lang="en-US"/>
              <a:pPr>
                <a:defRPr/>
              </a:pPr>
              <a:t>‹#›</a:t>
            </a:fld>
            <a:endParaRPr lang="en-US"/>
          </a:p>
        </p:txBody>
      </p:sp>
    </p:spTree>
    <p:extLst>
      <p:ext uri="{BB962C8B-B14F-4D97-AF65-F5344CB8AC3E}">
        <p14:creationId xmlns:p14="http://schemas.microsoft.com/office/powerpoint/2010/main" val="245586628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8142" y="2220214"/>
            <a:ext cx="8824381" cy="1532682"/>
          </a:xfrm>
        </p:spPr>
        <p:txBody>
          <a:bodyPr/>
          <a:lstStyle/>
          <a:p>
            <a:r>
              <a:rPr lang="en-US" smtClean="0"/>
              <a:t>Click to edit Master title style</a:t>
            </a:r>
            <a:endParaRPr lang="en-US"/>
          </a:p>
        </p:txBody>
      </p:sp>
      <p:sp>
        <p:nvSpPr>
          <p:cNvPr id="3" name="Subtitle 2"/>
          <p:cNvSpPr>
            <a:spLocks noGrp="1"/>
          </p:cNvSpPr>
          <p:nvPr>
            <p:ph type="subTitle" idx="1"/>
          </p:nvPr>
        </p:nvSpPr>
        <p:spPr>
          <a:xfrm>
            <a:off x="1557918" y="4050126"/>
            <a:ext cx="7266464" cy="1826909"/>
          </a:xfrm>
        </p:spPr>
        <p:txBody>
          <a:bodyPr/>
          <a:lstStyle>
            <a:lvl1pPr marL="0" indent="0" algn="ctr">
              <a:buNone/>
              <a:defRPr/>
            </a:lvl1pPr>
            <a:lvl2pPr marL="457091" indent="0" algn="ctr">
              <a:buNone/>
              <a:defRPr/>
            </a:lvl2pPr>
            <a:lvl3pPr marL="914183" indent="0" algn="ctr">
              <a:buNone/>
              <a:defRPr/>
            </a:lvl3pPr>
            <a:lvl4pPr marL="1371273" indent="0" algn="ctr">
              <a:buNone/>
              <a:defRPr/>
            </a:lvl4pPr>
            <a:lvl5pPr marL="1828366" indent="0" algn="ctr">
              <a:buNone/>
              <a:defRPr/>
            </a:lvl5pPr>
            <a:lvl6pPr marL="2285457" indent="0" algn="ctr">
              <a:buNone/>
              <a:defRPr/>
            </a:lvl6pPr>
            <a:lvl7pPr marL="2742548" indent="0" algn="ctr">
              <a:buNone/>
              <a:defRPr/>
            </a:lvl7pPr>
            <a:lvl8pPr marL="3199638" indent="0" algn="ctr">
              <a:buNone/>
              <a:defRPr/>
            </a:lvl8pPr>
            <a:lvl9pPr marL="365673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82002913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9593561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0646" y="4593545"/>
            <a:ext cx="8822747" cy="1420095"/>
          </a:xfrm>
        </p:spPr>
        <p:txBody>
          <a:bodyPr anchor="t"/>
          <a:lstStyle>
            <a:lvl1pPr algn="l">
              <a:defRPr sz="4100" b="1" cap="all"/>
            </a:lvl1pPr>
          </a:lstStyle>
          <a:p>
            <a:r>
              <a:rPr lang="en-US" smtClean="0"/>
              <a:t>Click to edit Master title style</a:t>
            </a:r>
            <a:endParaRPr lang="en-US"/>
          </a:p>
        </p:txBody>
      </p:sp>
      <p:sp>
        <p:nvSpPr>
          <p:cNvPr id="3" name="Text Placeholder 2"/>
          <p:cNvSpPr>
            <a:spLocks noGrp="1"/>
          </p:cNvSpPr>
          <p:nvPr>
            <p:ph type="body" idx="1"/>
          </p:nvPr>
        </p:nvSpPr>
        <p:spPr>
          <a:xfrm>
            <a:off x="820646" y="3029339"/>
            <a:ext cx="8822747" cy="1564206"/>
          </a:xfrm>
        </p:spPr>
        <p:txBody>
          <a:bodyPr anchor="b"/>
          <a:lstStyle>
            <a:lvl1pPr marL="0" indent="0">
              <a:buNone/>
              <a:defRPr sz="2000"/>
            </a:lvl1pPr>
            <a:lvl2pPr marL="457091" indent="0">
              <a:buNone/>
              <a:defRPr sz="1800"/>
            </a:lvl2pPr>
            <a:lvl3pPr marL="914183" indent="0">
              <a:buNone/>
              <a:defRPr sz="1600"/>
            </a:lvl3pPr>
            <a:lvl4pPr marL="1371273" indent="0">
              <a:buNone/>
              <a:defRPr sz="1400"/>
            </a:lvl4pPr>
            <a:lvl5pPr marL="1828366" indent="0">
              <a:buNone/>
              <a:defRPr sz="1400"/>
            </a:lvl5pPr>
            <a:lvl6pPr marL="2285457" indent="0">
              <a:buNone/>
              <a:defRPr sz="1400"/>
            </a:lvl6pPr>
            <a:lvl7pPr marL="2742548" indent="0">
              <a:buNone/>
              <a:defRPr sz="1400"/>
            </a:lvl7pPr>
            <a:lvl8pPr marL="3199638" indent="0">
              <a:buNone/>
              <a:defRPr sz="1400"/>
            </a:lvl8pPr>
            <a:lvl9pPr marL="3656730" indent="0">
              <a:buNone/>
              <a:defRPr sz="1400"/>
            </a:lvl9pPr>
          </a:lstStyle>
          <a:p>
            <a:pPr lvl="0"/>
            <a:r>
              <a:rPr lang="en-US" smtClean="0"/>
              <a:t>Click to edit Master text styles</a:t>
            </a:r>
          </a:p>
        </p:txBody>
      </p:sp>
    </p:spTree>
    <p:extLst>
      <p:ext uri="{BB962C8B-B14F-4D97-AF65-F5344CB8AC3E}">
        <p14:creationId xmlns:p14="http://schemas.microsoft.com/office/powerpoint/2010/main" val="134518292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1796" y="1987535"/>
            <a:ext cx="4351705" cy="45019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70437" y="1987535"/>
            <a:ext cx="4353339" cy="45019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7784634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9853" y="286722"/>
            <a:ext cx="9342597" cy="1190418"/>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9851" y="1600234"/>
            <a:ext cx="4585474" cy="666514"/>
          </a:xfrm>
        </p:spPr>
        <p:txBody>
          <a:bodyPr anchor="b"/>
          <a:lstStyle>
            <a:lvl1pPr marL="0" indent="0">
              <a:buNone/>
              <a:defRPr sz="2400" b="1"/>
            </a:lvl1pPr>
            <a:lvl2pPr marL="457091" indent="0">
              <a:buNone/>
              <a:defRPr sz="2000" b="1"/>
            </a:lvl2pPr>
            <a:lvl3pPr marL="914183" indent="0">
              <a:buNone/>
              <a:defRPr sz="1800" b="1"/>
            </a:lvl3pPr>
            <a:lvl4pPr marL="1371273" indent="0">
              <a:buNone/>
              <a:defRPr sz="1600" b="1"/>
            </a:lvl4pPr>
            <a:lvl5pPr marL="1828366" indent="0">
              <a:buNone/>
              <a:defRPr sz="1600" b="1"/>
            </a:lvl5pPr>
            <a:lvl6pPr marL="2285457" indent="0">
              <a:buNone/>
              <a:defRPr sz="1600" b="1"/>
            </a:lvl6pPr>
            <a:lvl7pPr marL="2742548" indent="0">
              <a:buNone/>
              <a:defRPr sz="1600" b="1"/>
            </a:lvl7pPr>
            <a:lvl8pPr marL="3199638" indent="0">
              <a:buNone/>
              <a:defRPr sz="1600" b="1"/>
            </a:lvl8pPr>
            <a:lvl9pPr marL="365673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9851" y="2266750"/>
            <a:ext cx="4585474" cy="411917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73704" y="1600234"/>
            <a:ext cx="4588743" cy="666514"/>
          </a:xfrm>
        </p:spPr>
        <p:txBody>
          <a:bodyPr anchor="b"/>
          <a:lstStyle>
            <a:lvl1pPr marL="0" indent="0">
              <a:buNone/>
              <a:defRPr sz="2400" b="1"/>
            </a:lvl1pPr>
            <a:lvl2pPr marL="457091" indent="0">
              <a:buNone/>
              <a:defRPr sz="2000" b="1"/>
            </a:lvl2pPr>
            <a:lvl3pPr marL="914183" indent="0">
              <a:buNone/>
              <a:defRPr sz="1800" b="1"/>
            </a:lvl3pPr>
            <a:lvl4pPr marL="1371273" indent="0">
              <a:buNone/>
              <a:defRPr sz="1600" b="1"/>
            </a:lvl4pPr>
            <a:lvl5pPr marL="1828366" indent="0">
              <a:buNone/>
              <a:defRPr sz="1600" b="1"/>
            </a:lvl5pPr>
            <a:lvl6pPr marL="2285457" indent="0">
              <a:buNone/>
              <a:defRPr sz="1600" b="1"/>
            </a:lvl6pPr>
            <a:lvl7pPr marL="2742548" indent="0">
              <a:buNone/>
              <a:defRPr sz="1600" b="1"/>
            </a:lvl7pPr>
            <a:lvl8pPr marL="3199638" indent="0">
              <a:buNone/>
              <a:defRPr sz="1600" b="1"/>
            </a:lvl8pPr>
            <a:lvl9pPr marL="365673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73704" y="2266750"/>
            <a:ext cx="4588743" cy="411917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4638138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92247022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6000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9853" y="285220"/>
            <a:ext cx="3414993" cy="1209933"/>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59085" y="285222"/>
            <a:ext cx="5803363" cy="610070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9853" y="1495153"/>
            <a:ext cx="3414993" cy="4890772"/>
          </a:xfrm>
        </p:spPr>
        <p:txBody>
          <a:bodyPr/>
          <a:lstStyle>
            <a:lvl1pPr marL="0" indent="0">
              <a:buNone/>
              <a:defRPr sz="1400"/>
            </a:lvl1pPr>
            <a:lvl2pPr marL="457091" indent="0">
              <a:buNone/>
              <a:defRPr sz="1200"/>
            </a:lvl2pPr>
            <a:lvl3pPr marL="914183" indent="0">
              <a:buNone/>
              <a:defRPr sz="1000"/>
            </a:lvl3pPr>
            <a:lvl4pPr marL="1371273" indent="0">
              <a:buNone/>
              <a:defRPr sz="900"/>
            </a:lvl4pPr>
            <a:lvl5pPr marL="1828366" indent="0">
              <a:buNone/>
              <a:defRPr sz="900"/>
            </a:lvl5pPr>
            <a:lvl6pPr marL="2285457" indent="0">
              <a:buNone/>
              <a:defRPr sz="900"/>
            </a:lvl6pPr>
            <a:lvl7pPr marL="2742548" indent="0">
              <a:buNone/>
              <a:defRPr sz="900"/>
            </a:lvl7pPr>
            <a:lvl8pPr marL="3199638" indent="0">
              <a:buNone/>
              <a:defRPr sz="900"/>
            </a:lvl8pPr>
            <a:lvl9pPr marL="3656730" indent="0">
              <a:buNone/>
              <a:defRPr sz="900"/>
            </a:lvl9pPr>
          </a:lstStyle>
          <a:p>
            <a:pPr lvl="0"/>
            <a:r>
              <a:rPr lang="en-US" smtClean="0"/>
              <a:t>Click to edit Master text styles</a:t>
            </a:r>
          </a:p>
        </p:txBody>
      </p:sp>
    </p:spTree>
    <p:extLst>
      <p:ext uri="{BB962C8B-B14F-4D97-AF65-F5344CB8AC3E}">
        <p14:creationId xmlns:p14="http://schemas.microsoft.com/office/powerpoint/2010/main" val="211941660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35265" y="5003360"/>
            <a:ext cx="6228398" cy="591456"/>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35265" y="637995"/>
            <a:ext cx="6228398" cy="4290309"/>
          </a:xfrm>
        </p:spPr>
        <p:txBody>
          <a:bodyPr/>
          <a:lstStyle>
            <a:lvl1pPr marL="0" indent="0">
              <a:buNone/>
              <a:defRPr sz="3200"/>
            </a:lvl1pPr>
            <a:lvl2pPr marL="457091" indent="0">
              <a:buNone/>
              <a:defRPr sz="2800"/>
            </a:lvl2pPr>
            <a:lvl3pPr marL="914183" indent="0">
              <a:buNone/>
              <a:defRPr sz="2400"/>
            </a:lvl3pPr>
            <a:lvl4pPr marL="1371273" indent="0">
              <a:buNone/>
              <a:defRPr sz="2000"/>
            </a:lvl4pPr>
            <a:lvl5pPr marL="1828366" indent="0">
              <a:buNone/>
              <a:defRPr sz="2000"/>
            </a:lvl5pPr>
            <a:lvl6pPr marL="2285457" indent="0">
              <a:buNone/>
              <a:defRPr sz="2000"/>
            </a:lvl6pPr>
            <a:lvl7pPr marL="2742548" indent="0">
              <a:buNone/>
              <a:defRPr sz="2000"/>
            </a:lvl7pPr>
            <a:lvl8pPr marL="3199638" indent="0">
              <a:buNone/>
              <a:defRPr sz="2000"/>
            </a:lvl8pPr>
            <a:lvl9pPr marL="3656730" indent="0">
              <a:buNone/>
              <a:defRPr sz="2000"/>
            </a:lvl9pPr>
          </a:lstStyle>
          <a:p>
            <a:pPr lvl="0"/>
            <a:endParaRPr lang="en-US" noProof="0" smtClean="0"/>
          </a:p>
        </p:txBody>
      </p:sp>
      <p:sp>
        <p:nvSpPr>
          <p:cNvPr id="4" name="Text Placeholder 3"/>
          <p:cNvSpPr>
            <a:spLocks noGrp="1"/>
          </p:cNvSpPr>
          <p:nvPr>
            <p:ph type="body" sz="half" idx="2"/>
          </p:nvPr>
        </p:nvSpPr>
        <p:spPr>
          <a:xfrm>
            <a:off x="2035265" y="5594815"/>
            <a:ext cx="6228398" cy="839147"/>
          </a:xfrm>
        </p:spPr>
        <p:txBody>
          <a:bodyPr/>
          <a:lstStyle>
            <a:lvl1pPr marL="0" indent="0">
              <a:buNone/>
              <a:defRPr sz="1400"/>
            </a:lvl1pPr>
            <a:lvl2pPr marL="457091" indent="0">
              <a:buNone/>
              <a:defRPr sz="1200"/>
            </a:lvl2pPr>
            <a:lvl3pPr marL="914183" indent="0">
              <a:buNone/>
              <a:defRPr sz="1000"/>
            </a:lvl3pPr>
            <a:lvl4pPr marL="1371273" indent="0">
              <a:buNone/>
              <a:defRPr sz="900"/>
            </a:lvl4pPr>
            <a:lvl5pPr marL="1828366" indent="0">
              <a:buNone/>
              <a:defRPr sz="900"/>
            </a:lvl5pPr>
            <a:lvl6pPr marL="2285457" indent="0">
              <a:buNone/>
              <a:defRPr sz="900"/>
            </a:lvl6pPr>
            <a:lvl7pPr marL="2742548" indent="0">
              <a:buNone/>
              <a:defRPr sz="900"/>
            </a:lvl7pPr>
            <a:lvl8pPr marL="3199638" indent="0">
              <a:buNone/>
              <a:defRPr sz="900"/>
            </a:lvl8pPr>
            <a:lvl9pPr marL="3656730" indent="0">
              <a:buNone/>
              <a:defRPr sz="900"/>
            </a:lvl9pPr>
          </a:lstStyle>
          <a:p>
            <a:pPr lvl="0"/>
            <a:r>
              <a:rPr lang="en-US" smtClean="0"/>
              <a:t>Click to edit Master text styles</a:t>
            </a:r>
          </a:p>
        </p:txBody>
      </p:sp>
    </p:spTree>
    <p:extLst>
      <p:ext uri="{BB962C8B-B14F-4D97-AF65-F5344CB8AC3E}">
        <p14:creationId xmlns:p14="http://schemas.microsoft.com/office/powerpoint/2010/main" val="74012754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948992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08690" y="592960"/>
            <a:ext cx="2215087" cy="589654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1793" y="592960"/>
            <a:ext cx="6489958" cy="589654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0724157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7875" y="2220913"/>
            <a:ext cx="8824913" cy="15319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57338" y="4051300"/>
            <a:ext cx="7265987" cy="182562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4A35E99-364E-433F-A5E4-7C4D7979507C}" type="slidenum">
              <a:rPr lang="en-US"/>
              <a:pPr>
                <a:defRPr/>
              </a:pPr>
              <a:t>‹#›</a:t>
            </a:fld>
            <a:endParaRPr lang="en-US"/>
          </a:p>
        </p:txBody>
      </p:sp>
    </p:spTree>
    <p:extLst>
      <p:ext uri="{BB962C8B-B14F-4D97-AF65-F5344CB8AC3E}">
        <p14:creationId xmlns:p14="http://schemas.microsoft.com/office/powerpoint/2010/main" val="34221660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E8A4D7F-D718-449A-B8E3-00D843B19126}" type="slidenum">
              <a:rPr lang="en-US"/>
              <a:pPr>
                <a:defRPr/>
              </a:pPr>
              <a:t>‹#›</a:t>
            </a:fld>
            <a:endParaRPr lang="en-US"/>
          </a:p>
        </p:txBody>
      </p:sp>
    </p:spTree>
    <p:extLst>
      <p:ext uri="{BB962C8B-B14F-4D97-AF65-F5344CB8AC3E}">
        <p14:creationId xmlns:p14="http://schemas.microsoft.com/office/powerpoint/2010/main" val="90210719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0738" y="4594225"/>
            <a:ext cx="8823325" cy="141922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20738" y="3030538"/>
            <a:ext cx="8823325" cy="15636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7FBC517-9EC2-400B-A99D-7BD6AB0176E2}" type="slidenum">
              <a:rPr lang="en-US"/>
              <a:pPr>
                <a:defRPr/>
              </a:pPr>
              <a:t>‹#›</a:t>
            </a:fld>
            <a:endParaRPr lang="en-US"/>
          </a:p>
        </p:txBody>
      </p:sp>
    </p:spTree>
    <p:extLst>
      <p:ext uri="{BB962C8B-B14F-4D97-AF65-F5344CB8AC3E}">
        <p14:creationId xmlns:p14="http://schemas.microsoft.com/office/powerpoint/2010/main" val="356707990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31825" y="1338263"/>
            <a:ext cx="4484688" cy="4692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68913" y="1338263"/>
            <a:ext cx="4486275" cy="46926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688E934-8752-4389-8B6A-612E1E8E3D5B}" type="slidenum">
              <a:rPr lang="en-US"/>
              <a:pPr>
                <a:defRPr/>
              </a:pPr>
              <a:t>‹#›</a:t>
            </a:fld>
            <a:endParaRPr lang="en-US"/>
          </a:p>
        </p:txBody>
      </p:sp>
    </p:spTree>
    <p:extLst>
      <p:ext uri="{BB962C8B-B14F-4D97-AF65-F5344CB8AC3E}">
        <p14:creationId xmlns:p14="http://schemas.microsoft.com/office/powerpoint/2010/main" val="88500123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9113" y="285750"/>
            <a:ext cx="9342437" cy="1192213"/>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9113" y="1600200"/>
            <a:ext cx="4586287" cy="6667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9113" y="2266950"/>
            <a:ext cx="4586287" cy="41179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73675" y="1600200"/>
            <a:ext cx="4587875" cy="6667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73675" y="2266950"/>
            <a:ext cx="4587875" cy="41179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143B8302-9F1D-441B-B07D-EC19FCD1A3E8}" type="slidenum">
              <a:rPr lang="en-US"/>
              <a:pPr>
                <a:defRPr/>
              </a:pPr>
              <a:t>‹#›</a:t>
            </a:fld>
            <a:endParaRPr lang="en-US"/>
          </a:p>
        </p:txBody>
      </p:sp>
    </p:spTree>
    <p:extLst>
      <p:ext uri="{BB962C8B-B14F-4D97-AF65-F5344CB8AC3E}">
        <p14:creationId xmlns:p14="http://schemas.microsoft.com/office/powerpoint/2010/main" val="54760458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0DF299B-9620-48F2-A925-93DC0DCE68B8}" type="slidenum">
              <a:rPr lang="en-US"/>
              <a:pPr>
                <a:defRPr/>
              </a:pPr>
              <a:t>‹#›</a:t>
            </a:fld>
            <a:endParaRPr lang="en-US"/>
          </a:p>
        </p:txBody>
      </p:sp>
    </p:spTree>
    <p:extLst>
      <p:ext uri="{BB962C8B-B14F-4D97-AF65-F5344CB8AC3E}">
        <p14:creationId xmlns:p14="http://schemas.microsoft.com/office/powerpoint/2010/main" val="422982364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DC11394-1D62-4FA0-B78D-D0C079082CA3}" type="slidenum">
              <a:rPr lang="en-US"/>
              <a:pPr>
                <a:defRPr/>
              </a:pPr>
              <a:t>‹#›</a:t>
            </a:fld>
            <a:endParaRPr lang="en-US"/>
          </a:p>
        </p:txBody>
      </p:sp>
    </p:spTree>
    <p:extLst>
      <p:ext uri="{BB962C8B-B14F-4D97-AF65-F5344CB8AC3E}">
        <p14:creationId xmlns:p14="http://schemas.microsoft.com/office/powerpoint/2010/main" val="395535667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9113" y="284163"/>
            <a:ext cx="3414712" cy="1211262"/>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59238" y="284163"/>
            <a:ext cx="5802312" cy="61007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9113" y="1495425"/>
            <a:ext cx="3414712" cy="48895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C92B7BB-4C53-4777-8497-AEC3EE52A1EA}" type="slidenum">
              <a:rPr lang="en-US"/>
              <a:pPr>
                <a:defRPr/>
              </a:pPr>
              <a:t>‹#›</a:t>
            </a:fld>
            <a:endParaRPr lang="en-US"/>
          </a:p>
        </p:txBody>
      </p:sp>
    </p:spTree>
    <p:extLst>
      <p:ext uri="{BB962C8B-B14F-4D97-AF65-F5344CB8AC3E}">
        <p14:creationId xmlns:p14="http://schemas.microsoft.com/office/powerpoint/2010/main" val="422627605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35175" y="5003800"/>
            <a:ext cx="6227763" cy="5905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35175" y="638175"/>
            <a:ext cx="6227763" cy="4289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035175" y="5594350"/>
            <a:ext cx="6227763" cy="8397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7B58D9A-A9FB-4643-A96F-D4A5D086F6B8}" type="slidenum">
              <a:rPr lang="en-US"/>
              <a:pPr>
                <a:defRPr/>
              </a:pPr>
              <a:t>‹#›</a:t>
            </a:fld>
            <a:endParaRPr lang="en-US"/>
          </a:p>
        </p:txBody>
      </p:sp>
    </p:spTree>
    <p:extLst>
      <p:ext uri="{BB962C8B-B14F-4D97-AF65-F5344CB8AC3E}">
        <p14:creationId xmlns:p14="http://schemas.microsoft.com/office/powerpoint/2010/main" val="345640034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44154B3-27E7-49CD-B564-D5B40B9138BA}" type="slidenum">
              <a:rPr lang="en-US"/>
              <a:pPr>
                <a:defRPr/>
              </a:pPr>
              <a:t>‹#›</a:t>
            </a:fld>
            <a:endParaRPr lang="en-US"/>
          </a:p>
        </p:txBody>
      </p:sp>
    </p:spTree>
    <p:extLst>
      <p:ext uri="{BB962C8B-B14F-4D97-AF65-F5344CB8AC3E}">
        <p14:creationId xmlns:p14="http://schemas.microsoft.com/office/powerpoint/2010/main" val="371017598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27950" y="93663"/>
            <a:ext cx="2535238"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9063" y="93663"/>
            <a:ext cx="7456487" cy="59372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329BA62-0EEF-42F7-9200-D878D28551E3}" type="slidenum">
              <a:rPr lang="en-US"/>
              <a:pPr>
                <a:defRPr/>
              </a:pPr>
              <a:t>‹#›</a:t>
            </a:fld>
            <a:endParaRPr lang="en-US"/>
          </a:p>
        </p:txBody>
      </p:sp>
    </p:spTree>
    <p:extLst>
      <p:ext uri="{BB962C8B-B14F-4D97-AF65-F5344CB8AC3E}">
        <p14:creationId xmlns:p14="http://schemas.microsoft.com/office/powerpoint/2010/main" val="151279462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19063" y="93663"/>
            <a:ext cx="10144125" cy="89535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31825" y="1338263"/>
            <a:ext cx="9123363" cy="4692650"/>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D56998C-F0C1-4893-B299-36F37E82A82A}" type="slidenum">
              <a:rPr lang="en-US"/>
              <a:pPr>
                <a:defRPr/>
              </a:pPr>
              <a:t>‹#›</a:t>
            </a:fld>
            <a:endParaRPr lang="en-US"/>
          </a:p>
        </p:txBody>
      </p:sp>
    </p:spTree>
    <p:extLst>
      <p:ext uri="{BB962C8B-B14F-4D97-AF65-F5344CB8AC3E}">
        <p14:creationId xmlns:p14="http://schemas.microsoft.com/office/powerpoint/2010/main" val="30358698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19063" y="93663"/>
            <a:ext cx="10144125" cy="895350"/>
          </a:xfrm>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E71C216-BCE1-40E4-AA10-D1370356979E}" type="slidenum">
              <a:rPr lang="en-US"/>
              <a:pPr>
                <a:defRPr/>
              </a:pPr>
              <a:t>‹#›</a:t>
            </a:fld>
            <a:endParaRPr lang="en-US"/>
          </a:p>
        </p:txBody>
      </p:sp>
    </p:spTree>
    <p:extLst>
      <p:ext uri="{BB962C8B-B14F-4D97-AF65-F5344CB8AC3E}">
        <p14:creationId xmlns:p14="http://schemas.microsoft.com/office/powerpoint/2010/main" val="311109851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8550" y="2220675"/>
            <a:ext cx="8823564" cy="153229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57100" y="4050824"/>
            <a:ext cx="7266464" cy="1826842"/>
          </a:xfrm>
        </p:spPr>
        <p:txBody>
          <a:bodyPr/>
          <a:lstStyle>
            <a:lvl1pPr marL="0" indent="0" algn="ctr">
              <a:buNone/>
              <a:defRPr/>
            </a:lvl1pPr>
            <a:lvl2pPr marL="500699" indent="0" algn="ctr">
              <a:buNone/>
              <a:defRPr/>
            </a:lvl2pPr>
            <a:lvl3pPr marL="1001396" indent="0" algn="ctr">
              <a:buNone/>
              <a:defRPr/>
            </a:lvl3pPr>
            <a:lvl4pPr marL="1502094" indent="0" algn="ctr">
              <a:buNone/>
              <a:defRPr/>
            </a:lvl4pPr>
            <a:lvl5pPr marL="2002792" indent="0" algn="ctr">
              <a:buNone/>
              <a:defRPr/>
            </a:lvl5pPr>
            <a:lvl6pPr marL="2503489" indent="0" algn="ctr">
              <a:buNone/>
              <a:defRPr/>
            </a:lvl6pPr>
            <a:lvl7pPr marL="3004187" indent="0" algn="ctr">
              <a:buNone/>
              <a:defRPr/>
            </a:lvl7pPr>
            <a:lvl8pPr marL="3504885" indent="0" algn="ctr">
              <a:buNone/>
              <a:defRPr/>
            </a:lvl8pPr>
            <a:lvl9pPr marL="4005583"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94E89D5-9F46-4EF0-9EDB-A98A69424A42}"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3336220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45D31E6-1598-4F7F-85BA-933AD1567A79}"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03980861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0001" y="4593582"/>
            <a:ext cx="8823564" cy="1419774"/>
          </a:xfrm>
        </p:spPr>
        <p:txBody>
          <a:bodyPr anchor="t"/>
          <a:lstStyle>
            <a:lvl1pPr algn="l">
              <a:defRPr sz="4400" b="1" cap="all"/>
            </a:lvl1pPr>
          </a:lstStyle>
          <a:p>
            <a:r>
              <a:rPr lang="en-US" smtClean="0"/>
              <a:t>Click to edit Master title style</a:t>
            </a:r>
            <a:endParaRPr lang="en-US"/>
          </a:p>
        </p:txBody>
      </p:sp>
      <p:sp>
        <p:nvSpPr>
          <p:cNvPr id="3" name="Text Placeholder 2"/>
          <p:cNvSpPr>
            <a:spLocks noGrp="1"/>
          </p:cNvSpPr>
          <p:nvPr>
            <p:ph type="body" idx="1"/>
          </p:nvPr>
        </p:nvSpPr>
        <p:spPr>
          <a:xfrm>
            <a:off x="820001" y="3029847"/>
            <a:ext cx="8823564" cy="1563737"/>
          </a:xfrm>
        </p:spPr>
        <p:txBody>
          <a:bodyPr anchor="b"/>
          <a:lstStyle>
            <a:lvl1pPr marL="0" indent="0">
              <a:buNone/>
              <a:defRPr sz="2200"/>
            </a:lvl1pPr>
            <a:lvl2pPr marL="500699" indent="0">
              <a:buNone/>
              <a:defRPr sz="2000"/>
            </a:lvl2pPr>
            <a:lvl3pPr marL="1001396" indent="0">
              <a:buNone/>
              <a:defRPr sz="1800"/>
            </a:lvl3pPr>
            <a:lvl4pPr marL="1502094" indent="0">
              <a:buNone/>
              <a:defRPr sz="1500"/>
            </a:lvl4pPr>
            <a:lvl5pPr marL="2002792" indent="0">
              <a:buNone/>
              <a:defRPr sz="1500"/>
            </a:lvl5pPr>
            <a:lvl6pPr marL="2503489" indent="0">
              <a:buNone/>
              <a:defRPr sz="1500"/>
            </a:lvl6pPr>
            <a:lvl7pPr marL="3004187" indent="0">
              <a:buNone/>
              <a:defRPr sz="1500"/>
            </a:lvl7pPr>
            <a:lvl8pPr marL="3504885" indent="0">
              <a:buNone/>
              <a:defRPr sz="1500"/>
            </a:lvl8pPr>
            <a:lvl9pPr marL="4005583" indent="0">
              <a:buNone/>
              <a:defRPr sz="15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FBB0775-10DA-41F7-ADCC-6B21BD5E5DB3}"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08589315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19033" y="1667988"/>
            <a:ext cx="4584793" cy="4717688"/>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76837" y="1667988"/>
            <a:ext cx="4584793" cy="4717688"/>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6729965-398D-47CA-B5FA-45B7A540CEBF}"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02493924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9033" y="1600142"/>
            <a:ext cx="4586596" cy="666863"/>
          </a:xfrm>
        </p:spPr>
        <p:txBody>
          <a:bodyPr anchor="b"/>
          <a:lstStyle>
            <a:lvl1pPr marL="0" indent="0">
              <a:buNone/>
              <a:defRPr sz="2600" b="1"/>
            </a:lvl1pPr>
            <a:lvl2pPr marL="500699" indent="0">
              <a:buNone/>
              <a:defRPr sz="2200" b="1"/>
            </a:lvl2pPr>
            <a:lvl3pPr marL="1001396" indent="0">
              <a:buNone/>
              <a:defRPr sz="2000" b="1"/>
            </a:lvl3pPr>
            <a:lvl4pPr marL="1502094" indent="0">
              <a:buNone/>
              <a:defRPr sz="1800" b="1"/>
            </a:lvl4pPr>
            <a:lvl5pPr marL="2002792" indent="0">
              <a:buNone/>
              <a:defRPr sz="1800" b="1"/>
            </a:lvl5pPr>
            <a:lvl6pPr marL="2503489" indent="0">
              <a:buNone/>
              <a:defRPr sz="1800" b="1"/>
            </a:lvl6pPr>
            <a:lvl7pPr marL="3004187" indent="0">
              <a:buNone/>
              <a:defRPr sz="1800" b="1"/>
            </a:lvl7pPr>
            <a:lvl8pPr marL="3504885" indent="0">
              <a:buNone/>
              <a:defRPr sz="1800" b="1"/>
            </a:lvl8pPr>
            <a:lvl9pPr marL="4005583"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519033" y="2267005"/>
            <a:ext cx="4586596" cy="4118669"/>
          </a:xfrm>
        </p:spPr>
        <p:txBody>
          <a:bodyPr/>
          <a:lstStyle>
            <a:lvl1pPr>
              <a:defRPr sz="26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73236" y="1600142"/>
            <a:ext cx="4588397" cy="666863"/>
          </a:xfrm>
        </p:spPr>
        <p:txBody>
          <a:bodyPr anchor="b"/>
          <a:lstStyle>
            <a:lvl1pPr marL="0" indent="0">
              <a:buNone/>
              <a:defRPr sz="2600" b="1"/>
            </a:lvl1pPr>
            <a:lvl2pPr marL="500699" indent="0">
              <a:buNone/>
              <a:defRPr sz="2200" b="1"/>
            </a:lvl2pPr>
            <a:lvl3pPr marL="1001396" indent="0">
              <a:buNone/>
              <a:defRPr sz="2000" b="1"/>
            </a:lvl3pPr>
            <a:lvl4pPr marL="1502094" indent="0">
              <a:buNone/>
              <a:defRPr sz="1800" b="1"/>
            </a:lvl4pPr>
            <a:lvl5pPr marL="2002792" indent="0">
              <a:buNone/>
              <a:defRPr sz="1800" b="1"/>
            </a:lvl5pPr>
            <a:lvl6pPr marL="2503489" indent="0">
              <a:buNone/>
              <a:defRPr sz="1800" b="1"/>
            </a:lvl6pPr>
            <a:lvl7pPr marL="3004187" indent="0">
              <a:buNone/>
              <a:defRPr sz="1800" b="1"/>
            </a:lvl7pPr>
            <a:lvl8pPr marL="3504885" indent="0">
              <a:buNone/>
              <a:defRPr sz="1800" b="1"/>
            </a:lvl8pPr>
            <a:lvl9pPr marL="4005583"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273236" y="2267005"/>
            <a:ext cx="4588397" cy="4118669"/>
          </a:xfrm>
        </p:spPr>
        <p:txBody>
          <a:bodyPr/>
          <a:lstStyle>
            <a:lvl1pPr>
              <a:defRPr sz="26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3977F405-1189-43D6-8DDA-54C2202C7C00}"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67822051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A644D52-4C86-4E8B-BCF2-176A35BE74EC}"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50225267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AD364321-1F09-4BCF-94D8-FC3040BB45D8}"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47824491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9036" y="284617"/>
            <a:ext cx="3415167" cy="1211276"/>
          </a:xfrm>
        </p:spPr>
        <p:txBody>
          <a:bodyPr anchor="b"/>
          <a:lstStyle>
            <a:lvl1pPr algn="l">
              <a:defRPr sz="2200" b="1"/>
            </a:lvl1pPr>
          </a:lstStyle>
          <a:p>
            <a:r>
              <a:rPr lang="en-US" smtClean="0"/>
              <a:t>Click to edit Master title style</a:t>
            </a:r>
            <a:endParaRPr lang="en-US"/>
          </a:p>
        </p:txBody>
      </p:sp>
      <p:sp>
        <p:nvSpPr>
          <p:cNvPr id="3" name="Content Placeholder 2"/>
          <p:cNvSpPr>
            <a:spLocks noGrp="1"/>
          </p:cNvSpPr>
          <p:nvPr>
            <p:ph idx="1"/>
          </p:nvPr>
        </p:nvSpPr>
        <p:spPr>
          <a:xfrm>
            <a:off x="4058552" y="284617"/>
            <a:ext cx="5803079" cy="6101058"/>
          </a:xfrm>
        </p:spPr>
        <p:txBody>
          <a:bodyPr/>
          <a:lstStyle>
            <a:lvl1pPr>
              <a:defRPr sz="3500"/>
            </a:lvl1pPr>
            <a:lvl2pPr>
              <a:defRPr sz="3100"/>
            </a:lvl2pPr>
            <a:lvl3pPr>
              <a:defRPr sz="26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9036" y="1495893"/>
            <a:ext cx="3415167" cy="4889782"/>
          </a:xfrm>
        </p:spPr>
        <p:txBody>
          <a:bodyPr/>
          <a:lstStyle>
            <a:lvl1pPr marL="0" indent="0">
              <a:buNone/>
              <a:defRPr sz="1500"/>
            </a:lvl1pPr>
            <a:lvl2pPr marL="500699" indent="0">
              <a:buNone/>
              <a:defRPr sz="1300"/>
            </a:lvl2pPr>
            <a:lvl3pPr marL="1001396" indent="0">
              <a:buNone/>
              <a:defRPr sz="1100"/>
            </a:lvl3pPr>
            <a:lvl4pPr marL="1502094" indent="0">
              <a:buNone/>
              <a:defRPr sz="1000"/>
            </a:lvl4pPr>
            <a:lvl5pPr marL="2002792" indent="0">
              <a:buNone/>
              <a:defRPr sz="1000"/>
            </a:lvl5pPr>
            <a:lvl6pPr marL="2503489" indent="0">
              <a:buNone/>
              <a:defRPr sz="1000"/>
            </a:lvl6pPr>
            <a:lvl7pPr marL="3004187" indent="0">
              <a:buNone/>
              <a:defRPr sz="1000"/>
            </a:lvl7pPr>
            <a:lvl8pPr marL="3504885" indent="0">
              <a:buNone/>
              <a:defRPr sz="1000"/>
            </a:lvl8pPr>
            <a:lvl9pPr marL="4005583"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8A91E64-F6BE-473C-967D-7F0147537FDA}"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245542854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34683" y="5003959"/>
            <a:ext cx="6228398" cy="590746"/>
          </a:xfrm>
        </p:spPr>
        <p:txBody>
          <a:bodyPr anchor="b"/>
          <a:lstStyle>
            <a:lvl1pPr algn="l">
              <a:defRPr sz="2200" b="1"/>
            </a:lvl1pPr>
          </a:lstStyle>
          <a:p>
            <a:r>
              <a:rPr lang="en-US" smtClean="0"/>
              <a:t>Click to edit Master title style</a:t>
            </a:r>
            <a:endParaRPr lang="en-US"/>
          </a:p>
        </p:txBody>
      </p:sp>
      <p:sp>
        <p:nvSpPr>
          <p:cNvPr id="3" name="Picture Placeholder 2"/>
          <p:cNvSpPr>
            <a:spLocks noGrp="1"/>
          </p:cNvSpPr>
          <p:nvPr>
            <p:ph type="pic" idx="1"/>
          </p:nvPr>
        </p:nvSpPr>
        <p:spPr>
          <a:xfrm>
            <a:off x="2034683" y="638733"/>
            <a:ext cx="6228398" cy="4289108"/>
          </a:xfrm>
        </p:spPr>
        <p:txBody>
          <a:bodyPr/>
          <a:lstStyle>
            <a:lvl1pPr marL="0" indent="0">
              <a:buNone/>
              <a:defRPr sz="3500"/>
            </a:lvl1pPr>
            <a:lvl2pPr marL="500699" indent="0">
              <a:buNone/>
              <a:defRPr sz="3100"/>
            </a:lvl2pPr>
            <a:lvl3pPr marL="1001396" indent="0">
              <a:buNone/>
              <a:defRPr sz="2600"/>
            </a:lvl3pPr>
            <a:lvl4pPr marL="1502094" indent="0">
              <a:buNone/>
              <a:defRPr sz="2200"/>
            </a:lvl4pPr>
            <a:lvl5pPr marL="2002792" indent="0">
              <a:buNone/>
              <a:defRPr sz="2200"/>
            </a:lvl5pPr>
            <a:lvl6pPr marL="2503489" indent="0">
              <a:buNone/>
              <a:defRPr sz="2200"/>
            </a:lvl6pPr>
            <a:lvl7pPr marL="3004187" indent="0">
              <a:buNone/>
              <a:defRPr sz="2200"/>
            </a:lvl7pPr>
            <a:lvl8pPr marL="3504885" indent="0">
              <a:buNone/>
              <a:defRPr sz="2200"/>
            </a:lvl8pPr>
            <a:lvl9pPr marL="4005583" indent="0">
              <a:buNone/>
              <a:defRPr sz="2200"/>
            </a:lvl9pPr>
          </a:lstStyle>
          <a:p>
            <a:pPr lvl="0"/>
            <a:endParaRPr lang="en-US" noProof="0" smtClean="0"/>
          </a:p>
        </p:txBody>
      </p:sp>
      <p:sp>
        <p:nvSpPr>
          <p:cNvPr id="4" name="Text Placeholder 3"/>
          <p:cNvSpPr>
            <a:spLocks noGrp="1"/>
          </p:cNvSpPr>
          <p:nvPr>
            <p:ph type="body" sz="half" idx="2"/>
          </p:nvPr>
        </p:nvSpPr>
        <p:spPr>
          <a:xfrm>
            <a:off x="2034683" y="5594707"/>
            <a:ext cx="6228398" cy="838957"/>
          </a:xfrm>
        </p:spPr>
        <p:txBody>
          <a:bodyPr/>
          <a:lstStyle>
            <a:lvl1pPr marL="0" indent="0">
              <a:buNone/>
              <a:defRPr sz="1500"/>
            </a:lvl1pPr>
            <a:lvl2pPr marL="500699" indent="0">
              <a:buNone/>
              <a:defRPr sz="1300"/>
            </a:lvl2pPr>
            <a:lvl3pPr marL="1001396" indent="0">
              <a:buNone/>
              <a:defRPr sz="1100"/>
            </a:lvl3pPr>
            <a:lvl4pPr marL="1502094" indent="0">
              <a:buNone/>
              <a:defRPr sz="1000"/>
            </a:lvl4pPr>
            <a:lvl5pPr marL="2002792" indent="0">
              <a:buNone/>
              <a:defRPr sz="1000"/>
            </a:lvl5pPr>
            <a:lvl6pPr marL="2503489" indent="0">
              <a:buNone/>
              <a:defRPr sz="1000"/>
            </a:lvl6pPr>
            <a:lvl7pPr marL="3004187" indent="0">
              <a:buNone/>
              <a:defRPr sz="1000"/>
            </a:lvl7pPr>
            <a:lvl8pPr marL="3504885" indent="0">
              <a:buNone/>
              <a:defRPr sz="1000"/>
            </a:lvl8pPr>
            <a:lvl9pPr marL="4005583"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0BD9161-11F9-4DF4-A25E-5F73068457A1}"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90651250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A2BE131-0094-4670-9B72-C62104A8529C}"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124009127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5983" y="286274"/>
            <a:ext cx="2335649" cy="609940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19033" y="286274"/>
            <a:ext cx="6833936" cy="609940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5AF14AD-F1A3-4B0D-B44C-25BDC09BF021}" type="slidenum">
              <a:rPr lang="en-US">
                <a:solidFill>
                  <a:srgbClr val="FFFFFF"/>
                </a:solidFill>
              </a:rPr>
              <a:pPr>
                <a:defRPr/>
              </a:pPr>
              <a:t>‹#›</a:t>
            </a:fld>
            <a:endParaRPr lang="en-US">
              <a:solidFill>
                <a:srgbClr val="FFFFFF"/>
              </a:solidFill>
            </a:endParaRPr>
          </a:p>
        </p:txBody>
      </p:sp>
    </p:spTree>
    <p:extLst>
      <p:ext uri="{BB962C8B-B14F-4D97-AF65-F5344CB8AC3E}">
        <p14:creationId xmlns:p14="http://schemas.microsoft.com/office/powerpoint/2010/main" val="354178183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8550" y="2220673"/>
            <a:ext cx="8823564" cy="1532297"/>
          </a:xfrm>
        </p:spPr>
        <p:txBody>
          <a:bodyPr/>
          <a:lstStyle/>
          <a:p>
            <a:r>
              <a:rPr lang="en-US" smtClean="0"/>
              <a:t>Click to edit Master title style</a:t>
            </a:r>
            <a:endParaRPr lang="en-US"/>
          </a:p>
        </p:txBody>
      </p:sp>
      <p:sp>
        <p:nvSpPr>
          <p:cNvPr id="3" name="Subtitle 2"/>
          <p:cNvSpPr>
            <a:spLocks noGrp="1"/>
          </p:cNvSpPr>
          <p:nvPr>
            <p:ph type="subTitle" idx="1"/>
          </p:nvPr>
        </p:nvSpPr>
        <p:spPr>
          <a:xfrm>
            <a:off x="1557100" y="4050824"/>
            <a:ext cx="7266464" cy="1826842"/>
          </a:xfrm>
        </p:spPr>
        <p:txBody>
          <a:bodyPr/>
          <a:lstStyle>
            <a:lvl1pPr marL="0" indent="0" algn="ctr">
              <a:buNone/>
              <a:defRPr/>
            </a:lvl1pPr>
            <a:lvl2pPr marL="476585" indent="0" algn="ctr">
              <a:buNone/>
              <a:defRPr/>
            </a:lvl2pPr>
            <a:lvl3pPr marL="953171" indent="0" algn="ctr">
              <a:buNone/>
              <a:defRPr/>
            </a:lvl3pPr>
            <a:lvl4pPr marL="1429756" indent="0" algn="ctr">
              <a:buNone/>
              <a:defRPr/>
            </a:lvl4pPr>
            <a:lvl5pPr marL="1906341" indent="0" algn="ctr">
              <a:buNone/>
              <a:defRPr/>
            </a:lvl5pPr>
            <a:lvl6pPr marL="2382926" indent="0" algn="ctr">
              <a:buNone/>
              <a:defRPr/>
            </a:lvl6pPr>
            <a:lvl7pPr marL="2859512" indent="0" algn="ctr">
              <a:buNone/>
              <a:defRPr/>
            </a:lvl7pPr>
            <a:lvl8pPr marL="3336097" indent="0" algn="ctr">
              <a:buNone/>
              <a:defRPr/>
            </a:lvl8pPr>
            <a:lvl9pPr marL="3812682"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CC37EF02-23D6-464D-B737-A44590AEC8FE}" type="slidenum">
              <a:rPr lang="en-US" altLang="en-US"/>
              <a:pPr/>
              <a:t>‹#›</a:t>
            </a:fld>
            <a:endParaRPr lang="en-US" altLang="en-US"/>
          </a:p>
        </p:txBody>
      </p:sp>
    </p:spTree>
    <p:extLst>
      <p:ext uri="{BB962C8B-B14F-4D97-AF65-F5344CB8AC3E}">
        <p14:creationId xmlns:p14="http://schemas.microsoft.com/office/powerpoint/2010/main" val="63122202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6600F8E-BFF9-43B8-8578-8848C3E9980E}" type="slidenum">
              <a:rPr lang="en-US" altLang="en-US"/>
              <a:pPr/>
              <a:t>‹#›</a:t>
            </a:fld>
            <a:endParaRPr lang="en-US" altLang="en-US"/>
          </a:p>
        </p:txBody>
      </p:sp>
    </p:spTree>
    <p:extLst>
      <p:ext uri="{BB962C8B-B14F-4D97-AF65-F5344CB8AC3E}">
        <p14:creationId xmlns:p14="http://schemas.microsoft.com/office/powerpoint/2010/main" val="158594174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0001" y="4593582"/>
            <a:ext cx="8823564" cy="1419774"/>
          </a:xfrm>
        </p:spPr>
        <p:txBody>
          <a:bodyPr anchor="t"/>
          <a:lstStyle>
            <a:lvl1pPr algn="l">
              <a:defRPr sz="4170" b="1" cap="all"/>
            </a:lvl1pPr>
          </a:lstStyle>
          <a:p>
            <a:r>
              <a:rPr lang="en-US" smtClean="0"/>
              <a:t>Click to edit Master title style</a:t>
            </a:r>
            <a:endParaRPr lang="en-US"/>
          </a:p>
        </p:txBody>
      </p:sp>
      <p:sp>
        <p:nvSpPr>
          <p:cNvPr id="3" name="Text Placeholder 2"/>
          <p:cNvSpPr>
            <a:spLocks noGrp="1"/>
          </p:cNvSpPr>
          <p:nvPr>
            <p:ph type="body" idx="1"/>
          </p:nvPr>
        </p:nvSpPr>
        <p:spPr>
          <a:xfrm>
            <a:off x="820001" y="3029845"/>
            <a:ext cx="8823564" cy="1563737"/>
          </a:xfrm>
        </p:spPr>
        <p:txBody>
          <a:bodyPr anchor="b"/>
          <a:lstStyle>
            <a:lvl1pPr marL="0" indent="0">
              <a:buNone/>
              <a:defRPr sz="2085"/>
            </a:lvl1pPr>
            <a:lvl2pPr marL="476585" indent="0">
              <a:buNone/>
              <a:defRPr sz="1876"/>
            </a:lvl2pPr>
            <a:lvl3pPr marL="953171" indent="0">
              <a:buNone/>
              <a:defRPr sz="1668"/>
            </a:lvl3pPr>
            <a:lvl4pPr marL="1429756" indent="0">
              <a:buNone/>
              <a:defRPr sz="1459"/>
            </a:lvl4pPr>
            <a:lvl5pPr marL="1906341" indent="0">
              <a:buNone/>
              <a:defRPr sz="1459"/>
            </a:lvl5pPr>
            <a:lvl6pPr marL="2382926" indent="0">
              <a:buNone/>
              <a:defRPr sz="1459"/>
            </a:lvl6pPr>
            <a:lvl7pPr marL="2859512" indent="0">
              <a:buNone/>
              <a:defRPr sz="1459"/>
            </a:lvl7pPr>
            <a:lvl8pPr marL="3336097" indent="0">
              <a:buNone/>
              <a:defRPr sz="1459"/>
            </a:lvl8pPr>
            <a:lvl9pPr marL="3812682" indent="0">
              <a:buNone/>
              <a:defRPr sz="1459"/>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82DB17F6-15C4-4A6F-844B-7AEE49816858}" type="slidenum">
              <a:rPr lang="en-US" altLang="en-US"/>
              <a:pPr/>
              <a:t>‹#›</a:t>
            </a:fld>
            <a:endParaRPr lang="en-US" altLang="en-US"/>
          </a:p>
        </p:txBody>
      </p:sp>
    </p:spTree>
    <p:extLst>
      <p:ext uri="{BB962C8B-B14F-4D97-AF65-F5344CB8AC3E}">
        <p14:creationId xmlns:p14="http://schemas.microsoft.com/office/powerpoint/2010/main" val="389087817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19033" y="1667987"/>
            <a:ext cx="4584793" cy="4717688"/>
          </a:xfrm>
        </p:spPr>
        <p:txBody>
          <a:bodyPr/>
          <a:lstStyle>
            <a:lvl1pPr>
              <a:defRPr sz="2919"/>
            </a:lvl1pPr>
            <a:lvl2pPr>
              <a:defRPr sz="2502"/>
            </a:lvl2pPr>
            <a:lvl3pPr>
              <a:defRPr sz="2085"/>
            </a:lvl3pPr>
            <a:lvl4pPr>
              <a:defRPr sz="1876"/>
            </a:lvl4pPr>
            <a:lvl5pPr>
              <a:defRPr sz="1876"/>
            </a:lvl5pPr>
            <a:lvl6pPr>
              <a:defRPr sz="1876"/>
            </a:lvl6pPr>
            <a:lvl7pPr>
              <a:defRPr sz="1876"/>
            </a:lvl7pPr>
            <a:lvl8pPr>
              <a:defRPr sz="1876"/>
            </a:lvl8pPr>
            <a:lvl9pPr>
              <a:defRPr sz="1876"/>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76837" y="1667987"/>
            <a:ext cx="4584793" cy="4717688"/>
          </a:xfrm>
        </p:spPr>
        <p:txBody>
          <a:bodyPr/>
          <a:lstStyle>
            <a:lvl1pPr>
              <a:defRPr sz="2919"/>
            </a:lvl1pPr>
            <a:lvl2pPr>
              <a:defRPr sz="2502"/>
            </a:lvl2pPr>
            <a:lvl3pPr>
              <a:defRPr sz="2085"/>
            </a:lvl3pPr>
            <a:lvl4pPr>
              <a:defRPr sz="1876"/>
            </a:lvl4pPr>
            <a:lvl5pPr>
              <a:defRPr sz="1876"/>
            </a:lvl5pPr>
            <a:lvl6pPr>
              <a:defRPr sz="1876"/>
            </a:lvl6pPr>
            <a:lvl7pPr>
              <a:defRPr sz="1876"/>
            </a:lvl7pPr>
            <a:lvl8pPr>
              <a:defRPr sz="1876"/>
            </a:lvl8pPr>
            <a:lvl9pPr>
              <a:defRPr sz="1876"/>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E99A17EC-8845-4CF4-A73E-64CDF7C80586}" type="slidenum">
              <a:rPr lang="en-US" altLang="en-US"/>
              <a:pPr/>
              <a:t>‹#›</a:t>
            </a:fld>
            <a:endParaRPr lang="en-US" altLang="en-US"/>
          </a:p>
        </p:txBody>
      </p:sp>
    </p:spTree>
    <p:extLst>
      <p:ext uri="{BB962C8B-B14F-4D97-AF65-F5344CB8AC3E}">
        <p14:creationId xmlns:p14="http://schemas.microsoft.com/office/powerpoint/2010/main" val="331231314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9033" y="1600142"/>
            <a:ext cx="4586596" cy="666863"/>
          </a:xfrm>
        </p:spPr>
        <p:txBody>
          <a:bodyPr anchor="b"/>
          <a:lstStyle>
            <a:lvl1pPr marL="0" indent="0">
              <a:buNone/>
              <a:defRPr sz="2502" b="1"/>
            </a:lvl1pPr>
            <a:lvl2pPr marL="476585" indent="0">
              <a:buNone/>
              <a:defRPr sz="2085" b="1"/>
            </a:lvl2pPr>
            <a:lvl3pPr marL="953171" indent="0">
              <a:buNone/>
              <a:defRPr sz="1876" b="1"/>
            </a:lvl3pPr>
            <a:lvl4pPr marL="1429756" indent="0">
              <a:buNone/>
              <a:defRPr sz="1668" b="1"/>
            </a:lvl4pPr>
            <a:lvl5pPr marL="1906341" indent="0">
              <a:buNone/>
              <a:defRPr sz="1668" b="1"/>
            </a:lvl5pPr>
            <a:lvl6pPr marL="2382926" indent="0">
              <a:buNone/>
              <a:defRPr sz="1668" b="1"/>
            </a:lvl6pPr>
            <a:lvl7pPr marL="2859512" indent="0">
              <a:buNone/>
              <a:defRPr sz="1668" b="1"/>
            </a:lvl7pPr>
            <a:lvl8pPr marL="3336097" indent="0">
              <a:buNone/>
              <a:defRPr sz="1668" b="1"/>
            </a:lvl8pPr>
            <a:lvl9pPr marL="3812682" indent="0">
              <a:buNone/>
              <a:defRPr sz="1668" b="1"/>
            </a:lvl9pPr>
          </a:lstStyle>
          <a:p>
            <a:pPr lvl="0"/>
            <a:r>
              <a:rPr lang="en-US" smtClean="0"/>
              <a:t>Click to edit Master text styles</a:t>
            </a:r>
          </a:p>
        </p:txBody>
      </p:sp>
      <p:sp>
        <p:nvSpPr>
          <p:cNvPr id="4" name="Content Placeholder 3"/>
          <p:cNvSpPr>
            <a:spLocks noGrp="1"/>
          </p:cNvSpPr>
          <p:nvPr>
            <p:ph sz="half" idx="2"/>
          </p:nvPr>
        </p:nvSpPr>
        <p:spPr>
          <a:xfrm>
            <a:off x="519033" y="2267005"/>
            <a:ext cx="4586596" cy="4118669"/>
          </a:xfrm>
        </p:spPr>
        <p:txBody>
          <a:bodyPr/>
          <a:lstStyle>
            <a:lvl1pPr>
              <a:defRPr sz="2502"/>
            </a:lvl1pPr>
            <a:lvl2pPr>
              <a:defRPr sz="2085"/>
            </a:lvl2pPr>
            <a:lvl3pPr>
              <a:defRPr sz="1876"/>
            </a:lvl3pPr>
            <a:lvl4pPr>
              <a:defRPr sz="1668"/>
            </a:lvl4pPr>
            <a:lvl5pPr>
              <a:defRPr sz="1668"/>
            </a:lvl5pPr>
            <a:lvl6pPr>
              <a:defRPr sz="1668"/>
            </a:lvl6pPr>
            <a:lvl7pPr>
              <a:defRPr sz="1668"/>
            </a:lvl7pPr>
            <a:lvl8pPr>
              <a:defRPr sz="1668"/>
            </a:lvl8pPr>
            <a:lvl9pPr>
              <a:defRPr sz="166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73233" y="1600142"/>
            <a:ext cx="4588397" cy="666863"/>
          </a:xfrm>
        </p:spPr>
        <p:txBody>
          <a:bodyPr anchor="b"/>
          <a:lstStyle>
            <a:lvl1pPr marL="0" indent="0">
              <a:buNone/>
              <a:defRPr sz="2502" b="1"/>
            </a:lvl1pPr>
            <a:lvl2pPr marL="476585" indent="0">
              <a:buNone/>
              <a:defRPr sz="2085" b="1"/>
            </a:lvl2pPr>
            <a:lvl3pPr marL="953171" indent="0">
              <a:buNone/>
              <a:defRPr sz="1876" b="1"/>
            </a:lvl3pPr>
            <a:lvl4pPr marL="1429756" indent="0">
              <a:buNone/>
              <a:defRPr sz="1668" b="1"/>
            </a:lvl4pPr>
            <a:lvl5pPr marL="1906341" indent="0">
              <a:buNone/>
              <a:defRPr sz="1668" b="1"/>
            </a:lvl5pPr>
            <a:lvl6pPr marL="2382926" indent="0">
              <a:buNone/>
              <a:defRPr sz="1668" b="1"/>
            </a:lvl6pPr>
            <a:lvl7pPr marL="2859512" indent="0">
              <a:buNone/>
              <a:defRPr sz="1668" b="1"/>
            </a:lvl7pPr>
            <a:lvl8pPr marL="3336097" indent="0">
              <a:buNone/>
              <a:defRPr sz="1668" b="1"/>
            </a:lvl8pPr>
            <a:lvl9pPr marL="3812682" indent="0">
              <a:buNone/>
              <a:defRPr sz="1668" b="1"/>
            </a:lvl9pPr>
          </a:lstStyle>
          <a:p>
            <a:pPr lvl="0"/>
            <a:r>
              <a:rPr lang="en-US" smtClean="0"/>
              <a:t>Click to edit Master text styles</a:t>
            </a:r>
          </a:p>
        </p:txBody>
      </p:sp>
      <p:sp>
        <p:nvSpPr>
          <p:cNvPr id="6" name="Content Placeholder 5"/>
          <p:cNvSpPr>
            <a:spLocks noGrp="1"/>
          </p:cNvSpPr>
          <p:nvPr>
            <p:ph sz="quarter" idx="4"/>
          </p:nvPr>
        </p:nvSpPr>
        <p:spPr>
          <a:xfrm>
            <a:off x="5273233" y="2267005"/>
            <a:ext cx="4588397" cy="4118669"/>
          </a:xfrm>
        </p:spPr>
        <p:txBody>
          <a:bodyPr/>
          <a:lstStyle>
            <a:lvl1pPr>
              <a:defRPr sz="2502"/>
            </a:lvl1pPr>
            <a:lvl2pPr>
              <a:defRPr sz="2085"/>
            </a:lvl2pPr>
            <a:lvl3pPr>
              <a:defRPr sz="1876"/>
            </a:lvl3pPr>
            <a:lvl4pPr>
              <a:defRPr sz="1668"/>
            </a:lvl4pPr>
            <a:lvl5pPr>
              <a:defRPr sz="1668"/>
            </a:lvl5pPr>
            <a:lvl6pPr>
              <a:defRPr sz="1668"/>
            </a:lvl6pPr>
            <a:lvl7pPr>
              <a:defRPr sz="1668"/>
            </a:lvl7pPr>
            <a:lvl8pPr>
              <a:defRPr sz="1668"/>
            </a:lvl8pPr>
            <a:lvl9pPr>
              <a:defRPr sz="166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479019E9-34E4-415F-92FB-25F38CFBF948}" type="slidenum">
              <a:rPr lang="en-US" altLang="en-US"/>
              <a:pPr/>
              <a:t>‹#›</a:t>
            </a:fld>
            <a:endParaRPr lang="en-US" altLang="en-US"/>
          </a:p>
        </p:txBody>
      </p:sp>
    </p:spTree>
    <p:extLst>
      <p:ext uri="{BB962C8B-B14F-4D97-AF65-F5344CB8AC3E}">
        <p14:creationId xmlns:p14="http://schemas.microsoft.com/office/powerpoint/2010/main" val="231903059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AA08B996-A2CF-453B-83CC-A2DD9946343E}" type="slidenum">
              <a:rPr lang="en-US" altLang="en-US"/>
              <a:pPr/>
              <a:t>‹#›</a:t>
            </a:fld>
            <a:endParaRPr lang="en-US" altLang="en-US"/>
          </a:p>
        </p:txBody>
      </p:sp>
    </p:spTree>
    <p:extLst>
      <p:ext uri="{BB962C8B-B14F-4D97-AF65-F5344CB8AC3E}">
        <p14:creationId xmlns:p14="http://schemas.microsoft.com/office/powerpoint/2010/main" val="302161531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B8683E87-7BE7-4135-9FD9-4A789FD3F97C}" type="slidenum">
              <a:rPr lang="en-US" altLang="en-US"/>
              <a:pPr/>
              <a:t>‹#›</a:t>
            </a:fld>
            <a:endParaRPr lang="en-US" altLang="en-US"/>
          </a:p>
        </p:txBody>
      </p:sp>
    </p:spTree>
    <p:extLst>
      <p:ext uri="{BB962C8B-B14F-4D97-AF65-F5344CB8AC3E}">
        <p14:creationId xmlns:p14="http://schemas.microsoft.com/office/powerpoint/2010/main" val="229584449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9034" y="284617"/>
            <a:ext cx="3415167" cy="1211276"/>
          </a:xfrm>
        </p:spPr>
        <p:txBody>
          <a:bodyPr anchor="b"/>
          <a:lstStyle>
            <a:lvl1pPr algn="l">
              <a:defRPr sz="2085" b="1"/>
            </a:lvl1pPr>
          </a:lstStyle>
          <a:p>
            <a:r>
              <a:rPr lang="en-US" smtClean="0"/>
              <a:t>Click to edit Master title style</a:t>
            </a:r>
            <a:endParaRPr lang="en-US"/>
          </a:p>
        </p:txBody>
      </p:sp>
      <p:sp>
        <p:nvSpPr>
          <p:cNvPr id="3" name="Content Placeholder 2"/>
          <p:cNvSpPr>
            <a:spLocks noGrp="1"/>
          </p:cNvSpPr>
          <p:nvPr>
            <p:ph idx="1"/>
          </p:nvPr>
        </p:nvSpPr>
        <p:spPr>
          <a:xfrm>
            <a:off x="4058551" y="284617"/>
            <a:ext cx="5803079" cy="6101058"/>
          </a:xfrm>
        </p:spPr>
        <p:txBody>
          <a:bodyPr/>
          <a:lstStyle>
            <a:lvl1pPr>
              <a:defRPr sz="3336"/>
            </a:lvl1pPr>
            <a:lvl2pPr>
              <a:defRPr sz="2919"/>
            </a:lvl2pPr>
            <a:lvl3pPr>
              <a:defRPr sz="2502"/>
            </a:lvl3pPr>
            <a:lvl4pPr>
              <a:defRPr sz="2085"/>
            </a:lvl4pPr>
            <a:lvl5pPr>
              <a:defRPr sz="2085"/>
            </a:lvl5pPr>
            <a:lvl6pPr>
              <a:defRPr sz="2085"/>
            </a:lvl6pPr>
            <a:lvl7pPr>
              <a:defRPr sz="2085"/>
            </a:lvl7pPr>
            <a:lvl8pPr>
              <a:defRPr sz="2085"/>
            </a:lvl8pPr>
            <a:lvl9pPr>
              <a:defRPr sz="2085"/>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9034" y="1495893"/>
            <a:ext cx="3415167" cy="4889782"/>
          </a:xfrm>
        </p:spPr>
        <p:txBody>
          <a:bodyPr/>
          <a:lstStyle>
            <a:lvl1pPr marL="0" indent="0">
              <a:buNone/>
              <a:defRPr sz="1459"/>
            </a:lvl1pPr>
            <a:lvl2pPr marL="476585" indent="0">
              <a:buNone/>
              <a:defRPr sz="1251"/>
            </a:lvl2pPr>
            <a:lvl3pPr marL="953171" indent="0">
              <a:buNone/>
              <a:defRPr sz="1042"/>
            </a:lvl3pPr>
            <a:lvl4pPr marL="1429756" indent="0">
              <a:buNone/>
              <a:defRPr sz="938"/>
            </a:lvl4pPr>
            <a:lvl5pPr marL="1906341" indent="0">
              <a:buNone/>
              <a:defRPr sz="938"/>
            </a:lvl5pPr>
            <a:lvl6pPr marL="2382926" indent="0">
              <a:buNone/>
              <a:defRPr sz="938"/>
            </a:lvl6pPr>
            <a:lvl7pPr marL="2859512" indent="0">
              <a:buNone/>
              <a:defRPr sz="938"/>
            </a:lvl7pPr>
            <a:lvl8pPr marL="3336097" indent="0">
              <a:buNone/>
              <a:defRPr sz="938"/>
            </a:lvl8pPr>
            <a:lvl9pPr marL="3812682" indent="0">
              <a:buNone/>
              <a:defRPr sz="938"/>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95A8868-9BF8-425F-AA89-1216EDE4F0CB}" type="slidenum">
              <a:rPr lang="en-US" altLang="en-US"/>
              <a:pPr/>
              <a:t>‹#›</a:t>
            </a:fld>
            <a:endParaRPr lang="en-US" altLang="en-US"/>
          </a:p>
        </p:txBody>
      </p:sp>
    </p:spTree>
    <p:extLst>
      <p:ext uri="{BB962C8B-B14F-4D97-AF65-F5344CB8AC3E}">
        <p14:creationId xmlns:p14="http://schemas.microsoft.com/office/powerpoint/2010/main" val="4019775767"/>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34683" y="5003959"/>
            <a:ext cx="6228398" cy="590746"/>
          </a:xfrm>
        </p:spPr>
        <p:txBody>
          <a:bodyPr anchor="b"/>
          <a:lstStyle>
            <a:lvl1pPr algn="l">
              <a:defRPr sz="2085" b="1"/>
            </a:lvl1pPr>
          </a:lstStyle>
          <a:p>
            <a:r>
              <a:rPr lang="en-US" smtClean="0"/>
              <a:t>Click to edit Master title style</a:t>
            </a:r>
            <a:endParaRPr lang="en-US"/>
          </a:p>
        </p:txBody>
      </p:sp>
      <p:sp>
        <p:nvSpPr>
          <p:cNvPr id="3" name="Picture Placeholder 2"/>
          <p:cNvSpPr>
            <a:spLocks noGrp="1"/>
          </p:cNvSpPr>
          <p:nvPr>
            <p:ph type="pic" idx="1"/>
          </p:nvPr>
        </p:nvSpPr>
        <p:spPr>
          <a:xfrm>
            <a:off x="2034683" y="638733"/>
            <a:ext cx="6228398" cy="4289108"/>
          </a:xfrm>
        </p:spPr>
        <p:txBody>
          <a:bodyPr/>
          <a:lstStyle>
            <a:lvl1pPr marL="0" indent="0">
              <a:buNone/>
              <a:defRPr sz="3336"/>
            </a:lvl1pPr>
            <a:lvl2pPr marL="476585" indent="0">
              <a:buNone/>
              <a:defRPr sz="2919"/>
            </a:lvl2pPr>
            <a:lvl3pPr marL="953171" indent="0">
              <a:buNone/>
              <a:defRPr sz="2502"/>
            </a:lvl3pPr>
            <a:lvl4pPr marL="1429756" indent="0">
              <a:buNone/>
              <a:defRPr sz="2085"/>
            </a:lvl4pPr>
            <a:lvl5pPr marL="1906341" indent="0">
              <a:buNone/>
              <a:defRPr sz="2085"/>
            </a:lvl5pPr>
            <a:lvl6pPr marL="2382926" indent="0">
              <a:buNone/>
              <a:defRPr sz="2085"/>
            </a:lvl6pPr>
            <a:lvl7pPr marL="2859512" indent="0">
              <a:buNone/>
              <a:defRPr sz="2085"/>
            </a:lvl7pPr>
            <a:lvl8pPr marL="3336097" indent="0">
              <a:buNone/>
              <a:defRPr sz="2085"/>
            </a:lvl8pPr>
            <a:lvl9pPr marL="3812682" indent="0">
              <a:buNone/>
              <a:defRPr sz="2085"/>
            </a:lvl9pPr>
          </a:lstStyle>
          <a:p>
            <a:pPr lvl="0"/>
            <a:endParaRPr lang="en-US" noProof="0" smtClean="0"/>
          </a:p>
        </p:txBody>
      </p:sp>
      <p:sp>
        <p:nvSpPr>
          <p:cNvPr id="4" name="Text Placeholder 3"/>
          <p:cNvSpPr>
            <a:spLocks noGrp="1"/>
          </p:cNvSpPr>
          <p:nvPr>
            <p:ph type="body" sz="half" idx="2"/>
          </p:nvPr>
        </p:nvSpPr>
        <p:spPr>
          <a:xfrm>
            <a:off x="2034683" y="5594705"/>
            <a:ext cx="6228398" cy="838957"/>
          </a:xfrm>
        </p:spPr>
        <p:txBody>
          <a:bodyPr/>
          <a:lstStyle>
            <a:lvl1pPr marL="0" indent="0">
              <a:buNone/>
              <a:defRPr sz="1459"/>
            </a:lvl1pPr>
            <a:lvl2pPr marL="476585" indent="0">
              <a:buNone/>
              <a:defRPr sz="1251"/>
            </a:lvl2pPr>
            <a:lvl3pPr marL="953171" indent="0">
              <a:buNone/>
              <a:defRPr sz="1042"/>
            </a:lvl3pPr>
            <a:lvl4pPr marL="1429756" indent="0">
              <a:buNone/>
              <a:defRPr sz="938"/>
            </a:lvl4pPr>
            <a:lvl5pPr marL="1906341" indent="0">
              <a:buNone/>
              <a:defRPr sz="938"/>
            </a:lvl5pPr>
            <a:lvl6pPr marL="2382926" indent="0">
              <a:buNone/>
              <a:defRPr sz="938"/>
            </a:lvl6pPr>
            <a:lvl7pPr marL="2859512" indent="0">
              <a:buNone/>
              <a:defRPr sz="938"/>
            </a:lvl7pPr>
            <a:lvl8pPr marL="3336097" indent="0">
              <a:buNone/>
              <a:defRPr sz="938"/>
            </a:lvl8pPr>
            <a:lvl9pPr marL="3812682" indent="0">
              <a:buNone/>
              <a:defRPr sz="938"/>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5157DA4D-C79B-4413-8939-798D448413F2}" type="slidenum">
              <a:rPr lang="en-US" altLang="en-US"/>
              <a:pPr/>
              <a:t>‹#›</a:t>
            </a:fld>
            <a:endParaRPr lang="en-US" altLang="en-US"/>
          </a:p>
        </p:txBody>
      </p:sp>
    </p:spTree>
    <p:extLst>
      <p:ext uri="{BB962C8B-B14F-4D97-AF65-F5344CB8AC3E}">
        <p14:creationId xmlns:p14="http://schemas.microsoft.com/office/powerpoint/2010/main" val="370769823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2AFE137B-96D6-4266-BE15-1D210D7F48C0}" type="slidenum">
              <a:rPr lang="en-US" altLang="en-US"/>
              <a:pPr/>
              <a:t>‹#›</a:t>
            </a:fld>
            <a:endParaRPr lang="en-US" altLang="en-US"/>
          </a:p>
        </p:txBody>
      </p:sp>
    </p:spTree>
    <p:extLst>
      <p:ext uri="{BB962C8B-B14F-4D97-AF65-F5344CB8AC3E}">
        <p14:creationId xmlns:p14="http://schemas.microsoft.com/office/powerpoint/2010/main" val="83681209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5981" y="286272"/>
            <a:ext cx="2335649" cy="609940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19033" y="286272"/>
            <a:ext cx="6833936" cy="609940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D6B268C0-F7E9-4358-B798-A65F6832EBAC}" type="slidenum">
              <a:rPr lang="en-US" altLang="en-US"/>
              <a:pPr/>
              <a:t>‹#›</a:t>
            </a:fld>
            <a:endParaRPr lang="en-US" altLang="en-US"/>
          </a:p>
        </p:txBody>
      </p:sp>
    </p:spTree>
    <p:extLst>
      <p:ext uri="{BB962C8B-B14F-4D97-AF65-F5344CB8AC3E}">
        <p14:creationId xmlns:p14="http://schemas.microsoft.com/office/powerpoint/2010/main" val="852149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theme" Target="../theme/theme8.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slideLayout" Target="../slideLayouts/slideLayout105.xml"/><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slideLayout" Target="../slideLayouts/slideLayout104.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0" Type="http://schemas.openxmlformats.org/officeDocument/2006/relationships/slideLayout" Target="../slideLayouts/slideLayout102.xml"/><Relationship Id="rId4" Type="http://schemas.openxmlformats.org/officeDocument/2006/relationships/slideLayout" Target="../slideLayouts/slideLayout96.xml"/><Relationship Id="rId9" Type="http://schemas.openxmlformats.org/officeDocument/2006/relationships/slideLayout" Target="../slideLayouts/slideLayout101.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3.xml"/><Relationship Id="rId3" Type="http://schemas.openxmlformats.org/officeDocument/2006/relationships/slideLayout" Target="../slideLayouts/slideLayout108.xml"/><Relationship Id="rId7" Type="http://schemas.openxmlformats.org/officeDocument/2006/relationships/slideLayout" Target="../slideLayouts/slideLayout112.xml"/><Relationship Id="rId12" Type="http://schemas.openxmlformats.org/officeDocument/2006/relationships/theme" Target="../theme/theme10.xml"/><Relationship Id="rId2" Type="http://schemas.openxmlformats.org/officeDocument/2006/relationships/slideLayout" Target="../slideLayouts/slideLayout107.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slideLayout" Target="../slideLayouts/slideLayout116.xml"/><Relationship Id="rId5" Type="http://schemas.openxmlformats.org/officeDocument/2006/relationships/slideLayout" Target="../slideLayouts/slideLayout110.xml"/><Relationship Id="rId10" Type="http://schemas.openxmlformats.org/officeDocument/2006/relationships/slideLayout" Target="../slideLayouts/slideLayout115.xml"/><Relationship Id="rId4" Type="http://schemas.openxmlformats.org/officeDocument/2006/relationships/slideLayout" Target="../slideLayouts/slideLayout109.xml"/><Relationship Id="rId9" Type="http://schemas.openxmlformats.org/officeDocument/2006/relationships/slideLayout" Target="../slideLayouts/slideLayout11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4.xml"/><Relationship Id="rId3" Type="http://schemas.openxmlformats.org/officeDocument/2006/relationships/slideLayout" Target="../slideLayouts/slideLayout119.xml"/><Relationship Id="rId7" Type="http://schemas.openxmlformats.org/officeDocument/2006/relationships/slideLayout" Target="../slideLayouts/slideLayout123.xml"/><Relationship Id="rId12" Type="http://schemas.openxmlformats.org/officeDocument/2006/relationships/theme" Target="../theme/theme11.xml"/><Relationship Id="rId2" Type="http://schemas.openxmlformats.org/officeDocument/2006/relationships/slideLayout" Target="../slideLayouts/slideLayout118.xml"/><Relationship Id="rId1" Type="http://schemas.openxmlformats.org/officeDocument/2006/relationships/slideLayout" Target="../slideLayouts/slideLayout117.xml"/><Relationship Id="rId6" Type="http://schemas.openxmlformats.org/officeDocument/2006/relationships/slideLayout" Target="../slideLayouts/slideLayout122.xml"/><Relationship Id="rId11" Type="http://schemas.openxmlformats.org/officeDocument/2006/relationships/slideLayout" Target="../slideLayouts/slideLayout127.xml"/><Relationship Id="rId5" Type="http://schemas.openxmlformats.org/officeDocument/2006/relationships/slideLayout" Target="../slideLayouts/slideLayout121.xml"/><Relationship Id="rId10" Type="http://schemas.openxmlformats.org/officeDocument/2006/relationships/slideLayout" Target="../slideLayouts/slideLayout126.xml"/><Relationship Id="rId4" Type="http://schemas.openxmlformats.org/officeDocument/2006/relationships/slideLayout" Target="../slideLayouts/slideLayout120.xml"/><Relationship Id="rId9" Type="http://schemas.openxmlformats.org/officeDocument/2006/relationships/slideLayout" Target="../slideLayouts/slideLayout1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00"/>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19065" y="93665"/>
            <a:ext cx="10144125" cy="89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8" tIns="45709" rIns="91418" bIns="45709"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31825" y="1338263"/>
            <a:ext cx="9123363" cy="469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8" tIns="45709" rIns="91418" bIns="4570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1"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8" tIns="45709" rIns="91418" bIns="45709" numCol="1" anchor="t" anchorCtr="0" compatLnSpc="1">
            <a:prstTxWarp prst="textNoShape">
              <a:avLst/>
            </a:prstTxWarp>
          </a:bodyPr>
          <a:lstStyle>
            <a:lvl1pPr>
              <a:defRPr sz="1400" b="0">
                <a:latin typeface="Times New Roman" pitchFamily="18" charset="0"/>
              </a:defRPr>
            </a:lvl1pPr>
          </a:lstStyle>
          <a:p>
            <a:pPr>
              <a:defRPr/>
            </a:pPr>
            <a:endParaRPr lang="en-US" altLang="en-US"/>
          </a:p>
        </p:txBody>
      </p:sp>
      <p:sp>
        <p:nvSpPr>
          <p:cNvPr id="1029" name="Rectangle 5"/>
          <p:cNvSpPr>
            <a:spLocks noGrp="1" noChangeArrowheads="1"/>
          </p:cNvSpPr>
          <p:nvPr>
            <p:ph type="ftr" sz="quarter" idx="3"/>
          </p:nvPr>
        </p:nvSpPr>
        <p:spPr bwMode="auto">
          <a:xfrm>
            <a:off x="3124202"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8" tIns="45709" rIns="91418" bIns="45709" numCol="1" anchor="t" anchorCtr="0" compatLnSpc="1">
            <a:prstTxWarp prst="textNoShape">
              <a:avLst/>
            </a:prstTxWarp>
          </a:bodyPr>
          <a:lstStyle>
            <a:lvl1pPr algn="ctr">
              <a:defRPr sz="1400" b="0">
                <a:latin typeface="Times New Roman" pitchFamily="18" charset="0"/>
              </a:defRPr>
            </a:lvl1pPr>
          </a:lstStyle>
          <a:p>
            <a:pPr>
              <a:defRPr/>
            </a:pPr>
            <a:endParaRPr lang="en-US" altLang="en-US"/>
          </a:p>
        </p:txBody>
      </p:sp>
      <p:sp>
        <p:nvSpPr>
          <p:cNvPr id="1030" name="Rectangle 6"/>
          <p:cNvSpPr>
            <a:spLocks noGrp="1" noChangeArrowheads="1"/>
          </p:cNvSpPr>
          <p:nvPr>
            <p:ph type="sldNum" sz="quarter" idx="4"/>
          </p:nvPr>
        </p:nvSpPr>
        <p:spPr bwMode="auto">
          <a:xfrm>
            <a:off x="6553202"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8" tIns="45709" rIns="91418" bIns="45709" numCol="1" anchor="t" anchorCtr="0" compatLnSpc="1">
            <a:prstTxWarp prst="textNoShape">
              <a:avLst/>
            </a:prstTxWarp>
          </a:bodyPr>
          <a:lstStyle>
            <a:lvl1pPr algn="r">
              <a:defRPr sz="1400" b="0">
                <a:latin typeface="Times New Roman" pitchFamily="18" charset="0"/>
              </a:defRPr>
            </a:lvl1pPr>
          </a:lstStyle>
          <a:p>
            <a:pPr>
              <a:defRPr/>
            </a:pPr>
            <a:fld id="{7C78C662-729F-449D-980F-CFA38332708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xStyles>
    <p:titleStyle>
      <a:lvl1pPr algn="ctr" rtl="0" eaLnBrk="0" fontAlgn="base" hangingPunct="0">
        <a:spcBef>
          <a:spcPct val="0"/>
        </a:spcBef>
        <a:spcAft>
          <a:spcPct val="0"/>
        </a:spcAft>
        <a:defRPr sz="3600" b="1">
          <a:solidFill>
            <a:srgbClr val="FFFF00"/>
          </a:solidFill>
          <a:latin typeface="+mj-lt"/>
          <a:ea typeface="+mj-ea"/>
          <a:cs typeface="+mj-cs"/>
        </a:defRPr>
      </a:lvl1pPr>
      <a:lvl2pPr algn="ctr" rtl="0" eaLnBrk="0" fontAlgn="base" hangingPunct="0">
        <a:spcBef>
          <a:spcPct val="0"/>
        </a:spcBef>
        <a:spcAft>
          <a:spcPct val="0"/>
        </a:spcAft>
        <a:defRPr sz="3600" b="1">
          <a:solidFill>
            <a:srgbClr val="FFFF00"/>
          </a:solidFill>
          <a:latin typeface="Arial" charset="0"/>
        </a:defRPr>
      </a:lvl2pPr>
      <a:lvl3pPr algn="ctr" rtl="0" eaLnBrk="0" fontAlgn="base" hangingPunct="0">
        <a:spcBef>
          <a:spcPct val="0"/>
        </a:spcBef>
        <a:spcAft>
          <a:spcPct val="0"/>
        </a:spcAft>
        <a:defRPr sz="3600" b="1">
          <a:solidFill>
            <a:srgbClr val="FFFF00"/>
          </a:solidFill>
          <a:latin typeface="Arial" charset="0"/>
        </a:defRPr>
      </a:lvl3pPr>
      <a:lvl4pPr algn="ctr" rtl="0" eaLnBrk="0" fontAlgn="base" hangingPunct="0">
        <a:spcBef>
          <a:spcPct val="0"/>
        </a:spcBef>
        <a:spcAft>
          <a:spcPct val="0"/>
        </a:spcAft>
        <a:defRPr sz="3600" b="1">
          <a:solidFill>
            <a:srgbClr val="FFFF00"/>
          </a:solidFill>
          <a:latin typeface="Arial" charset="0"/>
        </a:defRPr>
      </a:lvl4pPr>
      <a:lvl5pPr algn="ctr" rtl="0" eaLnBrk="0" fontAlgn="base" hangingPunct="0">
        <a:spcBef>
          <a:spcPct val="0"/>
        </a:spcBef>
        <a:spcAft>
          <a:spcPct val="0"/>
        </a:spcAft>
        <a:defRPr sz="3600" b="1">
          <a:solidFill>
            <a:srgbClr val="FFFF00"/>
          </a:solidFill>
          <a:latin typeface="Arial" charset="0"/>
        </a:defRPr>
      </a:lvl5pPr>
      <a:lvl6pPr marL="457091" algn="ctr" rtl="0" eaLnBrk="0" fontAlgn="base" hangingPunct="0">
        <a:spcBef>
          <a:spcPct val="0"/>
        </a:spcBef>
        <a:spcAft>
          <a:spcPct val="0"/>
        </a:spcAft>
        <a:defRPr sz="3600" b="1">
          <a:solidFill>
            <a:srgbClr val="FFFF00"/>
          </a:solidFill>
          <a:latin typeface="Arial" charset="0"/>
        </a:defRPr>
      </a:lvl6pPr>
      <a:lvl7pPr marL="914183" algn="ctr" rtl="0" eaLnBrk="0" fontAlgn="base" hangingPunct="0">
        <a:spcBef>
          <a:spcPct val="0"/>
        </a:spcBef>
        <a:spcAft>
          <a:spcPct val="0"/>
        </a:spcAft>
        <a:defRPr sz="3600" b="1">
          <a:solidFill>
            <a:srgbClr val="FFFF00"/>
          </a:solidFill>
          <a:latin typeface="Arial" charset="0"/>
        </a:defRPr>
      </a:lvl7pPr>
      <a:lvl8pPr marL="1371273" algn="ctr" rtl="0" eaLnBrk="0" fontAlgn="base" hangingPunct="0">
        <a:spcBef>
          <a:spcPct val="0"/>
        </a:spcBef>
        <a:spcAft>
          <a:spcPct val="0"/>
        </a:spcAft>
        <a:defRPr sz="3600" b="1">
          <a:solidFill>
            <a:srgbClr val="FFFF00"/>
          </a:solidFill>
          <a:latin typeface="Arial" charset="0"/>
        </a:defRPr>
      </a:lvl8pPr>
      <a:lvl9pPr marL="1828366" algn="ctr" rtl="0" eaLnBrk="0" fontAlgn="base" hangingPunct="0">
        <a:spcBef>
          <a:spcPct val="0"/>
        </a:spcBef>
        <a:spcAft>
          <a:spcPct val="0"/>
        </a:spcAft>
        <a:defRPr sz="3600" b="1">
          <a:solidFill>
            <a:srgbClr val="FFFF00"/>
          </a:solidFill>
          <a:latin typeface="Arial" charset="0"/>
        </a:defRPr>
      </a:lvl9pPr>
    </p:titleStyle>
    <p:bodyStyle>
      <a:lvl1pPr marL="342819" indent="-342819" algn="l" rtl="0" eaLnBrk="0" fontAlgn="base" hangingPunct="0">
        <a:spcBef>
          <a:spcPct val="20000"/>
        </a:spcBef>
        <a:spcAft>
          <a:spcPct val="0"/>
        </a:spcAft>
        <a:buChar char="•"/>
        <a:defRPr sz="3200" b="1">
          <a:solidFill>
            <a:schemeClr val="bg1"/>
          </a:solidFill>
          <a:latin typeface="+mn-lt"/>
          <a:ea typeface="+mn-ea"/>
          <a:cs typeface="+mn-cs"/>
        </a:defRPr>
      </a:lvl1pPr>
      <a:lvl2pPr marL="742773" indent="-285683" algn="l" rtl="0" eaLnBrk="0" fontAlgn="base" hangingPunct="0">
        <a:spcBef>
          <a:spcPct val="20000"/>
        </a:spcBef>
        <a:spcAft>
          <a:spcPct val="0"/>
        </a:spcAft>
        <a:buChar char="–"/>
        <a:defRPr sz="2800" b="1">
          <a:solidFill>
            <a:schemeClr val="bg1"/>
          </a:solidFill>
          <a:latin typeface="+mn-lt"/>
        </a:defRPr>
      </a:lvl2pPr>
      <a:lvl3pPr marL="1142728" indent="-228545" algn="l" rtl="0" eaLnBrk="0" fontAlgn="base" hangingPunct="0">
        <a:spcBef>
          <a:spcPct val="20000"/>
        </a:spcBef>
        <a:spcAft>
          <a:spcPct val="0"/>
        </a:spcAft>
        <a:buChar char="•"/>
        <a:defRPr sz="2400" b="1">
          <a:solidFill>
            <a:schemeClr val="bg1"/>
          </a:solidFill>
          <a:latin typeface="+mn-lt"/>
        </a:defRPr>
      </a:lvl3pPr>
      <a:lvl4pPr marL="1599820" indent="-228545" algn="l" rtl="0" eaLnBrk="0" fontAlgn="base" hangingPunct="0">
        <a:spcBef>
          <a:spcPct val="20000"/>
        </a:spcBef>
        <a:spcAft>
          <a:spcPct val="0"/>
        </a:spcAft>
        <a:buChar char="–"/>
        <a:defRPr sz="2000" b="1">
          <a:solidFill>
            <a:schemeClr val="bg1"/>
          </a:solidFill>
          <a:latin typeface="+mn-lt"/>
        </a:defRPr>
      </a:lvl4pPr>
      <a:lvl5pPr marL="2056911" indent="-228545" algn="l" rtl="0" eaLnBrk="0" fontAlgn="base" hangingPunct="0">
        <a:spcBef>
          <a:spcPct val="20000"/>
        </a:spcBef>
        <a:spcAft>
          <a:spcPct val="0"/>
        </a:spcAft>
        <a:buChar char="»"/>
        <a:defRPr sz="2000" b="1">
          <a:solidFill>
            <a:schemeClr val="bg1"/>
          </a:solidFill>
          <a:latin typeface="+mn-lt"/>
        </a:defRPr>
      </a:lvl5pPr>
      <a:lvl6pPr marL="2514002" indent="-228545" algn="l" rtl="0" eaLnBrk="0" fontAlgn="base" hangingPunct="0">
        <a:spcBef>
          <a:spcPct val="20000"/>
        </a:spcBef>
        <a:spcAft>
          <a:spcPct val="0"/>
        </a:spcAft>
        <a:buChar char="»"/>
        <a:defRPr sz="2000" b="1">
          <a:solidFill>
            <a:schemeClr val="bg1"/>
          </a:solidFill>
          <a:latin typeface="+mn-lt"/>
        </a:defRPr>
      </a:lvl6pPr>
      <a:lvl7pPr marL="2971094" indent="-228545" algn="l" rtl="0" eaLnBrk="0" fontAlgn="base" hangingPunct="0">
        <a:spcBef>
          <a:spcPct val="20000"/>
        </a:spcBef>
        <a:spcAft>
          <a:spcPct val="0"/>
        </a:spcAft>
        <a:buChar char="»"/>
        <a:defRPr sz="2000" b="1">
          <a:solidFill>
            <a:schemeClr val="bg1"/>
          </a:solidFill>
          <a:latin typeface="+mn-lt"/>
        </a:defRPr>
      </a:lvl7pPr>
      <a:lvl8pPr marL="3428185" indent="-228545" algn="l" rtl="0" eaLnBrk="0" fontAlgn="base" hangingPunct="0">
        <a:spcBef>
          <a:spcPct val="20000"/>
        </a:spcBef>
        <a:spcAft>
          <a:spcPct val="0"/>
        </a:spcAft>
        <a:buChar char="»"/>
        <a:defRPr sz="2000" b="1">
          <a:solidFill>
            <a:schemeClr val="bg1"/>
          </a:solidFill>
          <a:latin typeface="+mn-lt"/>
        </a:defRPr>
      </a:lvl8pPr>
      <a:lvl9pPr marL="3885276" indent="-228545" algn="l" rtl="0" eaLnBrk="0" fontAlgn="base" hangingPunct="0">
        <a:spcBef>
          <a:spcPct val="20000"/>
        </a:spcBef>
        <a:spcAft>
          <a:spcPct val="0"/>
        </a:spcAft>
        <a:buChar char="»"/>
        <a:defRPr sz="2000" b="1">
          <a:solidFill>
            <a:schemeClr val="bg1"/>
          </a:solidFill>
          <a:latin typeface="+mn-lt"/>
        </a:defRPr>
      </a:lvl9pPr>
    </p:bodyStyle>
    <p:otherStyle>
      <a:defPPr>
        <a:defRPr lang="en-US"/>
      </a:defPPr>
      <a:lvl1pPr marL="0" algn="l" defTabSz="914183" rtl="0" eaLnBrk="1" latinLnBrk="0" hangingPunct="1">
        <a:defRPr sz="1800" kern="1200">
          <a:solidFill>
            <a:schemeClr val="tx1"/>
          </a:solidFill>
          <a:latin typeface="+mn-lt"/>
          <a:ea typeface="+mn-ea"/>
          <a:cs typeface="+mn-cs"/>
        </a:defRPr>
      </a:lvl1pPr>
      <a:lvl2pPr marL="457091" algn="l" defTabSz="914183" rtl="0" eaLnBrk="1" latinLnBrk="0" hangingPunct="1">
        <a:defRPr sz="1800" kern="1200">
          <a:solidFill>
            <a:schemeClr val="tx1"/>
          </a:solidFill>
          <a:latin typeface="+mn-lt"/>
          <a:ea typeface="+mn-ea"/>
          <a:cs typeface="+mn-cs"/>
        </a:defRPr>
      </a:lvl2pPr>
      <a:lvl3pPr marL="914183" algn="l" defTabSz="914183" rtl="0" eaLnBrk="1" latinLnBrk="0" hangingPunct="1">
        <a:defRPr sz="1800" kern="1200">
          <a:solidFill>
            <a:schemeClr val="tx1"/>
          </a:solidFill>
          <a:latin typeface="+mn-lt"/>
          <a:ea typeface="+mn-ea"/>
          <a:cs typeface="+mn-cs"/>
        </a:defRPr>
      </a:lvl3pPr>
      <a:lvl4pPr marL="1371273" algn="l" defTabSz="914183" rtl="0" eaLnBrk="1" latinLnBrk="0" hangingPunct="1">
        <a:defRPr sz="1800" kern="1200">
          <a:solidFill>
            <a:schemeClr val="tx1"/>
          </a:solidFill>
          <a:latin typeface="+mn-lt"/>
          <a:ea typeface="+mn-ea"/>
          <a:cs typeface="+mn-cs"/>
        </a:defRPr>
      </a:lvl4pPr>
      <a:lvl5pPr marL="1828366" algn="l" defTabSz="914183" rtl="0" eaLnBrk="1" latinLnBrk="0" hangingPunct="1">
        <a:defRPr sz="1800" kern="1200">
          <a:solidFill>
            <a:schemeClr val="tx1"/>
          </a:solidFill>
          <a:latin typeface="+mn-lt"/>
          <a:ea typeface="+mn-ea"/>
          <a:cs typeface="+mn-cs"/>
        </a:defRPr>
      </a:lvl5pPr>
      <a:lvl6pPr marL="2285457" algn="l" defTabSz="914183" rtl="0" eaLnBrk="1" latinLnBrk="0" hangingPunct="1">
        <a:defRPr sz="1800" kern="1200">
          <a:solidFill>
            <a:schemeClr val="tx1"/>
          </a:solidFill>
          <a:latin typeface="+mn-lt"/>
          <a:ea typeface="+mn-ea"/>
          <a:cs typeface="+mn-cs"/>
        </a:defRPr>
      </a:lvl6pPr>
      <a:lvl7pPr marL="2742548" algn="l" defTabSz="914183" rtl="0" eaLnBrk="1" latinLnBrk="0" hangingPunct="1">
        <a:defRPr sz="1800" kern="1200">
          <a:solidFill>
            <a:schemeClr val="tx1"/>
          </a:solidFill>
          <a:latin typeface="+mn-lt"/>
          <a:ea typeface="+mn-ea"/>
          <a:cs typeface="+mn-cs"/>
        </a:defRPr>
      </a:lvl7pPr>
      <a:lvl8pPr marL="3199638" algn="l" defTabSz="914183" rtl="0" eaLnBrk="1" latinLnBrk="0" hangingPunct="1">
        <a:defRPr sz="1800" kern="1200">
          <a:solidFill>
            <a:schemeClr val="tx1"/>
          </a:solidFill>
          <a:latin typeface="+mn-lt"/>
          <a:ea typeface="+mn-ea"/>
          <a:cs typeface="+mn-cs"/>
        </a:defRPr>
      </a:lvl8pPr>
      <a:lvl9pPr marL="3656730" algn="l" defTabSz="91418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00"/>
            </a:gs>
          </a:gsLst>
          <a:lin ang="5400000" scaled="1"/>
        </a:gra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119065" y="93665"/>
            <a:ext cx="10144125" cy="89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8" tIns="45709" rIns="91418" bIns="45709" numCol="1" anchor="ctr" anchorCtr="0" compatLnSpc="1">
            <a:prstTxWarp prst="textNoShape">
              <a:avLst/>
            </a:prstTxWarp>
          </a:bodyPr>
          <a:lstStyle/>
          <a:p>
            <a:pPr lvl="0"/>
            <a:r>
              <a:rPr lang="en-US" altLang="en-US" smtClean="0"/>
              <a:t>Click to edit Master title style</a:t>
            </a:r>
          </a:p>
        </p:txBody>
      </p:sp>
      <p:sp>
        <p:nvSpPr>
          <p:cNvPr id="2051" name="Rectangle 3"/>
          <p:cNvSpPr>
            <a:spLocks noGrp="1" noChangeArrowheads="1"/>
          </p:cNvSpPr>
          <p:nvPr>
            <p:ph type="body" idx="1"/>
          </p:nvPr>
        </p:nvSpPr>
        <p:spPr bwMode="auto">
          <a:xfrm>
            <a:off x="631825" y="1338263"/>
            <a:ext cx="9123363" cy="469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8" tIns="45709" rIns="91418" bIns="4570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1"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8" tIns="45709" rIns="91418" bIns="45709" numCol="1" anchor="t" anchorCtr="0" compatLnSpc="1">
            <a:prstTxWarp prst="textNoShape">
              <a:avLst/>
            </a:prstTxWarp>
          </a:bodyPr>
          <a:lstStyle>
            <a:lvl1pPr>
              <a:defRPr sz="1400" b="0">
                <a:solidFill>
                  <a:srgbClr val="000000"/>
                </a:solidFill>
                <a:latin typeface="Times New Roman" pitchFamily="18" charset="0"/>
              </a:defRPr>
            </a:lvl1pPr>
          </a:lstStyle>
          <a:p>
            <a:pPr>
              <a:defRPr/>
            </a:pPr>
            <a:endParaRPr lang="en-US"/>
          </a:p>
        </p:txBody>
      </p:sp>
      <p:sp>
        <p:nvSpPr>
          <p:cNvPr id="1029" name="Rectangle 5"/>
          <p:cNvSpPr>
            <a:spLocks noGrp="1" noChangeArrowheads="1"/>
          </p:cNvSpPr>
          <p:nvPr>
            <p:ph type="ftr" sz="quarter" idx="3"/>
          </p:nvPr>
        </p:nvSpPr>
        <p:spPr bwMode="auto">
          <a:xfrm>
            <a:off x="3124202"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8" tIns="45709" rIns="91418" bIns="45709" numCol="1" anchor="t" anchorCtr="0" compatLnSpc="1">
            <a:prstTxWarp prst="textNoShape">
              <a:avLst/>
            </a:prstTxWarp>
          </a:bodyPr>
          <a:lstStyle>
            <a:lvl1pPr algn="ctr">
              <a:defRPr sz="1400" b="0">
                <a:solidFill>
                  <a:srgbClr val="000000"/>
                </a:solidFill>
                <a:latin typeface="Times New Roman" pitchFamily="18" charset="0"/>
              </a:defRPr>
            </a:lvl1pPr>
          </a:lstStyle>
          <a:p>
            <a:pPr>
              <a:defRPr/>
            </a:pPr>
            <a:endParaRPr lang="en-US"/>
          </a:p>
        </p:txBody>
      </p:sp>
      <p:sp>
        <p:nvSpPr>
          <p:cNvPr id="1030" name="Rectangle 6"/>
          <p:cNvSpPr>
            <a:spLocks noGrp="1" noChangeArrowheads="1"/>
          </p:cNvSpPr>
          <p:nvPr>
            <p:ph type="sldNum" sz="quarter" idx="4"/>
          </p:nvPr>
        </p:nvSpPr>
        <p:spPr bwMode="auto">
          <a:xfrm>
            <a:off x="6553202"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8" tIns="45709" rIns="91418" bIns="45709" numCol="1" anchor="t" anchorCtr="0" compatLnSpc="1">
            <a:prstTxWarp prst="textNoShape">
              <a:avLst/>
            </a:prstTxWarp>
          </a:bodyPr>
          <a:lstStyle>
            <a:lvl1pPr algn="r">
              <a:defRPr sz="1400" b="0">
                <a:solidFill>
                  <a:srgbClr val="000000"/>
                </a:solidFill>
                <a:latin typeface="Times New Roman" pitchFamily="18" charset="0"/>
              </a:defRPr>
            </a:lvl1pPr>
          </a:lstStyle>
          <a:p>
            <a:pPr>
              <a:defRPr/>
            </a:pPr>
            <a:fld id="{1DF77344-6806-4E26-8973-66162D5A884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Lst>
  <p:txStyles>
    <p:titleStyle>
      <a:lvl1pPr algn="ctr" rtl="0" eaLnBrk="0" fontAlgn="base" hangingPunct="0">
        <a:spcBef>
          <a:spcPct val="0"/>
        </a:spcBef>
        <a:spcAft>
          <a:spcPct val="0"/>
        </a:spcAft>
        <a:defRPr sz="3600" b="1">
          <a:solidFill>
            <a:srgbClr val="FFFF00"/>
          </a:solidFill>
          <a:latin typeface="+mj-lt"/>
          <a:ea typeface="+mj-ea"/>
          <a:cs typeface="+mj-cs"/>
        </a:defRPr>
      </a:lvl1pPr>
      <a:lvl2pPr algn="ctr" rtl="0" eaLnBrk="0" fontAlgn="base" hangingPunct="0">
        <a:spcBef>
          <a:spcPct val="0"/>
        </a:spcBef>
        <a:spcAft>
          <a:spcPct val="0"/>
        </a:spcAft>
        <a:defRPr sz="3600" b="1">
          <a:solidFill>
            <a:srgbClr val="FFFF00"/>
          </a:solidFill>
          <a:latin typeface="Arial" charset="0"/>
        </a:defRPr>
      </a:lvl2pPr>
      <a:lvl3pPr algn="ctr" rtl="0" eaLnBrk="0" fontAlgn="base" hangingPunct="0">
        <a:spcBef>
          <a:spcPct val="0"/>
        </a:spcBef>
        <a:spcAft>
          <a:spcPct val="0"/>
        </a:spcAft>
        <a:defRPr sz="3600" b="1">
          <a:solidFill>
            <a:srgbClr val="FFFF00"/>
          </a:solidFill>
          <a:latin typeface="Arial" charset="0"/>
        </a:defRPr>
      </a:lvl3pPr>
      <a:lvl4pPr algn="ctr" rtl="0" eaLnBrk="0" fontAlgn="base" hangingPunct="0">
        <a:spcBef>
          <a:spcPct val="0"/>
        </a:spcBef>
        <a:spcAft>
          <a:spcPct val="0"/>
        </a:spcAft>
        <a:defRPr sz="3600" b="1">
          <a:solidFill>
            <a:srgbClr val="FFFF00"/>
          </a:solidFill>
          <a:latin typeface="Arial" charset="0"/>
        </a:defRPr>
      </a:lvl4pPr>
      <a:lvl5pPr algn="ctr" rtl="0" eaLnBrk="0" fontAlgn="base" hangingPunct="0">
        <a:spcBef>
          <a:spcPct val="0"/>
        </a:spcBef>
        <a:spcAft>
          <a:spcPct val="0"/>
        </a:spcAft>
        <a:defRPr sz="3600" b="1">
          <a:solidFill>
            <a:srgbClr val="FFFF00"/>
          </a:solidFill>
          <a:latin typeface="Arial" charset="0"/>
        </a:defRPr>
      </a:lvl5pPr>
      <a:lvl6pPr marL="457091" algn="ctr" rtl="0" eaLnBrk="0" fontAlgn="base" hangingPunct="0">
        <a:spcBef>
          <a:spcPct val="0"/>
        </a:spcBef>
        <a:spcAft>
          <a:spcPct val="0"/>
        </a:spcAft>
        <a:defRPr sz="3600" b="1">
          <a:solidFill>
            <a:srgbClr val="FFFF00"/>
          </a:solidFill>
          <a:latin typeface="Arial" charset="0"/>
        </a:defRPr>
      </a:lvl6pPr>
      <a:lvl7pPr marL="914183" algn="ctr" rtl="0" eaLnBrk="0" fontAlgn="base" hangingPunct="0">
        <a:spcBef>
          <a:spcPct val="0"/>
        </a:spcBef>
        <a:spcAft>
          <a:spcPct val="0"/>
        </a:spcAft>
        <a:defRPr sz="3600" b="1">
          <a:solidFill>
            <a:srgbClr val="FFFF00"/>
          </a:solidFill>
          <a:latin typeface="Arial" charset="0"/>
        </a:defRPr>
      </a:lvl7pPr>
      <a:lvl8pPr marL="1371273" algn="ctr" rtl="0" eaLnBrk="0" fontAlgn="base" hangingPunct="0">
        <a:spcBef>
          <a:spcPct val="0"/>
        </a:spcBef>
        <a:spcAft>
          <a:spcPct val="0"/>
        </a:spcAft>
        <a:defRPr sz="3600" b="1">
          <a:solidFill>
            <a:srgbClr val="FFFF00"/>
          </a:solidFill>
          <a:latin typeface="Arial" charset="0"/>
        </a:defRPr>
      </a:lvl8pPr>
      <a:lvl9pPr marL="1828366" algn="ctr" rtl="0" eaLnBrk="0" fontAlgn="base" hangingPunct="0">
        <a:spcBef>
          <a:spcPct val="0"/>
        </a:spcBef>
        <a:spcAft>
          <a:spcPct val="0"/>
        </a:spcAft>
        <a:defRPr sz="3600" b="1">
          <a:solidFill>
            <a:srgbClr val="FFFF00"/>
          </a:solidFill>
          <a:latin typeface="Arial" charset="0"/>
        </a:defRPr>
      </a:lvl9pPr>
    </p:titleStyle>
    <p:bodyStyle>
      <a:lvl1pPr marL="342819" indent="-342819" algn="l" rtl="0" eaLnBrk="0" fontAlgn="base" hangingPunct="0">
        <a:spcBef>
          <a:spcPct val="20000"/>
        </a:spcBef>
        <a:spcAft>
          <a:spcPct val="0"/>
        </a:spcAft>
        <a:buChar char="•"/>
        <a:defRPr sz="3200" b="1">
          <a:solidFill>
            <a:schemeClr val="bg1"/>
          </a:solidFill>
          <a:latin typeface="+mn-lt"/>
          <a:ea typeface="+mn-ea"/>
          <a:cs typeface="+mn-cs"/>
        </a:defRPr>
      </a:lvl1pPr>
      <a:lvl2pPr marL="742773" indent="-285683" algn="l" rtl="0" eaLnBrk="0" fontAlgn="base" hangingPunct="0">
        <a:spcBef>
          <a:spcPct val="20000"/>
        </a:spcBef>
        <a:spcAft>
          <a:spcPct val="0"/>
        </a:spcAft>
        <a:buChar char="–"/>
        <a:defRPr sz="2800" b="1">
          <a:solidFill>
            <a:schemeClr val="bg1"/>
          </a:solidFill>
          <a:latin typeface="+mn-lt"/>
        </a:defRPr>
      </a:lvl2pPr>
      <a:lvl3pPr marL="1142728" indent="-228545" algn="l" rtl="0" eaLnBrk="0" fontAlgn="base" hangingPunct="0">
        <a:spcBef>
          <a:spcPct val="20000"/>
        </a:spcBef>
        <a:spcAft>
          <a:spcPct val="0"/>
        </a:spcAft>
        <a:buChar char="•"/>
        <a:defRPr sz="2400" b="1">
          <a:solidFill>
            <a:schemeClr val="bg1"/>
          </a:solidFill>
          <a:latin typeface="+mn-lt"/>
        </a:defRPr>
      </a:lvl3pPr>
      <a:lvl4pPr marL="1599820" indent="-228545" algn="l" rtl="0" eaLnBrk="0" fontAlgn="base" hangingPunct="0">
        <a:spcBef>
          <a:spcPct val="20000"/>
        </a:spcBef>
        <a:spcAft>
          <a:spcPct val="0"/>
        </a:spcAft>
        <a:buChar char="–"/>
        <a:defRPr sz="2000" b="1">
          <a:solidFill>
            <a:schemeClr val="bg1"/>
          </a:solidFill>
          <a:latin typeface="+mn-lt"/>
        </a:defRPr>
      </a:lvl4pPr>
      <a:lvl5pPr marL="2056911" indent="-228545" algn="l" rtl="0" eaLnBrk="0" fontAlgn="base" hangingPunct="0">
        <a:spcBef>
          <a:spcPct val="20000"/>
        </a:spcBef>
        <a:spcAft>
          <a:spcPct val="0"/>
        </a:spcAft>
        <a:buChar char="»"/>
        <a:defRPr sz="2000" b="1">
          <a:solidFill>
            <a:schemeClr val="bg1"/>
          </a:solidFill>
          <a:latin typeface="+mn-lt"/>
        </a:defRPr>
      </a:lvl5pPr>
      <a:lvl6pPr marL="2514002" indent="-228545" algn="l" rtl="0" eaLnBrk="0" fontAlgn="base" hangingPunct="0">
        <a:spcBef>
          <a:spcPct val="20000"/>
        </a:spcBef>
        <a:spcAft>
          <a:spcPct val="0"/>
        </a:spcAft>
        <a:buChar char="»"/>
        <a:defRPr sz="2000" b="1">
          <a:solidFill>
            <a:schemeClr val="bg1"/>
          </a:solidFill>
          <a:latin typeface="+mn-lt"/>
        </a:defRPr>
      </a:lvl6pPr>
      <a:lvl7pPr marL="2971094" indent="-228545" algn="l" rtl="0" eaLnBrk="0" fontAlgn="base" hangingPunct="0">
        <a:spcBef>
          <a:spcPct val="20000"/>
        </a:spcBef>
        <a:spcAft>
          <a:spcPct val="0"/>
        </a:spcAft>
        <a:buChar char="»"/>
        <a:defRPr sz="2000" b="1">
          <a:solidFill>
            <a:schemeClr val="bg1"/>
          </a:solidFill>
          <a:latin typeface="+mn-lt"/>
        </a:defRPr>
      </a:lvl7pPr>
      <a:lvl8pPr marL="3428185" indent="-228545" algn="l" rtl="0" eaLnBrk="0" fontAlgn="base" hangingPunct="0">
        <a:spcBef>
          <a:spcPct val="20000"/>
        </a:spcBef>
        <a:spcAft>
          <a:spcPct val="0"/>
        </a:spcAft>
        <a:buChar char="»"/>
        <a:defRPr sz="2000" b="1">
          <a:solidFill>
            <a:schemeClr val="bg1"/>
          </a:solidFill>
          <a:latin typeface="+mn-lt"/>
        </a:defRPr>
      </a:lvl8pPr>
      <a:lvl9pPr marL="3885276" indent="-228545" algn="l" rtl="0" eaLnBrk="0" fontAlgn="base" hangingPunct="0">
        <a:spcBef>
          <a:spcPct val="20000"/>
        </a:spcBef>
        <a:spcAft>
          <a:spcPct val="0"/>
        </a:spcAft>
        <a:buChar char="»"/>
        <a:defRPr sz="2000" b="1">
          <a:solidFill>
            <a:schemeClr val="bg1"/>
          </a:solidFill>
          <a:latin typeface="+mn-lt"/>
        </a:defRPr>
      </a:lvl9pPr>
    </p:bodyStyle>
    <p:otherStyle>
      <a:defPPr>
        <a:defRPr lang="en-US"/>
      </a:defPPr>
      <a:lvl1pPr marL="0" algn="l" defTabSz="914183" rtl="0" eaLnBrk="1" latinLnBrk="0" hangingPunct="1">
        <a:defRPr sz="1800" kern="1200">
          <a:solidFill>
            <a:schemeClr val="tx1"/>
          </a:solidFill>
          <a:latin typeface="+mn-lt"/>
          <a:ea typeface="+mn-ea"/>
          <a:cs typeface="+mn-cs"/>
        </a:defRPr>
      </a:lvl1pPr>
      <a:lvl2pPr marL="457091" algn="l" defTabSz="914183" rtl="0" eaLnBrk="1" latinLnBrk="0" hangingPunct="1">
        <a:defRPr sz="1800" kern="1200">
          <a:solidFill>
            <a:schemeClr val="tx1"/>
          </a:solidFill>
          <a:latin typeface="+mn-lt"/>
          <a:ea typeface="+mn-ea"/>
          <a:cs typeface="+mn-cs"/>
        </a:defRPr>
      </a:lvl2pPr>
      <a:lvl3pPr marL="914183" algn="l" defTabSz="914183" rtl="0" eaLnBrk="1" latinLnBrk="0" hangingPunct="1">
        <a:defRPr sz="1800" kern="1200">
          <a:solidFill>
            <a:schemeClr val="tx1"/>
          </a:solidFill>
          <a:latin typeface="+mn-lt"/>
          <a:ea typeface="+mn-ea"/>
          <a:cs typeface="+mn-cs"/>
        </a:defRPr>
      </a:lvl3pPr>
      <a:lvl4pPr marL="1371273" algn="l" defTabSz="914183" rtl="0" eaLnBrk="1" latinLnBrk="0" hangingPunct="1">
        <a:defRPr sz="1800" kern="1200">
          <a:solidFill>
            <a:schemeClr val="tx1"/>
          </a:solidFill>
          <a:latin typeface="+mn-lt"/>
          <a:ea typeface="+mn-ea"/>
          <a:cs typeface="+mn-cs"/>
        </a:defRPr>
      </a:lvl4pPr>
      <a:lvl5pPr marL="1828366" algn="l" defTabSz="914183" rtl="0" eaLnBrk="1" latinLnBrk="0" hangingPunct="1">
        <a:defRPr sz="1800" kern="1200">
          <a:solidFill>
            <a:schemeClr val="tx1"/>
          </a:solidFill>
          <a:latin typeface="+mn-lt"/>
          <a:ea typeface="+mn-ea"/>
          <a:cs typeface="+mn-cs"/>
        </a:defRPr>
      </a:lvl5pPr>
      <a:lvl6pPr marL="2285457" algn="l" defTabSz="914183" rtl="0" eaLnBrk="1" latinLnBrk="0" hangingPunct="1">
        <a:defRPr sz="1800" kern="1200">
          <a:solidFill>
            <a:schemeClr val="tx1"/>
          </a:solidFill>
          <a:latin typeface="+mn-lt"/>
          <a:ea typeface="+mn-ea"/>
          <a:cs typeface="+mn-cs"/>
        </a:defRPr>
      </a:lvl6pPr>
      <a:lvl7pPr marL="2742548" algn="l" defTabSz="914183" rtl="0" eaLnBrk="1" latinLnBrk="0" hangingPunct="1">
        <a:defRPr sz="1800" kern="1200">
          <a:solidFill>
            <a:schemeClr val="tx1"/>
          </a:solidFill>
          <a:latin typeface="+mn-lt"/>
          <a:ea typeface="+mn-ea"/>
          <a:cs typeface="+mn-cs"/>
        </a:defRPr>
      </a:lvl7pPr>
      <a:lvl8pPr marL="3199638" algn="l" defTabSz="914183" rtl="0" eaLnBrk="1" latinLnBrk="0" hangingPunct="1">
        <a:defRPr sz="1800" kern="1200">
          <a:solidFill>
            <a:schemeClr val="tx1"/>
          </a:solidFill>
          <a:latin typeface="+mn-lt"/>
          <a:ea typeface="+mn-ea"/>
          <a:cs typeface="+mn-cs"/>
        </a:defRPr>
      </a:lvl8pPr>
      <a:lvl9pPr marL="3656730" algn="l" defTabSz="91418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00"/>
            </a:gs>
          </a:gsLst>
          <a:lin ang="5400000" scaled="1"/>
        </a:gra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119065" y="93665"/>
            <a:ext cx="10144125" cy="89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8" tIns="45709" rIns="91418" bIns="45709" numCol="1" anchor="ctr" anchorCtr="0" compatLnSpc="1">
            <a:prstTxWarp prst="textNoShape">
              <a:avLst/>
            </a:prstTxWarp>
          </a:bodyPr>
          <a:lstStyle/>
          <a:p>
            <a:pPr lvl="0"/>
            <a:r>
              <a:rPr lang="en-US" altLang="en-US" smtClean="0"/>
              <a:t>Click to edit Master title style</a:t>
            </a:r>
          </a:p>
        </p:txBody>
      </p:sp>
      <p:sp>
        <p:nvSpPr>
          <p:cNvPr id="3075" name="Rectangle 3"/>
          <p:cNvSpPr>
            <a:spLocks noGrp="1" noChangeArrowheads="1"/>
          </p:cNvSpPr>
          <p:nvPr>
            <p:ph type="body" idx="1"/>
          </p:nvPr>
        </p:nvSpPr>
        <p:spPr bwMode="auto">
          <a:xfrm>
            <a:off x="631825" y="1338263"/>
            <a:ext cx="9123363" cy="469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8" tIns="45709" rIns="91418" bIns="4570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1"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8" tIns="45709" rIns="91418" bIns="45709" numCol="1" anchor="t" anchorCtr="0" compatLnSpc="1">
            <a:prstTxWarp prst="textNoShape">
              <a:avLst/>
            </a:prstTxWarp>
          </a:bodyPr>
          <a:lstStyle>
            <a:lvl1pPr>
              <a:defRPr sz="1400" b="0">
                <a:solidFill>
                  <a:srgbClr val="000000"/>
                </a:solidFill>
                <a:latin typeface="Times New Roman" pitchFamily="18" charset="0"/>
              </a:defRPr>
            </a:lvl1pPr>
          </a:lstStyle>
          <a:p>
            <a:pPr>
              <a:defRPr/>
            </a:pPr>
            <a:endParaRPr lang="en-US"/>
          </a:p>
        </p:txBody>
      </p:sp>
      <p:sp>
        <p:nvSpPr>
          <p:cNvPr id="1029" name="Rectangle 5"/>
          <p:cNvSpPr>
            <a:spLocks noGrp="1" noChangeArrowheads="1"/>
          </p:cNvSpPr>
          <p:nvPr>
            <p:ph type="ftr" sz="quarter" idx="3"/>
          </p:nvPr>
        </p:nvSpPr>
        <p:spPr bwMode="auto">
          <a:xfrm>
            <a:off x="3124202"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8" tIns="45709" rIns="91418" bIns="45709" numCol="1" anchor="t" anchorCtr="0" compatLnSpc="1">
            <a:prstTxWarp prst="textNoShape">
              <a:avLst/>
            </a:prstTxWarp>
          </a:bodyPr>
          <a:lstStyle>
            <a:lvl1pPr algn="ctr">
              <a:defRPr sz="1400" b="0">
                <a:solidFill>
                  <a:srgbClr val="000000"/>
                </a:solidFill>
                <a:latin typeface="Times New Roman" pitchFamily="18" charset="0"/>
              </a:defRPr>
            </a:lvl1pPr>
          </a:lstStyle>
          <a:p>
            <a:pPr>
              <a:defRPr/>
            </a:pPr>
            <a:endParaRPr lang="en-US"/>
          </a:p>
        </p:txBody>
      </p:sp>
      <p:sp>
        <p:nvSpPr>
          <p:cNvPr id="1030" name="Rectangle 6"/>
          <p:cNvSpPr>
            <a:spLocks noGrp="1" noChangeArrowheads="1"/>
          </p:cNvSpPr>
          <p:nvPr>
            <p:ph type="sldNum" sz="quarter" idx="4"/>
          </p:nvPr>
        </p:nvSpPr>
        <p:spPr bwMode="auto">
          <a:xfrm>
            <a:off x="6553202"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8" tIns="45709" rIns="91418" bIns="45709" numCol="1" anchor="t" anchorCtr="0" compatLnSpc="1">
            <a:prstTxWarp prst="textNoShape">
              <a:avLst/>
            </a:prstTxWarp>
          </a:bodyPr>
          <a:lstStyle>
            <a:lvl1pPr algn="r">
              <a:defRPr sz="1400" b="0">
                <a:solidFill>
                  <a:srgbClr val="000000"/>
                </a:solidFill>
                <a:latin typeface="Times New Roman" pitchFamily="18" charset="0"/>
              </a:defRPr>
            </a:lvl1pPr>
          </a:lstStyle>
          <a:p>
            <a:pPr>
              <a:defRPr/>
            </a:pPr>
            <a:fld id="{6EE9BC9B-AB4A-40E7-9437-FC4780E4916B}"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Lst>
  <p:txStyles>
    <p:titleStyle>
      <a:lvl1pPr algn="ctr" rtl="0" eaLnBrk="0" fontAlgn="base" hangingPunct="0">
        <a:spcBef>
          <a:spcPct val="0"/>
        </a:spcBef>
        <a:spcAft>
          <a:spcPct val="0"/>
        </a:spcAft>
        <a:defRPr sz="3600" b="1">
          <a:solidFill>
            <a:srgbClr val="FFFF00"/>
          </a:solidFill>
          <a:latin typeface="+mj-lt"/>
          <a:ea typeface="+mj-ea"/>
          <a:cs typeface="+mj-cs"/>
        </a:defRPr>
      </a:lvl1pPr>
      <a:lvl2pPr algn="ctr" rtl="0" eaLnBrk="0" fontAlgn="base" hangingPunct="0">
        <a:spcBef>
          <a:spcPct val="0"/>
        </a:spcBef>
        <a:spcAft>
          <a:spcPct val="0"/>
        </a:spcAft>
        <a:defRPr sz="3600" b="1">
          <a:solidFill>
            <a:srgbClr val="FFFF00"/>
          </a:solidFill>
          <a:latin typeface="Arial" charset="0"/>
        </a:defRPr>
      </a:lvl2pPr>
      <a:lvl3pPr algn="ctr" rtl="0" eaLnBrk="0" fontAlgn="base" hangingPunct="0">
        <a:spcBef>
          <a:spcPct val="0"/>
        </a:spcBef>
        <a:spcAft>
          <a:spcPct val="0"/>
        </a:spcAft>
        <a:defRPr sz="3600" b="1">
          <a:solidFill>
            <a:srgbClr val="FFFF00"/>
          </a:solidFill>
          <a:latin typeface="Arial" charset="0"/>
        </a:defRPr>
      </a:lvl3pPr>
      <a:lvl4pPr algn="ctr" rtl="0" eaLnBrk="0" fontAlgn="base" hangingPunct="0">
        <a:spcBef>
          <a:spcPct val="0"/>
        </a:spcBef>
        <a:spcAft>
          <a:spcPct val="0"/>
        </a:spcAft>
        <a:defRPr sz="3600" b="1">
          <a:solidFill>
            <a:srgbClr val="FFFF00"/>
          </a:solidFill>
          <a:latin typeface="Arial" charset="0"/>
        </a:defRPr>
      </a:lvl4pPr>
      <a:lvl5pPr algn="ctr" rtl="0" eaLnBrk="0" fontAlgn="base" hangingPunct="0">
        <a:spcBef>
          <a:spcPct val="0"/>
        </a:spcBef>
        <a:spcAft>
          <a:spcPct val="0"/>
        </a:spcAft>
        <a:defRPr sz="3600" b="1">
          <a:solidFill>
            <a:srgbClr val="FFFF00"/>
          </a:solidFill>
          <a:latin typeface="Arial" charset="0"/>
        </a:defRPr>
      </a:lvl5pPr>
      <a:lvl6pPr marL="457091" algn="ctr" rtl="0" eaLnBrk="0" fontAlgn="base" hangingPunct="0">
        <a:spcBef>
          <a:spcPct val="0"/>
        </a:spcBef>
        <a:spcAft>
          <a:spcPct val="0"/>
        </a:spcAft>
        <a:defRPr sz="3600" b="1">
          <a:solidFill>
            <a:srgbClr val="FFFF00"/>
          </a:solidFill>
          <a:latin typeface="Arial" charset="0"/>
        </a:defRPr>
      </a:lvl6pPr>
      <a:lvl7pPr marL="914183" algn="ctr" rtl="0" eaLnBrk="0" fontAlgn="base" hangingPunct="0">
        <a:spcBef>
          <a:spcPct val="0"/>
        </a:spcBef>
        <a:spcAft>
          <a:spcPct val="0"/>
        </a:spcAft>
        <a:defRPr sz="3600" b="1">
          <a:solidFill>
            <a:srgbClr val="FFFF00"/>
          </a:solidFill>
          <a:latin typeface="Arial" charset="0"/>
        </a:defRPr>
      </a:lvl7pPr>
      <a:lvl8pPr marL="1371273" algn="ctr" rtl="0" eaLnBrk="0" fontAlgn="base" hangingPunct="0">
        <a:spcBef>
          <a:spcPct val="0"/>
        </a:spcBef>
        <a:spcAft>
          <a:spcPct val="0"/>
        </a:spcAft>
        <a:defRPr sz="3600" b="1">
          <a:solidFill>
            <a:srgbClr val="FFFF00"/>
          </a:solidFill>
          <a:latin typeface="Arial" charset="0"/>
        </a:defRPr>
      </a:lvl8pPr>
      <a:lvl9pPr marL="1828366" algn="ctr" rtl="0" eaLnBrk="0" fontAlgn="base" hangingPunct="0">
        <a:spcBef>
          <a:spcPct val="0"/>
        </a:spcBef>
        <a:spcAft>
          <a:spcPct val="0"/>
        </a:spcAft>
        <a:defRPr sz="3600" b="1">
          <a:solidFill>
            <a:srgbClr val="FFFF00"/>
          </a:solidFill>
          <a:latin typeface="Arial" charset="0"/>
        </a:defRPr>
      </a:lvl9pPr>
    </p:titleStyle>
    <p:bodyStyle>
      <a:lvl1pPr marL="342819" indent="-342819" algn="l" rtl="0" eaLnBrk="0" fontAlgn="base" hangingPunct="0">
        <a:spcBef>
          <a:spcPct val="20000"/>
        </a:spcBef>
        <a:spcAft>
          <a:spcPct val="0"/>
        </a:spcAft>
        <a:buChar char="•"/>
        <a:defRPr sz="3200" b="1">
          <a:solidFill>
            <a:schemeClr val="bg1"/>
          </a:solidFill>
          <a:latin typeface="+mn-lt"/>
          <a:ea typeface="+mn-ea"/>
          <a:cs typeface="+mn-cs"/>
        </a:defRPr>
      </a:lvl1pPr>
      <a:lvl2pPr marL="742773" indent="-285683" algn="l" rtl="0" eaLnBrk="0" fontAlgn="base" hangingPunct="0">
        <a:spcBef>
          <a:spcPct val="20000"/>
        </a:spcBef>
        <a:spcAft>
          <a:spcPct val="0"/>
        </a:spcAft>
        <a:buChar char="–"/>
        <a:defRPr sz="2800" b="1">
          <a:solidFill>
            <a:schemeClr val="bg1"/>
          </a:solidFill>
          <a:latin typeface="+mn-lt"/>
        </a:defRPr>
      </a:lvl2pPr>
      <a:lvl3pPr marL="1142728" indent="-228545" algn="l" rtl="0" eaLnBrk="0" fontAlgn="base" hangingPunct="0">
        <a:spcBef>
          <a:spcPct val="20000"/>
        </a:spcBef>
        <a:spcAft>
          <a:spcPct val="0"/>
        </a:spcAft>
        <a:buChar char="•"/>
        <a:defRPr sz="2400" b="1">
          <a:solidFill>
            <a:schemeClr val="bg1"/>
          </a:solidFill>
          <a:latin typeface="+mn-lt"/>
        </a:defRPr>
      </a:lvl3pPr>
      <a:lvl4pPr marL="1599820" indent="-228545" algn="l" rtl="0" eaLnBrk="0" fontAlgn="base" hangingPunct="0">
        <a:spcBef>
          <a:spcPct val="20000"/>
        </a:spcBef>
        <a:spcAft>
          <a:spcPct val="0"/>
        </a:spcAft>
        <a:buChar char="–"/>
        <a:defRPr sz="2000" b="1">
          <a:solidFill>
            <a:schemeClr val="bg1"/>
          </a:solidFill>
          <a:latin typeface="+mn-lt"/>
        </a:defRPr>
      </a:lvl4pPr>
      <a:lvl5pPr marL="2056911" indent="-228545" algn="l" rtl="0" eaLnBrk="0" fontAlgn="base" hangingPunct="0">
        <a:spcBef>
          <a:spcPct val="20000"/>
        </a:spcBef>
        <a:spcAft>
          <a:spcPct val="0"/>
        </a:spcAft>
        <a:buChar char="»"/>
        <a:defRPr sz="2000" b="1">
          <a:solidFill>
            <a:schemeClr val="bg1"/>
          </a:solidFill>
          <a:latin typeface="+mn-lt"/>
        </a:defRPr>
      </a:lvl5pPr>
      <a:lvl6pPr marL="2514002" indent="-228545" algn="l" rtl="0" eaLnBrk="0" fontAlgn="base" hangingPunct="0">
        <a:spcBef>
          <a:spcPct val="20000"/>
        </a:spcBef>
        <a:spcAft>
          <a:spcPct val="0"/>
        </a:spcAft>
        <a:buChar char="»"/>
        <a:defRPr sz="2000" b="1">
          <a:solidFill>
            <a:schemeClr val="bg1"/>
          </a:solidFill>
          <a:latin typeface="+mn-lt"/>
        </a:defRPr>
      </a:lvl6pPr>
      <a:lvl7pPr marL="2971094" indent="-228545" algn="l" rtl="0" eaLnBrk="0" fontAlgn="base" hangingPunct="0">
        <a:spcBef>
          <a:spcPct val="20000"/>
        </a:spcBef>
        <a:spcAft>
          <a:spcPct val="0"/>
        </a:spcAft>
        <a:buChar char="»"/>
        <a:defRPr sz="2000" b="1">
          <a:solidFill>
            <a:schemeClr val="bg1"/>
          </a:solidFill>
          <a:latin typeface="+mn-lt"/>
        </a:defRPr>
      </a:lvl7pPr>
      <a:lvl8pPr marL="3428185" indent="-228545" algn="l" rtl="0" eaLnBrk="0" fontAlgn="base" hangingPunct="0">
        <a:spcBef>
          <a:spcPct val="20000"/>
        </a:spcBef>
        <a:spcAft>
          <a:spcPct val="0"/>
        </a:spcAft>
        <a:buChar char="»"/>
        <a:defRPr sz="2000" b="1">
          <a:solidFill>
            <a:schemeClr val="bg1"/>
          </a:solidFill>
          <a:latin typeface="+mn-lt"/>
        </a:defRPr>
      </a:lvl8pPr>
      <a:lvl9pPr marL="3885276" indent="-228545" algn="l" rtl="0" eaLnBrk="0" fontAlgn="base" hangingPunct="0">
        <a:spcBef>
          <a:spcPct val="20000"/>
        </a:spcBef>
        <a:spcAft>
          <a:spcPct val="0"/>
        </a:spcAft>
        <a:buChar char="»"/>
        <a:defRPr sz="2000" b="1">
          <a:solidFill>
            <a:schemeClr val="bg1"/>
          </a:solidFill>
          <a:latin typeface="+mn-lt"/>
        </a:defRPr>
      </a:lvl9pPr>
    </p:bodyStyle>
    <p:otherStyle>
      <a:defPPr>
        <a:defRPr lang="en-US"/>
      </a:defPPr>
      <a:lvl1pPr marL="0" algn="l" defTabSz="914183" rtl="0" eaLnBrk="1" latinLnBrk="0" hangingPunct="1">
        <a:defRPr sz="1800" kern="1200">
          <a:solidFill>
            <a:schemeClr val="tx1"/>
          </a:solidFill>
          <a:latin typeface="+mn-lt"/>
          <a:ea typeface="+mn-ea"/>
          <a:cs typeface="+mn-cs"/>
        </a:defRPr>
      </a:lvl1pPr>
      <a:lvl2pPr marL="457091" algn="l" defTabSz="914183" rtl="0" eaLnBrk="1" latinLnBrk="0" hangingPunct="1">
        <a:defRPr sz="1800" kern="1200">
          <a:solidFill>
            <a:schemeClr val="tx1"/>
          </a:solidFill>
          <a:latin typeface="+mn-lt"/>
          <a:ea typeface="+mn-ea"/>
          <a:cs typeface="+mn-cs"/>
        </a:defRPr>
      </a:lvl2pPr>
      <a:lvl3pPr marL="914183" algn="l" defTabSz="914183" rtl="0" eaLnBrk="1" latinLnBrk="0" hangingPunct="1">
        <a:defRPr sz="1800" kern="1200">
          <a:solidFill>
            <a:schemeClr val="tx1"/>
          </a:solidFill>
          <a:latin typeface="+mn-lt"/>
          <a:ea typeface="+mn-ea"/>
          <a:cs typeface="+mn-cs"/>
        </a:defRPr>
      </a:lvl3pPr>
      <a:lvl4pPr marL="1371273" algn="l" defTabSz="914183" rtl="0" eaLnBrk="1" latinLnBrk="0" hangingPunct="1">
        <a:defRPr sz="1800" kern="1200">
          <a:solidFill>
            <a:schemeClr val="tx1"/>
          </a:solidFill>
          <a:latin typeface="+mn-lt"/>
          <a:ea typeface="+mn-ea"/>
          <a:cs typeface="+mn-cs"/>
        </a:defRPr>
      </a:lvl4pPr>
      <a:lvl5pPr marL="1828366" algn="l" defTabSz="914183" rtl="0" eaLnBrk="1" latinLnBrk="0" hangingPunct="1">
        <a:defRPr sz="1800" kern="1200">
          <a:solidFill>
            <a:schemeClr val="tx1"/>
          </a:solidFill>
          <a:latin typeface="+mn-lt"/>
          <a:ea typeface="+mn-ea"/>
          <a:cs typeface="+mn-cs"/>
        </a:defRPr>
      </a:lvl5pPr>
      <a:lvl6pPr marL="2285457" algn="l" defTabSz="914183" rtl="0" eaLnBrk="1" latinLnBrk="0" hangingPunct="1">
        <a:defRPr sz="1800" kern="1200">
          <a:solidFill>
            <a:schemeClr val="tx1"/>
          </a:solidFill>
          <a:latin typeface="+mn-lt"/>
          <a:ea typeface="+mn-ea"/>
          <a:cs typeface="+mn-cs"/>
        </a:defRPr>
      </a:lvl6pPr>
      <a:lvl7pPr marL="2742548" algn="l" defTabSz="914183" rtl="0" eaLnBrk="1" latinLnBrk="0" hangingPunct="1">
        <a:defRPr sz="1800" kern="1200">
          <a:solidFill>
            <a:schemeClr val="tx1"/>
          </a:solidFill>
          <a:latin typeface="+mn-lt"/>
          <a:ea typeface="+mn-ea"/>
          <a:cs typeface="+mn-cs"/>
        </a:defRPr>
      </a:lvl7pPr>
      <a:lvl8pPr marL="3199638" algn="l" defTabSz="914183" rtl="0" eaLnBrk="1" latinLnBrk="0" hangingPunct="1">
        <a:defRPr sz="1800" kern="1200">
          <a:solidFill>
            <a:schemeClr val="tx1"/>
          </a:solidFill>
          <a:latin typeface="+mn-lt"/>
          <a:ea typeface="+mn-ea"/>
          <a:cs typeface="+mn-cs"/>
        </a:defRPr>
      </a:lvl8pPr>
      <a:lvl9pPr marL="3656730" algn="l" defTabSz="91418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00"/>
            </a:gs>
          </a:gsLst>
          <a:lin ang="5400000" scaled="1"/>
        </a:gra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119065" y="93665"/>
            <a:ext cx="10144125" cy="89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8" tIns="45709" rIns="91418" bIns="45709" numCol="1" anchor="ctr" anchorCtr="0" compatLnSpc="1">
            <a:prstTxWarp prst="textNoShape">
              <a:avLst/>
            </a:prstTxWarp>
          </a:bodyPr>
          <a:lstStyle/>
          <a:p>
            <a:pPr lvl="0"/>
            <a:r>
              <a:rPr lang="en-US" altLang="en-US" smtClean="0"/>
              <a:t>Click to edit Master title style</a:t>
            </a:r>
          </a:p>
        </p:txBody>
      </p:sp>
      <p:sp>
        <p:nvSpPr>
          <p:cNvPr id="4099" name="Rectangle 3"/>
          <p:cNvSpPr>
            <a:spLocks noGrp="1" noChangeArrowheads="1"/>
          </p:cNvSpPr>
          <p:nvPr>
            <p:ph type="body" idx="1"/>
          </p:nvPr>
        </p:nvSpPr>
        <p:spPr bwMode="auto">
          <a:xfrm>
            <a:off x="631825" y="1338263"/>
            <a:ext cx="9123363" cy="469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8" tIns="45709" rIns="91418" bIns="4570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1"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8" tIns="45709" rIns="91418" bIns="45709" numCol="1" anchor="t" anchorCtr="0" compatLnSpc="1">
            <a:prstTxWarp prst="textNoShape">
              <a:avLst/>
            </a:prstTxWarp>
          </a:bodyPr>
          <a:lstStyle>
            <a:lvl1pPr>
              <a:defRPr sz="1400" b="0">
                <a:solidFill>
                  <a:srgbClr val="000000"/>
                </a:solidFill>
                <a:latin typeface="Times New Roman" pitchFamily="18" charset="0"/>
              </a:defRPr>
            </a:lvl1pPr>
          </a:lstStyle>
          <a:p>
            <a:pPr>
              <a:defRPr/>
            </a:pPr>
            <a:endParaRPr lang="en-US"/>
          </a:p>
        </p:txBody>
      </p:sp>
      <p:sp>
        <p:nvSpPr>
          <p:cNvPr id="1029" name="Rectangle 5"/>
          <p:cNvSpPr>
            <a:spLocks noGrp="1" noChangeArrowheads="1"/>
          </p:cNvSpPr>
          <p:nvPr>
            <p:ph type="ftr" sz="quarter" idx="3"/>
          </p:nvPr>
        </p:nvSpPr>
        <p:spPr bwMode="auto">
          <a:xfrm>
            <a:off x="3124202"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8" tIns="45709" rIns="91418" bIns="45709" numCol="1" anchor="t" anchorCtr="0" compatLnSpc="1">
            <a:prstTxWarp prst="textNoShape">
              <a:avLst/>
            </a:prstTxWarp>
          </a:bodyPr>
          <a:lstStyle>
            <a:lvl1pPr algn="ctr">
              <a:defRPr sz="1400" b="0">
                <a:solidFill>
                  <a:srgbClr val="000000"/>
                </a:solidFill>
                <a:latin typeface="Times New Roman" pitchFamily="18" charset="0"/>
              </a:defRPr>
            </a:lvl1pPr>
          </a:lstStyle>
          <a:p>
            <a:pPr>
              <a:defRPr/>
            </a:pPr>
            <a:endParaRPr lang="en-US"/>
          </a:p>
        </p:txBody>
      </p:sp>
      <p:sp>
        <p:nvSpPr>
          <p:cNvPr id="1030" name="Rectangle 6"/>
          <p:cNvSpPr>
            <a:spLocks noGrp="1" noChangeArrowheads="1"/>
          </p:cNvSpPr>
          <p:nvPr>
            <p:ph type="sldNum" sz="quarter" idx="4"/>
          </p:nvPr>
        </p:nvSpPr>
        <p:spPr bwMode="auto">
          <a:xfrm>
            <a:off x="6553202"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8" tIns="45709" rIns="91418" bIns="45709" numCol="1" anchor="t" anchorCtr="0" compatLnSpc="1">
            <a:prstTxWarp prst="textNoShape">
              <a:avLst/>
            </a:prstTxWarp>
          </a:bodyPr>
          <a:lstStyle>
            <a:lvl1pPr algn="r">
              <a:defRPr sz="1400" b="0">
                <a:solidFill>
                  <a:srgbClr val="000000"/>
                </a:solidFill>
                <a:latin typeface="Times New Roman" pitchFamily="18" charset="0"/>
              </a:defRPr>
            </a:lvl1pPr>
          </a:lstStyle>
          <a:p>
            <a:pPr>
              <a:defRPr/>
            </a:pPr>
            <a:fld id="{FB79D6A0-F951-4449-B69A-0F5B1E2906E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Lst>
  <p:txStyles>
    <p:titleStyle>
      <a:lvl1pPr algn="ctr" rtl="0" eaLnBrk="0" fontAlgn="base" hangingPunct="0">
        <a:spcBef>
          <a:spcPct val="0"/>
        </a:spcBef>
        <a:spcAft>
          <a:spcPct val="0"/>
        </a:spcAft>
        <a:defRPr sz="3600" b="1">
          <a:solidFill>
            <a:srgbClr val="FFFF00"/>
          </a:solidFill>
          <a:latin typeface="+mj-lt"/>
          <a:ea typeface="+mj-ea"/>
          <a:cs typeface="+mj-cs"/>
        </a:defRPr>
      </a:lvl1pPr>
      <a:lvl2pPr algn="ctr" rtl="0" eaLnBrk="0" fontAlgn="base" hangingPunct="0">
        <a:spcBef>
          <a:spcPct val="0"/>
        </a:spcBef>
        <a:spcAft>
          <a:spcPct val="0"/>
        </a:spcAft>
        <a:defRPr sz="3600" b="1">
          <a:solidFill>
            <a:srgbClr val="FFFF00"/>
          </a:solidFill>
          <a:latin typeface="Arial" charset="0"/>
        </a:defRPr>
      </a:lvl2pPr>
      <a:lvl3pPr algn="ctr" rtl="0" eaLnBrk="0" fontAlgn="base" hangingPunct="0">
        <a:spcBef>
          <a:spcPct val="0"/>
        </a:spcBef>
        <a:spcAft>
          <a:spcPct val="0"/>
        </a:spcAft>
        <a:defRPr sz="3600" b="1">
          <a:solidFill>
            <a:srgbClr val="FFFF00"/>
          </a:solidFill>
          <a:latin typeface="Arial" charset="0"/>
        </a:defRPr>
      </a:lvl3pPr>
      <a:lvl4pPr algn="ctr" rtl="0" eaLnBrk="0" fontAlgn="base" hangingPunct="0">
        <a:spcBef>
          <a:spcPct val="0"/>
        </a:spcBef>
        <a:spcAft>
          <a:spcPct val="0"/>
        </a:spcAft>
        <a:defRPr sz="3600" b="1">
          <a:solidFill>
            <a:srgbClr val="FFFF00"/>
          </a:solidFill>
          <a:latin typeface="Arial" charset="0"/>
        </a:defRPr>
      </a:lvl4pPr>
      <a:lvl5pPr algn="ctr" rtl="0" eaLnBrk="0" fontAlgn="base" hangingPunct="0">
        <a:spcBef>
          <a:spcPct val="0"/>
        </a:spcBef>
        <a:spcAft>
          <a:spcPct val="0"/>
        </a:spcAft>
        <a:defRPr sz="3600" b="1">
          <a:solidFill>
            <a:srgbClr val="FFFF00"/>
          </a:solidFill>
          <a:latin typeface="Arial" charset="0"/>
        </a:defRPr>
      </a:lvl5pPr>
      <a:lvl6pPr marL="457091" algn="ctr" rtl="0" eaLnBrk="0" fontAlgn="base" hangingPunct="0">
        <a:spcBef>
          <a:spcPct val="0"/>
        </a:spcBef>
        <a:spcAft>
          <a:spcPct val="0"/>
        </a:spcAft>
        <a:defRPr sz="3600" b="1">
          <a:solidFill>
            <a:srgbClr val="FFFF00"/>
          </a:solidFill>
          <a:latin typeface="Arial" charset="0"/>
        </a:defRPr>
      </a:lvl6pPr>
      <a:lvl7pPr marL="914183" algn="ctr" rtl="0" eaLnBrk="0" fontAlgn="base" hangingPunct="0">
        <a:spcBef>
          <a:spcPct val="0"/>
        </a:spcBef>
        <a:spcAft>
          <a:spcPct val="0"/>
        </a:spcAft>
        <a:defRPr sz="3600" b="1">
          <a:solidFill>
            <a:srgbClr val="FFFF00"/>
          </a:solidFill>
          <a:latin typeface="Arial" charset="0"/>
        </a:defRPr>
      </a:lvl7pPr>
      <a:lvl8pPr marL="1371273" algn="ctr" rtl="0" eaLnBrk="0" fontAlgn="base" hangingPunct="0">
        <a:spcBef>
          <a:spcPct val="0"/>
        </a:spcBef>
        <a:spcAft>
          <a:spcPct val="0"/>
        </a:spcAft>
        <a:defRPr sz="3600" b="1">
          <a:solidFill>
            <a:srgbClr val="FFFF00"/>
          </a:solidFill>
          <a:latin typeface="Arial" charset="0"/>
        </a:defRPr>
      </a:lvl8pPr>
      <a:lvl9pPr marL="1828366" algn="ctr" rtl="0" eaLnBrk="0" fontAlgn="base" hangingPunct="0">
        <a:spcBef>
          <a:spcPct val="0"/>
        </a:spcBef>
        <a:spcAft>
          <a:spcPct val="0"/>
        </a:spcAft>
        <a:defRPr sz="3600" b="1">
          <a:solidFill>
            <a:srgbClr val="FFFF00"/>
          </a:solidFill>
          <a:latin typeface="Arial" charset="0"/>
        </a:defRPr>
      </a:lvl9pPr>
    </p:titleStyle>
    <p:bodyStyle>
      <a:lvl1pPr marL="342819" indent="-342819" algn="l" rtl="0" eaLnBrk="0" fontAlgn="base" hangingPunct="0">
        <a:spcBef>
          <a:spcPct val="20000"/>
        </a:spcBef>
        <a:spcAft>
          <a:spcPct val="0"/>
        </a:spcAft>
        <a:buChar char="•"/>
        <a:defRPr sz="3200" b="1">
          <a:solidFill>
            <a:schemeClr val="bg1"/>
          </a:solidFill>
          <a:latin typeface="+mn-lt"/>
          <a:ea typeface="+mn-ea"/>
          <a:cs typeface="+mn-cs"/>
        </a:defRPr>
      </a:lvl1pPr>
      <a:lvl2pPr marL="742773" indent="-285683" algn="l" rtl="0" eaLnBrk="0" fontAlgn="base" hangingPunct="0">
        <a:spcBef>
          <a:spcPct val="20000"/>
        </a:spcBef>
        <a:spcAft>
          <a:spcPct val="0"/>
        </a:spcAft>
        <a:buChar char="–"/>
        <a:defRPr sz="2800" b="1">
          <a:solidFill>
            <a:schemeClr val="bg1"/>
          </a:solidFill>
          <a:latin typeface="+mn-lt"/>
        </a:defRPr>
      </a:lvl2pPr>
      <a:lvl3pPr marL="1142728" indent="-228545" algn="l" rtl="0" eaLnBrk="0" fontAlgn="base" hangingPunct="0">
        <a:spcBef>
          <a:spcPct val="20000"/>
        </a:spcBef>
        <a:spcAft>
          <a:spcPct val="0"/>
        </a:spcAft>
        <a:buChar char="•"/>
        <a:defRPr sz="2400" b="1">
          <a:solidFill>
            <a:schemeClr val="bg1"/>
          </a:solidFill>
          <a:latin typeface="+mn-lt"/>
        </a:defRPr>
      </a:lvl3pPr>
      <a:lvl4pPr marL="1599820" indent="-228545" algn="l" rtl="0" eaLnBrk="0" fontAlgn="base" hangingPunct="0">
        <a:spcBef>
          <a:spcPct val="20000"/>
        </a:spcBef>
        <a:spcAft>
          <a:spcPct val="0"/>
        </a:spcAft>
        <a:buChar char="–"/>
        <a:defRPr sz="2000" b="1">
          <a:solidFill>
            <a:schemeClr val="bg1"/>
          </a:solidFill>
          <a:latin typeface="+mn-lt"/>
        </a:defRPr>
      </a:lvl4pPr>
      <a:lvl5pPr marL="2056911" indent="-228545" algn="l" rtl="0" eaLnBrk="0" fontAlgn="base" hangingPunct="0">
        <a:spcBef>
          <a:spcPct val="20000"/>
        </a:spcBef>
        <a:spcAft>
          <a:spcPct val="0"/>
        </a:spcAft>
        <a:buChar char="»"/>
        <a:defRPr sz="2000" b="1">
          <a:solidFill>
            <a:schemeClr val="bg1"/>
          </a:solidFill>
          <a:latin typeface="+mn-lt"/>
        </a:defRPr>
      </a:lvl5pPr>
      <a:lvl6pPr marL="2514002" indent="-228545" algn="l" rtl="0" eaLnBrk="0" fontAlgn="base" hangingPunct="0">
        <a:spcBef>
          <a:spcPct val="20000"/>
        </a:spcBef>
        <a:spcAft>
          <a:spcPct val="0"/>
        </a:spcAft>
        <a:buChar char="»"/>
        <a:defRPr sz="2000" b="1">
          <a:solidFill>
            <a:schemeClr val="bg1"/>
          </a:solidFill>
          <a:latin typeface="+mn-lt"/>
        </a:defRPr>
      </a:lvl6pPr>
      <a:lvl7pPr marL="2971094" indent="-228545" algn="l" rtl="0" eaLnBrk="0" fontAlgn="base" hangingPunct="0">
        <a:spcBef>
          <a:spcPct val="20000"/>
        </a:spcBef>
        <a:spcAft>
          <a:spcPct val="0"/>
        </a:spcAft>
        <a:buChar char="»"/>
        <a:defRPr sz="2000" b="1">
          <a:solidFill>
            <a:schemeClr val="bg1"/>
          </a:solidFill>
          <a:latin typeface="+mn-lt"/>
        </a:defRPr>
      </a:lvl7pPr>
      <a:lvl8pPr marL="3428185" indent="-228545" algn="l" rtl="0" eaLnBrk="0" fontAlgn="base" hangingPunct="0">
        <a:spcBef>
          <a:spcPct val="20000"/>
        </a:spcBef>
        <a:spcAft>
          <a:spcPct val="0"/>
        </a:spcAft>
        <a:buChar char="»"/>
        <a:defRPr sz="2000" b="1">
          <a:solidFill>
            <a:schemeClr val="bg1"/>
          </a:solidFill>
          <a:latin typeface="+mn-lt"/>
        </a:defRPr>
      </a:lvl8pPr>
      <a:lvl9pPr marL="3885276" indent="-228545" algn="l" rtl="0" eaLnBrk="0" fontAlgn="base" hangingPunct="0">
        <a:spcBef>
          <a:spcPct val="20000"/>
        </a:spcBef>
        <a:spcAft>
          <a:spcPct val="0"/>
        </a:spcAft>
        <a:buChar char="»"/>
        <a:defRPr sz="2000" b="1">
          <a:solidFill>
            <a:schemeClr val="bg1"/>
          </a:solidFill>
          <a:latin typeface="+mn-lt"/>
        </a:defRPr>
      </a:lvl9pPr>
    </p:bodyStyle>
    <p:otherStyle>
      <a:defPPr>
        <a:defRPr lang="en-US"/>
      </a:defPPr>
      <a:lvl1pPr marL="0" algn="l" defTabSz="914183" rtl="0" eaLnBrk="1" latinLnBrk="0" hangingPunct="1">
        <a:defRPr sz="1800" kern="1200">
          <a:solidFill>
            <a:schemeClr val="tx1"/>
          </a:solidFill>
          <a:latin typeface="+mn-lt"/>
          <a:ea typeface="+mn-ea"/>
          <a:cs typeface="+mn-cs"/>
        </a:defRPr>
      </a:lvl1pPr>
      <a:lvl2pPr marL="457091" algn="l" defTabSz="914183" rtl="0" eaLnBrk="1" latinLnBrk="0" hangingPunct="1">
        <a:defRPr sz="1800" kern="1200">
          <a:solidFill>
            <a:schemeClr val="tx1"/>
          </a:solidFill>
          <a:latin typeface="+mn-lt"/>
          <a:ea typeface="+mn-ea"/>
          <a:cs typeface="+mn-cs"/>
        </a:defRPr>
      </a:lvl2pPr>
      <a:lvl3pPr marL="914183" algn="l" defTabSz="914183" rtl="0" eaLnBrk="1" latinLnBrk="0" hangingPunct="1">
        <a:defRPr sz="1800" kern="1200">
          <a:solidFill>
            <a:schemeClr val="tx1"/>
          </a:solidFill>
          <a:latin typeface="+mn-lt"/>
          <a:ea typeface="+mn-ea"/>
          <a:cs typeface="+mn-cs"/>
        </a:defRPr>
      </a:lvl3pPr>
      <a:lvl4pPr marL="1371273" algn="l" defTabSz="914183" rtl="0" eaLnBrk="1" latinLnBrk="0" hangingPunct="1">
        <a:defRPr sz="1800" kern="1200">
          <a:solidFill>
            <a:schemeClr val="tx1"/>
          </a:solidFill>
          <a:latin typeface="+mn-lt"/>
          <a:ea typeface="+mn-ea"/>
          <a:cs typeface="+mn-cs"/>
        </a:defRPr>
      </a:lvl4pPr>
      <a:lvl5pPr marL="1828366" algn="l" defTabSz="914183" rtl="0" eaLnBrk="1" latinLnBrk="0" hangingPunct="1">
        <a:defRPr sz="1800" kern="1200">
          <a:solidFill>
            <a:schemeClr val="tx1"/>
          </a:solidFill>
          <a:latin typeface="+mn-lt"/>
          <a:ea typeface="+mn-ea"/>
          <a:cs typeface="+mn-cs"/>
        </a:defRPr>
      </a:lvl5pPr>
      <a:lvl6pPr marL="2285457" algn="l" defTabSz="914183" rtl="0" eaLnBrk="1" latinLnBrk="0" hangingPunct="1">
        <a:defRPr sz="1800" kern="1200">
          <a:solidFill>
            <a:schemeClr val="tx1"/>
          </a:solidFill>
          <a:latin typeface="+mn-lt"/>
          <a:ea typeface="+mn-ea"/>
          <a:cs typeface="+mn-cs"/>
        </a:defRPr>
      </a:lvl6pPr>
      <a:lvl7pPr marL="2742548" algn="l" defTabSz="914183" rtl="0" eaLnBrk="1" latinLnBrk="0" hangingPunct="1">
        <a:defRPr sz="1800" kern="1200">
          <a:solidFill>
            <a:schemeClr val="tx1"/>
          </a:solidFill>
          <a:latin typeface="+mn-lt"/>
          <a:ea typeface="+mn-ea"/>
          <a:cs typeface="+mn-cs"/>
        </a:defRPr>
      </a:lvl7pPr>
      <a:lvl8pPr marL="3199638" algn="l" defTabSz="914183" rtl="0" eaLnBrk="1" latinLnBrk="0" hangingPunct="1">
        <a:defRPr sz="1800" kern="1200">
          <a:solidFill>
            <a:schemeClr val="tx1"/>
          </a:solidFill>
          <a:latin typeface="+mn-lt"/>
          <a:ea typeface="+mn-ea"/>
          <a:cs typeface="+mn-cs"/>
        </a:defRPr>
      </a:lvl8pPr>
      <a:lvl9pPr marL="3656730" algn="l" defTabSz="91418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chemeClr val="tx1"/>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19033" y="286272"/>
            <a:ext cx="9342597" cy="1191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0163" tIns="50082" rIns="100163" bIns="50082"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519033" y="1667987"/>
            <a:ext cx="9342597" cy="471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0163" tIns="50082" rIns="100163" bIns="5008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519033" y="6509780"/>
            <a:ext cx="2422155" cy="49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0163" tIns="50082" rIns="100163" bIns="50082" numCol="1" anchor="t" anchorCtr="0" compatLnSpc="1">
            <a:prstTxWarp prst="textNoShape">
              <a:avLst/>
            </a:prstTxWarp>
          </a:bodyPr>
          <a:lstStyle>
            <a:lvl1pPr>
              <a:defRPr sz="1500">
                <a:solidFill>
                  <a:schemeClr val="bg1"/>
                </a:solidFill>
              </a:defRPr>
            </a:lvl1pPr>
          </a:lstStyle>
          <a:p>
            <a:pPr eaLnBrk="1" hangingPunct="1">
              <a:defRPr/>
            </a:pPr>
            <a:endParaRPr lang="en-US" b="0">
              <a:solidFill>
                <a:srgbClr val="FFFFFF"/>
              </a:solidFill>
            </a:endParaRPr>
          </a:p>
        </p:txBody>
      </p:sp>
      <p:sp>
        <p:nvSpPr>
          <p:cNvPr id="1029" name="Rectangle 5"/>
          <p:cNvSpPr>
            <a:spLocks noGrp="1" noChangeArrowheads="1"/>
          </p:cNvSpPr>
          <p:nvPr>
            <p:ph type="ftr" sz="quarter" idx="3"/>
          </p:nvPr>
        </p:nvSpPr>
        <p:spPr bwMode="auto">
          <a:xfrm>
            <a:off x="3546727" y="6509780"/>
            <a:ext cx="3287210" cy="49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0163" tIns="50082" rIns="100163" bIns="50082" numCol="1" anchor="t" anchorCtr="0" compatLnSpc="1">
            <a:prstTxWarp prst="textNoShape">
              <a:avLst/>
            </a:prstTxWarp>
          </a:bodyPr>
          <a:lstStyle>
            <a:lvl1pPr algn="ctr">
              <a:defRPr sz="1500">
                <a:solidFill>
                  <a:schemeClr val="bg1"/>
                </a:solidFill>
              </a:defRPr>
            </a:lvl1pPr>
          </a:lstStyle>
          <a:p>
            <a:pPr eaLnBrk="1" hangingPunct="1">
              <a:defRPr/>
            </a:pPr>
            <a:endParaRPr lang="en-US" b="0">
              <a:solidFill>
                <a:srgbClr val="FFFFFF"/>
              </a:solidFill>
            </a:endParaRPr>
          </a:p>
        </p:txBody>
      </p:sp>
      <p:sp>
        <p:nvSpPr>
          <p:cNvPr id="1030" name="Rectangle 6"/>
          <p:cNvSpPr>
            <a:spLocks noGrp="1" noChangeArrowheads="1"/>
          </p:cNvSpPr>
          <p:nvPr>
            <p:ph type="sldNum" sz="quarter" idx="4"/>
          </p:nvPr>
        </p:nvSpPr>
        <p:spPr bwMode="auto">
          <a:xfrm>
            <a:off x="7439475" y="6509780"/>
            <a:ext cx="2422155" cy="49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0163" tIns="50082" rIns="100163" bIns="50082" numCol="1" anchor="t" anchorCtr="0" compatLnSpc="1">
            <a:prstTxWarp prst="textNoShape">
              <a:avLst/>
            </a:prstTxWarp>
          </a:bodyPr>
          <a:lstStyle>
            <a:lvl1pPr algn="r">
              <a:defRPr sz="1500">
                <a:solidFill>
                  <a:schemeClr val="bg1"/>
                </a:solidFill>
              </a:defRPr>
            </a:lvl1pPr>
          </a:lstStyle>
          <a:p>
            <a:pPr eaLnBrk="1" hangingPunct="1">
              <a:defRPr/>
            </a:pPr>
            <a:fld id="{6C0B3894-4A82-4954-97C0-9B06B3F62336}" type="slidenum">
              <a:rPr lang="en-US" b="0">
                <a:solidFill>
                  <a:srgbClr val="FFFFFF"/>
                </a:solidFill>
              </a:rPr>
              <a:pPr eaLnBrk="1" hangingPunct="1">
                <a:defRPr/>
              </a:pPr>
              <a:t>‹#›</a:t>
            </a:fld>
            <a:endParaRPr lang="en-US" b="0">
              <a:solidFill>
                <a:srgbClr val="FFFFFF"/>
              </a:solidFill>
            </a:endParaRPr>
          </a:p>
        </p:txBody>
      </p:sp>
    </p:spTree>
    <p:extLst>
      <p:ext uri="{BB962C8B-B14F-4D97-AF65-F5344CB8AC3E}">
        <p14:creationId xmlns:p14="http://schemas.microsoft.com/office/powerpoint/2010/main" val="252583411"/>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txStyles>
    <p:titleStyle>
      <a:lvl1pPr algn="ctr" rtl="0" eaLnBrk="0" fontAlgn="base" hangingPunct="0">
        <a:spcBef>
          <a:spcPct val="0"/>
        </a:spcBef>
        <a:spcAft>
          <a:spcPct val="0"/>
        </a:spcAft>
        <a:defRPr sz="3900" b="1">
          <a:solidFill>
            <a:srgbClr val="FFFF00"/>
          </a:solidFill>
          <a:latin typeface="+mj-lt"/>
          <a:ea typeface="+mj-ea"/>
          <a:cs typeface="+mj-cs"/>
        </a:defRPr>
      </a:lvl1pPr>
      <a:lvl2pPr algn="ctr" rtl="0" eaLnBrk="0" fontAlgn="base" hangingPunct="0">
        <a:spcBef>
          <a:spcPct val="0"/>
        </a:spcBef>
        <a:spcAft>
          <a:spcPct val="0"/>
        </a:spcAft>
        <a:defRPr sz="3900" b="1">
          <a:solidFill>
            <a:srgbClr val="FFFF00"/>
          </a:solidFill>
          <a:latin typeface="Arial" charset="0"/>
        </a:defRPr>
      </a:lvl2pPr>
      <a:lvl3pPr algn="ctr" rtl="0" eaLnBrk="0" fontAlgn="base" hangingPunct="0">
        <a:spcBef>
          <a:spcPct val="0"/>
        </a:spcBef>
        <a:spcAft>
          <a:spcPct val="0"/>
        </a:spcAft>
        <a:defRPr sz="3900" b="1">
          <a:solidFill>
            <a:srgbClr val="FFFF00"/>
          </a:solidFill>
          <a:latin typeface="Arial" charset="0"/>
        </a:defRPr>
      </a:lvl3pPr>
      <a:lvl4pPr algn="ctr" rtl="0" eaLnBrk="0" fontAlgn="base" hangingPunct="0">
        <a:spcBef>
          <a:spcPct val="0"/>
        </a:spcBef>
        <a:spcAft>
          <a:spcPct val="0"/>
        </a:spcAft>
        <a:defRPr sz="3900" b="1">
          <a:solidFill>
            <a:srgbClr val="FFFF00"/>
          </a:solidFill>
          <a:latin typeface="Arial" charset="0"/>
        </a:defRPr>
      </a:lvl4pPr>
      <a:lvl5pPr algn="ctr" rtl="0" eaLnBrk="0" fontAlgn="base" hangingPunct="0">
        <a:spcBef>
          <a:spcPct val="0"/>
        </a:spcBef>
        <a:spcAft>
          <a:spcPct val="0"/>
        </a:spcAft>
        <a:defRPr sz="3900" b="1">
          <a:solidFill>
            <a:srgbClr val="FFFF00"/>
          </a:solidFill>
          <a:latin typeface="Arial" charset="0"/>
        </a:defRPr>
      </a:lvl5pPr>
      <a:lvl6pPr marL="500817" algn="ctr" rtl="0" fontAlgn="base">
        <a:spcBef>
          <a:spcPct val="0"/>
        </a:spcBef>
        <a:spcAft>
          <a:spcPct val="0"/>
        </a:spcAft>
        <a:defRPr sz="3900" b="1">
          <a:solidFill>
            <a:srgbClr val="FFFF00"/>
          </a:solidFill>
          <a:latin typeface="Arial" charset="0"/>
        </a:defRPr>
      </a:lvl6pPr>
      <a:lvl7pPr marL="1001634" algn="ctr" rtl="0" fontAlgn="base">
        <a:spcBef>
          <a:spcPct val="0"/>
        </a:spcBef>
        <a:spcAft>
          <a:spcPct val="0"/>
        </a:spcAft>
        <a:defRPr sz="3900" b="1">
          <a:solidFill>
            <a:srgbClr val="FFFF00"/>
          </a:solidFill>
          <a:latin typeface="Arial" charset="0"/>
        </a:defRPr>
      </a:lvl7pPr>
      <a:lvl8pPr marL="1502451" algn="ctr" rtl="0" fontAlgn="base">
        <a:spcBef>
          <a:spcPct val="0"/>
        </a:spcBef>
        <a:spcAft>
          <a:spcPct val="0"/>
        </a:spcAft>
        <a:defRPr sz="3900" b="1">
          <a:solidFill>
            <a:srgbClr val="FFFF00"/>
          </a:solidFill>
          <a:latin typeface="Arial" charset="0"/>
        </a:defRPr>
      </a:lvl8pPr>
      <a:lvl9pPr marL="2003268" algn="ctr" rtl="0" fontAlgn="base">
        <a:spcBef>
          <a:spcPct val="0"/>
        </a:spcBef>
        <a:spcAft>
          <a:spcPct val="0"/>
        </a:spcAft>
        <a:defRPr sz="3900" b="1">
          <a:solidFill>
            <a:srgbClr val="FFFF00"/>
          </a:solidFill>
          <a:latin typeface="Arial" charset="0"/>
        </a:defRPr>
      </a:lvl9pPr>
    </p:titleStyle>
    <p:bodyStyle>
      <a:lvl1pPr marL="375613" indent="-375613" algn="l" rtl="0" eaLnBrk="0" fontAlgn="base" hangingPunct="0">
        <a:spcBef>
          <a:spcPct val="20000"/>
        </a:spcBef>
        <a:spcAft>
          <a:spcPct val="0"/>
        </a:spcAft>
        <a:buChar char="•"/>
        <a:defRPr sz="3500" b="1">
          <a:solidFill>
            <a:schemeClr val="bg1"/>
          </a:solidFill>
          <a:latin typeface="+mn-lt"/>
          <a:ea typeface="+mn-ea"/>
          <a:cs typeface="+mn-cs"/>
        </a:defRPr>
      </a:lvl1pPr>
      <a:lvl2pPr marL="813827" indent="-313011" algn="l" rtl="0" eaLnBrk="0" fontAlgn="base" hangingPunct="0">
        <a:spcBef>
          <a:spcPct val="20000"/>
        </a:spcBef>
        <a:spcAft>
          <a:spcPct val="0"/>
        </a:spcAft>
        <a:buChar char="–"/>
        <a:defRPr sz="3100" b="1">
          <a:solidFill>
            <a:schemeClr val="bg1"/>
          </a:solidFill>
          <a:latin typeface="+mn-lt"/>
        </a:defRPr>
      </a:lvl2pPr>
      <a:lvl3pPr marL="1252042" indent="-250408" algn="l" rtl="0" eaLnBrk="0" fontAlgn="base" hangingPunct="0">
        <a:spcBef>
          <a:spcPct val="20000"/>
        </a:spcBef>
        <a:spcAft>
          <a:spcPct val="0"/>
        </a:spcAft>
        <a:buChar char="•"/>
        <a:defRPr sz="2600">
          <a:solidFill>
            <a:schemeClr val="bg1"/>
          </a:solidFill>
          <a:latin typeface="+mn-lt"/>
        </a:defRPr>
      </a:lvl3pPr>
      <a:lvl4pPr marL="1752859" indent="-250408" algn="l" rtl="0" eaLnBrk="0" fontAlgn="base" hangingPunct="0">
        <a:spcBef>
          <a:spcPct val="20000"/>
        </a:spcBef>
        <a:spcAft>
          <a:spcPct val="0"/>
        </a:spcAft>
        <a:buChar char="–"/>
        <a:defRPr sz="2200">
          <a:solidFill>
            <a:schemeClr val="bg1"/>
          </a:solidFill>
          <a:latin typeface="+mn-lt"/>
        </a:defRPr>
      </a:lvl4pPr>
      <a:lvl5pPr marL="2253676" indent="-250408" algn="l" rtl="0" eaLnBrk="0" fontAlgn="base" hangingPunct="0">
        <a:spcBef>
          <a:spcPct val="20000"/>
        </a:spcBef>
        <a:spcAft>
          <a:spcPct val="0"/>
        </a:spcAft>
        <a:buChar char="»"/>
        <a:defRPr sz="2200">
          <a:solidFill>
            <a:schemeClr val="bg1"/>
          </a:solidFill>
          <a:latin typeface="+mn-lt"/>
        </a:defRPr>
      </a:lvl5pPr>
      <a:lvl6pPr marL="2754493" indent="-250408" algn="l" rtl="0" fontAlgn="base">
        <a:spcBef>
          <a:spcPct val="20000"/>
        </a:spcBef>
        <a:spcAft>
          <a:spcPct val="0"/>
        </a:spcAft>
        <a:buChar char="»"/>
        <a:defRPr sz="2200">
          <a:solidFill>
            <a:schemeClr val="bg1"/>
          </a:solidFill>
          <a:latin typeface="+mn-lt"/>
        </a:defRPr>
      </a:lvl6pPr>
      <a:lvl7pPr marL="3255310" indent="-250408" algn="l" rtl="0" fontAlgn="base">
        <a:spcBef>
          <a:spcPct val="20000"/>
        </a:spcBef>
        <a:spcAft>
          <a:spcPct val="0"/>
        </a:spcAft>
        <a:buChar char="»"/>
        <a:defRPr sz="2200">
          <a:solidFill>
            <a:schemeClr val="bg1"/>
          </a:solidFill>
          <a:latin typeface="+mn-lt"/>
        </a:defRPr>
      </a:lvl7pPr>
      <a:lvl8pPr marL="3756127" indent="-250408" algn="l" rtl="0" fontAlgn="base">
        <a:spcBef>
          <a:spcPct val="20000"/>
        </a:spcBef>
        <a:spcAft>
          <a:spcPct val="0"/>
        </a:spcAft>
        <a:buChar char="»"/>
        <a:defRPr sz="2200">
          <a:solidFill>
            <a:schemeClr val="bg1"/>
          </a:solidFill>
          <a:latin typeface="+mn-lt"/>
        </a:defRPr>
      </a:lvl8pPr>
      <a:lvl9pPr marL="4256943" indent="-250408" algn="l" rtl="0" fontAlgn="base">
        <a:spcBef>
          <a:spcPct val="20000"/>
        </a:spcBef>
        <a:spcAft>
          <a:spcPct val="0"/>
        </a:spcAft>
        <a:buChar char="»"/>
        <a:defRPr sz="2200">
          <a:solidFill>
            <a:schemeClr val="bg1"/>
          </a:solidFill>
          <a:latin typeface="+mn-lt"/>
        </a:defRPr>
      </a:lvl9pPr>
    </p:bodyStyle>
    <p:otherStyle>
      <a:defPPr>
        <a:defRPr lang="en-US"/>
      </a:defPPr>
      <a:lvl1pPr marL="0" algn="l" defTabSz="1001634" rtl="0" eaLnBrk="1" latinLnBrk="0" hangingPunct="1">
        <a:defRPr sz="2000" kern="1200">
          <a:solidFill>
            <a:schemeClr val="tx1"/>
          </a:solidFill>
          <a:latin typeface="+mn-lt"/>
          <a:ea typeface="+mn-ea"/>
          <a:cs typeface="+mn-cs"/>
        </a:defRPr>
      </a:lvl1pPr>
      <a:lvl2pPr marL="500817" algn="l" defTabSz="1001634" rtl="0" eaLnBrk="1" latinLnBrk="0" hangingPunct="1">
        <a:defRPr sz="2000" kern="1200">
          <a:solidFill>
            <a:schemeClr val="tx1"/>
          </a:solidFill>
          <a:latin typeface="+mn-lt"/>
          <a:ea typeface="+mn-ea"/>
          <a:cs typeface="+mn-cs"/>
        </a:defRPr>
      </a:lvl2pPr>
      <a:lvl3pPr marL="1001634" algn="l" defTabSz="1001634" rtl="0" eaLnBrk="1" latinLnBrk="0" hangingPunct="1">
        <a:defRPr sz="2000" kern="1200">
          <a:solidFill>
            <a:schemeClr val="tx1"/>
          </a:solidFill>
          <a:latin typeface="+mn-lt"/>
          <a:ea typeface="+mn-ea"/>
          <a:cs typeface="+mn-cs"/>
        </a:defRPr>
      </a:lvl3pPr>
      <a:lvl4pPr marL="1502451" algn="l" defTabSz="1001634" rtl="0" eaLnBrk="1" latinLnBrk="0" hangingPunct="1">
        <a:defRPr sz="2000" kern="1200">
          <a:solidFill>
            <a:schemeClr val="tx1"/>
          </a:solidFill>
          <a:latin typeface="+mn-lt"/>
          <a:ea typeface="+mn-ea"/>
          <a:cs typeface="+mn-cs"/>
        </a:defRPr>
      </a:lvl4pPr>
      <a:lvl5pPr marL="2003268" algn="l" defTabSz="1001634" rtl="0" eaLnBrk="1" latinLnBrk="0" hangingPunct="1">
        <a:defRPr sz="2000" kern="1200">
          <a:solidFill>
            <a:schemeClr val="tx1"/>
          </a:solidFill>
          <a:latin typeface="+mn-lt"/>
          <a:ea typeface="+mn-ea"/>
          <a:cs typeface="+mn-cs"/>
        </a:defRPr>
      </a:lvl5pPr>
      <a:lvl6pPr marL="2504084" algn="l" defTabSz="1001634" rtl="0" eaLnBrk="1" latinLnBrk="0" hangingPunct="1">
        <a:defRPr sz="2000" kern="1200">
          <a:solidFill>
            <a:schemeClr val="tx1"/>
          </a:solidFill>
          <a:latin typeface="+mn-lt"/>
          <a:ea typeface="+mn-ea"/>
          <a:cs typeface="+mn-cs"/>
        </a:defRPr>
      </a:lvl6pPr>
      <a:lvl7pPr marL="3004901" algn="l" defTabSz="1001634" rtl="0" eaLnBrk="1" latinLnBrk="0" hangingPunct="1">
        <a:defRPr sz="2000" kern="1200">
          <a:solidFill>
            <a:schemeClr val="tx1"/>
          </a:solidFill>
          <a:latin typeface="+mn-lt"/>
          <a:ea typeface="+mn-ea"/>
          <a:cs typeface="+mn-cs"/>
        </a:defRPr>
      </a:lvl7pPr>
      <a:lvl8pPr marL="3505718" algn="l" defTabSz="1001634" rtl="0" eaLnBrk="1" latinLnBrk="0" hangingPunct="1">
        <a:defRPr sz="2000" kern="1200">
          <a:solidFill>
            <a:schemeClr val="tx1"/>
          </a:solidFill>
          <a:latin typeface="+mn-lt"/>
          <a:ea typeface="+mn-ea"/>
          <a:cs typeface="+mn-cs"/>
        </a:defRPr>
      </a:lvl8pPr>
      <a:lvl9pPr marL="4006535" algn="l" defTabSz="1001634" rtl="0" eaLnBrk="1" latinLnBrk="0" hangingPunct="1">
        <a:defRPr sz="20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00"/>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19063" y="93663"/>
            <a:ext cx="10144125" cy="89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31825" y="1338263"/>
            <a:ext cx="9123363" cy="469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Times New Roman" pitchFamily="18"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Times New Roman" pitchFamily="18"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Times New Roman" panose="02020603050405020304" pitchFamily="18" charset="0"/>
              </a:defRPr>
            </a:lvl1pPr>
          </a:lstStyle>
          <a:p>
            <a:pPr>
              <a:defRPr/>
            </a:pPr>
            <a:fld id="{4D7C35D2-0C92-4C6B-BACA-2F7E135CEF76}" type="slidenum">
              <a:rPr lang="en-US" altLang="en-US"/>
              <a:pPr>
                <a:defRPr/>
              </a:pPr>
              <a:t>‹#›</a:t>
            </a:fld>
            <a:endParaRPr lang="en-US" altLang="en-US"/>
          </a:p>
        </p:txBody>
      </p:sp>
    </p:spTree>
    <p:extLst>
      <p:ext uri="{BB962C8B-B14F-4D97-AF65-F5344CB8AC3E}">
        <p14:creationId xmlns:p14="http://schemas.microsoft.com/office/powerpoint/2010/main" val="808462127"/>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 id="2147483975" r:id="rId12"/>
    <p:sldLayoutId id="2147483976" r:id="rId13"/>
  </p:sldLayoutIdLst>
  <p:txStyles>
    <p:titleStyle>
      <a:lvl1pPr algn="ctr" rtl="0" eaLnBrk="0" fontAlgn="base" hangingPunct="0">
        <a:spcBef>
          <a:spcPct val="0"/>
        </a:spcBef>
        <a:spcAft>
          <a:spcPct val="0"/>
        </a:spcAft>
        <a:defRPr sz="3600" b="1">
          <a:solidFill>
            <a:srgbClr val="FFFF00"/>
          </a:solidFill>
          <a:latin typeface="+mj-lt"/>
          <a:ea typeface="+mj-ea"/>
          <a:cs typeface="+mj-cs"/>
        </a:defRPr>
      </a:lvl1pPr>
      <a:lvl2pPr algn="ctr" rtl="0" eaLnBrk="0" fontAlgn="base" hangingPunct="0">
        <a:spcBef>
          <a:spcPct val="0"/>
        </a:spcBef>
        <a:spcAft>
          <a:spcPct val="0"/>
        </a:spcAft>
        <a:defRPr sz="3600" b="1">
          <a:solidFill>
            <a:srgbClr val="FFFF00"/>
          </a:solidFill>
          <a:latin typeface="Arial" charset="0"/>
        </a:defRPr>
      </a:lvl2pPr>
      <a:lvl3pPr algn="ctr" rtl="0" eaLnBrk="0" fontAlgn="base" hangingPunct="0">
        <a:spcBef>
          <a:spcPct val="0"/>
        </a:spcBef>
        <a:spcAft>
          <a:spcPct val="0"/>
        </a:spcAft>
        <a:defRPr sz="3600" b="1">
          <a:solidFill>
            <a:srgbClr val="FFFF00"/>
          </a:solidFill>
          <a:latin typeface="Arial" charset="0"/>
        </a:defRPr>
      </a:lvl3pPr>
      <a:lvl4pPr algn="ctr" rtl="0" eaLnBrk="0" fontAlgn="base" hangingPunct="0">
        <a:spcBef>
          <a:spcPct val="0"/>
        </a:spcBef>
        <a:spcAft>
          <a:spcPct val="0"/>
        </a:spcAft>
        <a:defRPr sz="3600" b="1">
          <a:solidFill>
            <a:srgbClr val="FFFF00"/>
          </a:solidFill>
          <a:latin typeface="Arial" charset="0"/>
        </a:defRPr>
      </a:lvl4pPr>
      <a:lvl5pPr algn="ctr" rtl="0" eaLnBrk="0" fontAlgn="base" hangingPunct="0">
        <a:spcBef>
          <a:spcPct val="0"/>
        </a:spcBef>
        <a:spcAft>
          <a:spcPct val="0"/>
        </a:spcAft>
        <a:defRPr sz="3600" b="1">
          <a:solidFill>
            <a:srgbClr val="FFFF00"/>
          </a:solidFill>
          <a:latin typeface="Arial" charset="0"/>
        </a:defRPr>
      </a:lvl5pPr>
      <a:lvl6pPr marL="457200" algn="ctr" rtl="0" eaLnBrk="0" fontAlgn="base" hangingPunct="0">
        <a:spcBef>
          <a:spcPct val="0"/>
        </a:spcBef>
        <a:spcAft>
          <a:spcPct val="0"/>
        </a:spcAft>
        <a:defRPr sz="3600" b="1">
          <a:solidFill>
            <a:srgbClr val="FFFF00"/>
          </a:solidFill>
          <a:latin typeface="Arial" charset="0"/>
        </a:defRPr>
      </a:lvl6pPr>
      <a:lvl7pPr marL="914400" algn="ctr" rtl="0" eaLnBrk="0" fontAlgn="base" hangingPunct="0">
        <a:spcBef>
          <a:spcPct val="0"/>
        </a:spcBef>
        <a:spcAft>
          <a:spcPct val="0"/>
        </a:spcAft>
        <a:defRPr sz="3600" b="1">
          <a:solidFill>
            <a:srgbClr val="FFFF00"/>
          </a:solidFill>
          <a:latin typeface="Arial" charset="0"/>
        </a:defRPr>
      </a:lvl7pPr>
      <a:lvl8pPr marL="1371600" algn="ctr" rtl="0" eaLnBrk="0" fontAlgn="base" hangingPunct="0">
        <a:spcBef>
          <a:spcPct val="0"/>
        </a:spcBef>
        <a:spcAft>
          <a:spcPct val="0"/>
        </a:spcAft>
        <a:defRPr sz="3600" b="1">
          <a:solidFill>
            <a:srgbClr val="FFFF00"/>
          </a:solidFill>
          <a:latin typeface="Arial" charset="0"/>
        </a:defRPr>
      </a:lvl8pPr>
      <a:lvl9pPr marL="1828800" algn="ctr" rtl="0" eaLnBrk="0" fontAlgn="base" hangingPunct="0">
        <a:spcBef>
          <a:spcPct val="0"/>
        </a:spcBef>
        <a:spcAft>
          <a:spcPct val="0"/>
        </a:spcAft>
        <a:defRPr sz="3600" b="1">
          <a:solidFill>
            <a:srgbClr val="FFFF00"/>
          </a:solidFill>
          <a:latin typeface="Arial" charset="0"/>
        </a:defRPr>
      </a:lvl9pPr>
    </p:titleStyle>
    <p:bodyStyle>
      <a:lvl1pPr marL="342900" indent="-342900" algn="l" rtl="0" eaLnBrk="0" fontAlgn="base" hangingPunct="0">
        <a:spcBef>
          <a:spcPct val="20000"/>
        </a:spcBef>
        <a:spcAft>
          <a:spcPct val="0"/>
        </a:spcAft>
        <a:buChar char="•"/>
        <a:defRPr sz="3200" b="1">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b="1">
          <a:solidFill>
            <a:schemeClr val="bg1"/>
          </a:solidFill>
          <a:latin typeface="+mn-lt"/>
        </a:defRPr>
      </a:lvl2pPr>
      <a:lvl3pPr marL="1143000" indent="-228600" algn="l" rtl="0" eaLnBrk="0" fontAlgn="base" hangingPunct="0">
        <a:spcBef>
          <a:spcPct val="20000"/>
        </a:spcBef>
        <a:spcAft>
          <a:spcPct val="0"/>
        </a:spcAft>
        <a:buChar char="•"/>
        <a:defRPr sz="2400" b="1">
          <a:solidFill>
            <a:schemeClr val="bg1"/>
          </a:solidFill>
          <a:latin typeface="+mn-lt"/>
        </a:defRPr>
      </a:lvl3pPr>
      <a:lvl4pPr marL="1600200" indent="-228600" algn="l" rtl="0" eaLnBrk="0" fontAlgn="base" hangingPunct="0">
        <a:spcBef>
          <a:spcPct val="20000"/>
        </a:spcBef>
        <a:spcAft>
          <a:spcPct val="0"/>
        </a:spcAft>
        <a:buChar char="–"/>
        <a:defRPr sz="2000" b="1">
          <a:solidFill>
            <a:schemeClr val="bg1"/>
          </a:solidFill>
          <a:latin typeface="+mn-lt"/>
        </a:defRPr>
      </a:lvl4pPr>
      <a:lvl5pPr marL="2057400" indent="-228600" algn="l" rtl="0" eaLnBrk="0" fontAlgn="base" hangingPunct="0">
        <a:spcBef>
          <a:spcPct val="20000"/>
        </a:spcBef>
        <a:spcAft>
          <a:spcPct val="0"/>
        </a:spcAft>
        <a:buChar char="»"/>
        <a:defRPr sz="2000" b="1">
          <a:solidFill>
            <a:schemeClr val="bg1"/>
          </a:solidFill>
          <a:latin typeface="+mn-lt"/>
        </a:defRPr>
      </a:lvl5pPr>
      <a:lvl6pPr marL="2514600" indent="-228600" algn="l" rtl="0" eaLnBrk="0" fontAlgn="base" hangingPunct="0">
        <a:spcBef>
          <a:spcPct val="20000"/>
        </a:spcBef>
        <a:spcAft>
          <a:spcPct val="0"/>
        </a:spcAft>
        <a:buChar char="»"/>
        <a:defRPr sz="2000" b="1">
          <a:solidFill>
            <a:schemeClr val="bg1"/>
          </a:solidFill>
          <a:latin typeface="+mn-lt"/>
        </a:defRPr>
      </a:lvl6pPr>
      <a:lvl7pPr marL="2971800" indent="-228600" algn="l" rtl="0" eaLnBrk="0" fontAlgn="base" hangingPunct="0">
        <a:spcBef>
          <a:spcPct val="20000"/>
        </a:spcBef>
        <a:spcAft>
          <a:spcPct val="0"/>
        </a:spcAft>
        <a:buChar char="»"/>
        <a:defRPr sz="2000" b="1">
          <a:solidFill>
            <a:schemeClr val="bg1"/>
          </a:solidFill>
          <a:latin typeface="+mn-lt"/>
        </a:defRPr>
      </a:lvl7pPr>
      <a:lvl8pPr marL="3429000" indent="-228600" algn="l" rtl="0" eaLnBrk="0" fontAlgn="base" hangingPunct="0">
        <a:spcBef>
          <a:spcPct val="20000"/>
        </a:spcBef>
        <a:spcAft>
          <a:spcPct val="0"/>
        </a:spcAft>
        <a:buChar char="»"/>
        <a:defRPr sz="2000" b="1">
          <a:solidFill>
            <a:schemeClr val="bg1"/>
          </a:solidFill>
          <a:latin typeface="+mn-lt"/>
        </a:defRPr>
      </a:lvl8pPr>
      <a:lvl9pPr marL="3886200" indent="-228600" algn="l" rtl="0" eaLnBrk="0" fontAlgn="base" hangingPunct="0">
        <a:spcBef>
          <a:spcPct val="20000"/>
        </a:spcBef>
        <a:spcAft>
          <a:spcPct val="0"/>
        </a:spcAft>
        <a:buChar char="»"/>
        <a:defRPr sz="2000" b="1">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chemeClr val="tx1"/>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19033" y="286272"/>
            <a:ext cx="9342597" cy="1191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929" tIns="45467" rIns="90929" bIns="45467"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519033" y="1667987"/>
            <a:ext cx="9342597" cy="471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929" tIns="45467" rIns="90929" bIns="4546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519033" y="6509780"/>
            <a:ext cx="2422155" cy="49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929" tIns="45467" rIns="90929" bIns="45467" numCol="1" anchor="t" anchorCtr="0" compatLnSpc="1">
            <a:prstTxWarp prst="textNoShape">
              <a:avLst/>
            </a:prstTxWarp>
          </a:bodyPr>
          <a:lstStyle>
            <a:lvl1pPr>
              <a:defRPr sz="1459">
                <a:solidFill>
                  <a:schemeClr val="bg1"/>
                </a:solidFill>
              </a:defRPr>
            </a:lvl1pPr>
          </a:lstStyle>
          <a:p>
            <a:pPr>
              <a:defRPr/>
            </a:pPr>
            <a:endParaRPr lang="en-US"/>
          </a:p>
        </p:txBody>
      </p:sp>
      <p:sp>
        <p:nvSpPr>
          <p:cNvPr id="1029" name="Rectangle 5"/>
          <p:cNvSpPr>
            <a:spLocks noGrp="1" noChangeArrowheads="1"/>
          </p:cNvSpPr>
          <p:nvPr>
            <p:ph type="ftr" sz="quarter" idx="3"/>
          </p:nvPr>
        </p:nvSpPr>
        <p:spPr bwMode="auto">
          <a:xfrm>
            <a:off x="3546727" y="6509780"/>
            <a:ext cx="3287210" cy="49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929" tIns="45467" rIns="90929" bIns="45467" numCol="1" anchor="t" anchorCtr="0" compatLnSpc="1">
            <a:prstTxWarp prst="textNoShape">
              <a:avLst/>
            </a:prstTxWarp>
          </a:bodyPr>
          <a:lstStyle>
            <a:lvl1pPr algn="ctr">
              <a:defRPr sz="1459">
                <a:solidFill>
                  <a:schemeClr val="bg1"/>
                </a:solidFill>
              </a:defRPr>
            </a:lvl1pPr>
          </a:lstStyle>
          <a:p>
            <a:pPr>
              <a:defRPr/>
            </a:pPr>
            <a:endParaRPr lang="en-US"/>
          </a:p>
        </p:txBody>
      </p:sp>
      <p:sp>
        <p:nvSpPr>
          <p:cNvPr id="1030" name="Rectangle 6"/>
          <p:cNvSpPr>
            <a:spLocks noGrp="1" noChangeArrowheads="1"/>
          </p:cNvSpPr>
          <p:nvPr>
            <p:ph type="sldNum" sz="quarter" idx="4"/>
          </p:nvPr>
        </p:nvSpPr>
        <p:spPr bwMode="auto">
          <a:xfrm>
            <a:off x="7439475" y="6509780"/>
            <a:ext cx="2422155" cy="49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929" tIns="45467" rIns="90929" bIns="45467" numCol="1" anchor="t" anchorCtr="0" compatLnSpc="1">
            <a:prstTxWarp prst="textNoShape">
              <a:avLst/>
            </a:prstTxWarp>
          </a:bodyPr>
          <a:lstStyle>
            <a:lvl1pPr algn="r">
              <a:defRPr sz="1459">
                <a:solidFill>
                  <a:schemeClr val="bg1"/>
                </a:solidFill>
              </a:defRPr>
            </a:lvl1pPr>
          </a:lstStyle>
          <a:p>
            <a:pPr>
              <a:defRPr/>
            </a:pPr>
            <a:fld id="{8BDB85C0-5FCF-4FC2-A376-DFF370D3C229}" type="slidenum">
              <a:rPr lang="en-US"/>
              <a:pPr>
                <a:defRPr/>
              </a:pPr>
              <a:t>‹#›</a:t>
            </a:fld>
            <a:endParaRPr lang="en-US"/>
          </a:p>
        </p:txBody>
      </p:sp>
    </p:spTree>
    <p:extLst>
      <p:ext uri="{BB962C8B-B14F-4D97-AF65-F5344CB8AC3E}">
        <p14:creationId xmlns:p14="http://schemas.microsoft.com/office/powerpoint/2010/main" val="645527225"/>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 id="2147483989" r:id="rId12"/>
    <p:sldLayoutId id="2147483990" r:id="rId13"/>
  </p:sldLayoutIdLst>
  <p:txStyles>
    <p:titleStyle>
      <a:lvl1pPr algn="ctr" rtl="0" eaLnBrk="0" fontAlgn="base" hangingPunct="0">
        <a:spcBef>
          <a:spcPct val="0"/>
        </a:spcBef>
        <a:spcAft>
          <a:spcPct val="0"/>
        </a:spcAft>
        <a:defRPr sz="3753" b="1">
          <a:solidFill>
            <a:srgbClr val="FFFF00"/>
          </a:solidFill>
          <a:latin typeface="+mj-lt"/>
          <a:ea typeface="+mj-ea"/>
          <a:cs typeface="+mj-cs"/>
        </a:defRPr>
      </a:lvl1pPr>
      <a:lvl2pPr algn="ctr" rtl="0" eaLnBrk="0" fontAlgn="base" hangingPunct="0">
        <a:spcBef>
          <a:spcPct val="0"/>
        </a:spcBef>
        <a:spcAft>
          <a:spcPct val="0"/>
        </a:spcAft>
        <a:defRPr sz="3753" b="1">
          <a:solidFill>
            <a:srgbClr val="FFFF00"/>
          </a:solidFill>
          <a:latin typeface="Arial" charset="0"/>
        </a:defRPr>
      </a:lvl2pPr>
      <a:lvl3pPr algn="ctr" rtl="0" eaLnBrk="0" fontAlgn="base" hangingPunct="0">
        <a:spcBef>
          <a:spcPct val="0"/>
        </a:spcBef>
        <a:spcAft>
          <a:spcPct val="0"/>
        </a:spcAft>
        <a:defRPr sz="3753" b="1">
          <a:solidFill>
            <a:srgbClr val="FFFF00"/>
          </a:solidFill>
          <a:latin typeface="Arial" charset="0"/>
        </a:defRPr>
      </a:lvl3pPr>
      <a:lvl4pPr algn="ctr" rtl="0" eaLnBrk="0" fontAlgn="base" hangingPunct="0">
        <a:spcBef>
          <a:spcPct val="0"/>
        </a:spcBef>
        <a:spcAft>
          <a:spcPct val="0"/>
        </a:spcAft>
        <a:defRPr sz="3753" b="1">
          <a:solidFill>
            <a:srgbClr val="FFFF00"/>
          </a:solidFill>
          <a:latin typeface="Arial" charset="0"/>
        </a:defRPr>
      </a:lvl4pPr>
      <a:lvl5pPr algn="ctr" rtl="0" eaLnBrk="0" fontAlgn="base" hangingPunct="0">
        <a:spcBef>
          <a:spcPct val="0"/>
        </a:spcBef>
        <a:spcAft>
          <a:spcPct val="0"/>
        </a:spcAft>
        <a:defRPr sz="3753" b="1">
          <a:solidFill>
            <a:srgbClr val="FFFF00"/>
          </a:solidFill>
          <a:latin typeface="Arial" charset="0"/>
        </a:defRPr>
      </a:lvl5pPr>
      <a:lvl6pPr marL="473876" algn="ctr" rtl="0" fontAlgn="base">
        <a:spcBef>
          <a:spcPct val="0"/>
        </a:spcBef>
        <a:spcAft>
          <a:spcPct val="0"/>
        </a:spcAft>
        <a:defRPr sz="3753" b="1">
          <a:solidFill>
            <a:srgbClr val="FFFF00"/>
          </a:solidFill>
          <a:latin typeface="Arial" charset="0"/>
        </a:defRPr>
      </a:lvl6pPr>
      <a:lvl7pPr marL="947751" algn="ctr" rtl="0" fontAlgn="base">
        <a:spcBef>
          <a:spcPct val="0"/>
        </a:spcBef>
        <a:spcAft>
          <a:spcPct val="0"/>
        </a:spcAft>
        <a:defRPr sz="3753" b="1">
          <a:solidFill>
            <a:srgbClr val="FFFF00"/>
          </a:solidFill>
          <a:latin typeface="Arial" charset="0"/>
        </a:defRPr>
      </a:lvl7pPr>
      <a:lvl8pPr marL="1421624" algn="ctr" rtl="0" fontAlgn="base">
        <a:spcBef>
          <a:spcPct val="0"/>
        </a:spcBef>
        <a:spcAft>
          <a:spcPct val="0"/>
        </a:spcAft>
        <a:defRPr sz="3753" b="1">
          <a:solidFill>
            <a:srgbClr val="FFFF00"/>
          </a:solidFill>
          <a:latin typeface="Arial" charset="0"/>
        </a:defRPr>
      </a:lvl8pPr>
      <a:lvl9pPr marL="1895497" algn="ctr" rtl="0" fontAlgn="base">
        <a:spcBef>
          <a:spcPct val="0"/>
        </a:spcBef>
        <a:spcAft>
          <a:spcPct val="0"/>
        </a:spcAft>
        <a:defRPr sz="3753" b="1">
          <a:solidFill>
            <a:srgbClr val="FFFF00"/>
          </a:solidFill>
          <a:latin typeface="Arial" charset="0"/>
        </a:defRPr>
      </a:lvl9pPr>
    </p:titleStyle>
    <p:bodyStyle>
      <a:lvl1pPr marL="352475" indent="-352475" algn="l" rtl="0" eaLnBrk="0" fontAlgn="base" hangingPunct="0">
        <a:spcBef>
          <a:spcPct val="20000"/>
        </a:spcBef>
        <a:spcAft>
          <a:spcPct val="0"/>
        </a:spcAft>
        <a:buChar char="•"/>
        <a:defRPr sz="3336" b="1">
          <a:solidFill>
            <a:schemeClr val="bg1"/>
          </a:solidFill>
          <a:latin typeface="+mn-lt"/>
          <a:ea typeface="+mn-ea"/>
          <a:cs typeface="+mn-cs"/>
        </a:defRPr>
      </a:lvl1pPr>
      <a:lvl2pPr marL="767832" indent="-292902" algn="l" rtl="0" eaLnBrk="0" fontAlgn="base" hangingPunct="0">
        <a:spcBef>
          <a:spcPct val="20000"/>
        </a:spcBef>
        <a:spcAft>
          <a:spcPct val="0"/>
        </a:spcAft>
        <a:buChar char="–"/>
        <a:defRPr sz="2919" b="1">
          <a:solidFill>
            <a:schemeClr val="bg1"/>
          </a:solidFill>
          <a:latin typeface="+mn-lt"/>
        </a:defRPr>
      </a:lvl2pPr>
      <a:lvl3pPr marL="1181534" indent="-233329" algn="l" rtl="0" eaLnBrk="0" fontAlgn="base" hangingPunct="0">
        <a:spcBef>
          <a:spcPct val="20000"/>
        </a:spcBef>
        <a:spcAft>
          <a:spcPct val="0"/>
        </a:spcAft>
        <a:buChar char="•"/>
        <a:defRPr sz="2502">
          <a:solidFill>
            <a:schemeClr val="bg1"/>
          </a:solidFill>
          <a:latin typeface="+mn-lt"/>
        </a:defRPr>
      </a:lvl3pPr>
      <a:lvl4pPr marL="1654810" indent="-233329" algn="l" rtl="0" eaLnBrk="0" fontAlgn="base" hangingPunct="0">
        <a:spcBef>
          <a:spcPct val="20000"/>
        </a:spcBef>
        <a:spcAft>
          <a:spcPct val="0"/>
        </a:spcAft>
        <a:buChar char="–"/>
        <a:defRPr sz="2085">
          <a:solidFill>
            <a:schemeClr val="bg1"/>
          </a:solidFill>
          <a:latin typeface="+mn-lt"/>
        </a:defRPr>
      </a:lvl4pPr>
      <a:lvl5pPr marL="2129741" indent="-233329" algn="l" rtl="0" eaLnBrk="0" fontAlgn="base" hangingPunct="0">
        <a:spcBef>
          <a:spcPct val="20000"/>
        </a:spcBef>
        <a:spcAft>
          <a:spcPct val="0"/>
        </a:spcAft>
        <a:buChar char="»"/>
        <a:defRPr sz="2085">
          <a:solidFill>
            <a:schemeClr val="bg1"/>
          </a:solidFill>
          <a:latin typeface="+mn-lt"/>
        </a:defRPr>
      </a:lvl5pPr>
      <a:lvl6pPr marL="2606304" indent="-236936" algn="l" rtl="0" fontAlgn="base">
        <a:spcBef>
          <a:spcPct val="20000"/>
        </a:spcBef>
        <a:spcAft>
          <a:spcPct val="0"/>
        </a:spcAft>
        <a:buChar char="»"/>
        <a:defRPr sz="2085">
          <a:solidFill>
            <a:schemeClr val="bg1"/>
          </a:solidFill>
          <a:latin typeface="+mn-lt"/>
        </a:defRPr>
      </a:lvl6pPr>
      <a:lvl7pPr marL="3080178" indent="-236936" algn="l" rtl="0" fontAlgn="base">
        <a:spcBef>
          <a:spcPct val="20000"/>
        </a:spcBef>
        <a:spcAft>
          <a:spcPct val="0"/>
        </a:spcAft>
        <a:buChar char="»"/>
        <a:defRPr sz="2085">
          <a:solidFill>
            <a:schemeClr val="bg1"/>
          </a:solidFill>
          <a:latin typeface="+mn-lt"/>
        </a:defRPr>
      </a:lvl7pPr>
      <a:lvl8pPr marL="3554048" indent="-236936" algn="l" rtl="0" fontAlgn="base">
        <a:spcBef>
          <a:spcPct val="20000"/>
        </a:spcBef>
        <a:spcAft>
          <a:spcPct val="0"/>
        </a:spcAft>
        <a:buChar char="»"/>
        <a:defRPr sz="2085">
          <a:solidFill>
            <a:schemeClr val="bg1"/>
          </a:solidFill>
          <a:latin typeface="+mn-lt"/>
        </a:defRPr>
      </a:lvl8pPr>
      <a:lvl9pPr marL="4027917" indent="-236936" algn="l" rtl="0" fontAlgn="base">
        <a:spcBef>
          <a:spcPct val="20000"/>
        </a:spcBef>
        <a:spcAft>
          <a:spcPct val="0"/>
        </a:spcAft>
        <a:buChar char="»"/>
        <a:defRPr sz="2085">
          <a:solidFill>
            <a:schemeClr val="bg1"/>
          </a:solidFill>
          <a:latin typeface="+mn-lt"/>
        </a:defRPr>
      </a:lvl9pPr>
    </p:bodyStyle>
    <p:otherStyle>
      <a:defPPr>
        <a:defRPr lang="en-US"/>
      </a:defPPr>
      <a:lvl1pPr marL="0" algn="l" defTabSz="947751" rtl="0" eaLnBrk="1" latinLnBrk="0" hangingPunct="1">
        <a:defRPr sz="1876" kern="1200">
          <a:solidFill>
            <a:schemeClr val="tx1"/>
          </a:solidFill>
          <a:latin typeface="+mn-lt"/>
          <a:ea typeface="+mn-ea"/>
          <a:cs typeface="+mn-cs"/>
        </a:defRPr>
      </a:lvl1pPr>
      <a:lvl2pPr marL="473876" algn="l" defTabSz="947751" rtl="0" eaLnBrk="1" latinLnBrk="0" hangingPunct="1">
        <a:defRPr sz="1876" kern="1200">
          <a:solidFill>
            <a:schemeClr val="tx1"/>
          </a:solidFill>
          <a:latin typeface="+mn-lt"/>
          <a:ea typeface="+mn-ea"/>
          <a:cs typeface="+mn-cs"/>
        </a:defRPr>
      </a:lvl2pPr>
      <a:lvl3pPr marL="947751" algn="l" defTabSz="947751" rtl="0" eaLnBrk="1" latinLnBrk="0" hangingPunct="1">
        <a:defRPr sz="1876" kern="1200">
          <a:solidFill>
            <a:schemeClr val="tx1"/>
          </a:solidFill>
          <a:latin typeface="+mn-lt"/>
          <a:ea typeface="+mn-ea"/>
          <a:cs typeface="+mn-cs"/>
        </a:defRPr>
      </a:lvl3pPr>
      <a:lvl4pPr marL="1421624" algn="l" defTabSz="947751" rtl="0" eaLnBrk="1" latinLnBrk="0" hangingPunct="1">
        <a:defRPr sz="1876" kern="1200">
          <a:solidFill>
            <a:schemeClr val="tx1"/>
          </a:solidFill>
          <a:latin typeface="+mn-lt"/>
          <a:ea typeface="+mn-ea"/>
          <a:cs typeface="+mn-cs"/>
        </a:defRPr>
      </a:lvl4pPr>
      <a:lvl5pPr marL="1895497" algn="l" defTabSz="947751" rtl="0" eaLnBrk="1" latinLnBrk="0" hangingPunct="1">
        <a:defRPr sz="1876" kern="1200">
          <a:solidFill>
            <a:schemeClr val="tx1"/>
          </a:solidFill>
          <a:latin typeface="+mn-lt"/>
          <a:ea typeface="+mn-ea"/>
          <a:cs typeface="+mn-cs"/>
        </a:defRPr>
      </a:lvl5pPr>
      <a:lvl6pPr marL="2369361" algn="l" defTabSz="947751" rtl="0" eaLnBrk="1" latinLnBrk="0" hangingPunct="1">
        <a:defRPr sz="1876" kern="1200">
          <a:solidFill>
            <a:schemeClr val="tx1"/>
          </a:solidFill>
          <a:latin typeface="+mn-lt"/>
          <a:ea typeface="+mn-ea"/>
          <a:cs typeface="+mn-cs"/>
        </a:defRPr>
      </a:lvl6pPr>
      <a:lvl7pPr marL="2843242" algn="l" defTabSz="947751" rtl="0" eaLnBrk="1" latinLnBrk="0" hangingPunct="1">
        <a:defRPr sz="1876" kern="1200">
          <a:solidFill>
            <a:schemeClr val="tx1"/>
          </a:solidFill>
          <a:latin typeface="+mn-lt"/>
          <a:ea typeface="+mn-ea"/>
          <a:cs typeface="+mn-cs"/>
        </a:defRPr>
      </a:lvl7pPr>
      <a:lvl8pPr marL="3317114" algn="l" defTabSz="947751" rtl="0" eaLnBrk="1" latinLnBrk="0" hangingPunct="1">
        <a:defRPr sz="1876" kern="1200">
          <a:solidFill>
            <a:schemeClr val="tx1"/>
          </a:solidFill>
          <a:latin typeface="+mn-lt"/>
          <a:ea typeface="+mn-ea"/>
          <a:cs typeface="+mn-cs"/>
        </a:defRPr>
      </a:lvl8pPr>
      <a:lvl9pPr marL="3790988" algn="l" defTabSz="947751" rtl="0" eaLnBrk="1" latinLnBrk="0" hangingPunct="1">
        <a:defRPr sz="1876"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Rectangle 1"/>
          <p:cNvSpPr>
            <a:spLocks noGrp="1" noChangeArrowheads="1"/>
          </p:cNvSpPr>
          <p:nvPr>
            <p:ph type="title"/>
          </p:nvPr>
        </p:nvSpPr>
        <p:spPr bwMode="auto">
          <a:xfrm>
            <a:off x="762002" y="593727"/>
            <a:ext cx="8861425" cy="1190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n-US" smtClean="0"/>
              <a:t>Click to edit the title text format</a:t>
            </a:r>
          </a:p>
        </p:txBody>
      </p:sp>
      <p:sp>
        <p:nvSpPr>
          <p:cNvPr id="8195" name="Rectangle 2"/>
          <p:cNvSpPr>
            <a:spLocks noGrp="1" noChangeArrowheads="1"/>
          </p:cNvSpPr>
          <p:nvPr>
            <p:ph type="body" idx="1"/>
          </p:nvPr>
        </p:nvSpPr>
        <p:spPr bwMode="auto">
          <a:xfrm>
            <a:off x="762002" y="1987550"/>
            <a:ext cx="8861425" cy="4502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en-GB" altLang="en-US" smtClean="0"/>
              <a:t>Click to edit the outline text format</a:t>
            </a:r>
          </a:p>
          <a:p>
            <a:pPr lvl="1"/>
            <a:r>
              <a:rPr lang="en-GB" altLang="en-US" smtClean="0"/>
              <a:t>Second Outline Level</a:t>
            </a:r>
          </a:p>
          <a:p>
            <a:pPr lvl="2"/>
            <a:r>
              <a:rPr lang="en-GB" altLang="en-US" smtClean="0"/>
              <a:t>Third Outline Level</a:t>
            </a:r>
          </a:p>
          <a:p>
            <a:pPr lvl="3"/>
            <a:r>
              <a:rPr lang="en-GB" altLang="en-US" smtClean="0"/>
              <a:t>Fourth Outline Level</a:t>
            </a:r>
          </a:p>
          <a:p>
            <a:pPr lvl="4"/>
            <a:r>
              <a:rPr lang="en-GB" altLang="en-US" smtClean="0"/>
              <a:t>Fifth Outline Level</a:t>
            </a:r>
          </a:p>
          <a:p>
            <a:pPr lvl="4"/>
            <a:r>
              <a:rPr lang="en-GB" altLang="en-US" smtClean="0"/>
              <a:t>Sixth Outline Level</a:t>
            </a:r>
          </a:p>
          <a:p>
            <a:pPr lvl="4"/>
            <a:r>
              <a:rPr lang="en-GB" altLang="en-US" smtClean="0"/>
              <a:t>Seventh Outline Level</a:t>
            </a:r>
          </a:p>
          <a:p>
            <a:pPr lvl="4"/>
            <a:r>
              <a:rPr lang="en-GB" altLang="en-US" smtClean="0"/>
              <a:t>Eighth Outline Level</a:t>
            </a:r>
          </a:p>
          <a:p>
            <a:pPr lvl="4"/>
            <a:r>
              <a:rPr lang="en-GB" altLang="en-US" smtClean="0"/>
              <a:t>Ninth Outline Level</a:t>
            </a:r>
          </a:p>
        </p:txBody>
      </p:sp>
    </p:spTree>
    <p:extLst>
      <p:ext uri="{BB962C8B-B14F-4D97-AF65-F5344CB8AC3E}">
        <p14:creationId xmlns:p14="http://schemas.microsoft.com/office/powerpoint/2010/main" val="2977448215"/>
      </p:ext>
    </p:extLst>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Lst>
  <p:txStyles>
    <p:titleStyle>
      <a:lvl1pPr algn="ctr" defTabSz="457091" rtl="0" eaLnBrk="0" fontAlgn="base" hangingPunct="0">
        <a:lnSpc>
          <a:spcPct val="93000"/>
        </a:lnSpc>
        <a:spcBef>
          <a:spcPct val="0"/>
        </a:spcBef>
        <a:spcAft>
          <a:spcPct val="0"/>
        </a:spcAft>
        <a:buClr>
          <a:srgbClr val="000000"/>
        </a:buClr>
        <a:buSzPct val="45000"/>
        <a:buFont typeface="Wingdings" charset="2"/>
        <a:defRPr sz="2800" b="1">
          <a:solidFill>
            <a:srgbClr val="000000"/>
          </a:solidFill>
          <a:latin typeface="+mj-lt"/>
          <a:ea typeface="+mj-ea"/>
          <a:cs typeface="+mj-cs"/>
        </a:defRPr>
      </a:lvl1pPr>
      <a:lvl2pPr algn="ctr" defTabSz="457091" rtl="0" eaLnBrk="0" fontAlgn="base" hangingPunct="0">
        <a:lnSpc>
          <a:spcPct val="93000"/>
        </a:lnSpc>
        <a:spcBef>
          <a:spcPct val="0"/>
        </a:spcBef>
        <a:spcAft>
          <a:spcPct val="0"/>
        </a:spcAft>
        <a:buClr>
          <a:srgbClr val="000000"/>
        </a:buClr>
        <a:buSzPct val="45000"/>
        <a:buFont typeface="Wingdings" charset="2"/>
        <a:defRPr sz="2800" b="1">
          <a:solidFill>
            <a:srgbClr val="000000"/>
          </a:solidFill>
          <a:latin typeface="Times New Roman" pitchFamily="18" charset="0"/>
          <a:ea typeface="msgothic" charset="0"/>
          <a:cs typeface="msgothic" charset="0"/>
        </a:defRPr>
      </a:lvl2pPr>
      <a:lvl3pPr algn="ctr" defTabSz="457091" rtl="0" eaLnBrk="0" fontAlgn="base" hangingPunct="0">
        <a:lnSpc>
          <a:spcPct val="93000"/>
        </a:lnSpc>
        <a:spcBef>
          <a:spcPct val="0"/>
        </a:spcBef>
        <a:spcAft>
          <a:spcPct val="0"/>
        </a:spcAft>
        <a:buClr>
          <a:srgbClr val="000000"/>
        </a:buClr>
        <a:buSzPct val="45000"/>
        <a:buFont typeface="Wingdings" charset="2"/>
        <a:defRPr sz="2800" b="1">
          <a:solidFill>
            <a:srgbClr val="000000"/>
          </a:solidFill>
          <a:latin typeface="Times New Roman" pitchFamily="18" charset="0"/>
          <a:ea typeface="msgothic" charset="0"/>
          <a:cs typeface="msgothic" charset="0"/>
        </a:defRPr>
      </a:lvl3pPr>
      <a:lvl4pPr algn="ctr" defTabSz="457091" rtl="0" eaLnBrk="0" fontAlgn="base" hangingPunct="0">
        <a:lnSpc>
          <a:spcPct val="93000"/>
        </a:lnSpc>
        <a:spcBef>
          <a:spcPct val="0"/>
        </a:spcBef>
        <a:spcAft>
          <a:spcPct val="0"/>
        </a:spcAft>
        <a:buClr>
          <a:srgbClr val="000000"/>
        </a:buClr>
        <a:buSzPct val="45000"/>
        <a:buFont typeface="Wingdings" charset="2"/>
        <a:defRPr sz="2800" b="1">
          <a:solidFill>
            <a:srgbClr val="000000"/>
          </a:solidFill>
          <a:latin typeface="Times New Roman" pitchFamily="18" charset="0"/>
          <a:ea typeface="msgothic" charset="0"/>
          <a:cs typeface="msgothic" charset="0"/>
        </a:defRPr>
      </a:lvl4pPr>
      <a:lvl5pPr algn="ctr" defTabSz="457091" rtl="0" eaLnBrk="0" fontAlgn="base" hangingPunct="0">
        <a:lnSpc>
          <a:spcPct val="93000"/>
        </a:lnSpc>
        <a:spcBef>
          <a:spcPct val="0"/>
        </a:spcBef>
        <a:spcAft>
          <a:spcPct val="0"/>
        </a:spcAft>
        <a:buClr>
          <a:srgbClr val="000000"/>
        </a:buClr>
        <a:buSzPct val="45000"/>
        <a:buFont typeface="Wingdings" charset="2"/>
        <a:defRPr sz="2800" b="1">
          <a:solidFill>
            <a:srgbClr val="000000"/>
          </a:solidFill>
          <a:latin typeface="Times New Roman" pitchFamily="18" charset="0"/>
          <a:ea typeface="msgothic" charset="0"/>
          <a:cs typeface="msgothic" charset="0"/>
        </a:defRPr>
      </a:lvl5pPr>
      <a:lvl6pPr marL="1536336" indent="-215850" algn="ctr" defTabSz="457091" rtl="0" fontAlgn="base" hangingPunct="0">
        <a:lnSpc>
          <a:spcPct val="93000"/>
        </a:lnSpc>
        <a:spcBef>
          <a:spcPct val="0"/>
        </a:spcBef>
        <a:spcAft>
          <a:spcPct val="0"/>
        </a:spcAft>
        <a:buClr>
          <a:srgbClr val="000000"/>
        </a:buClr>
        <a:buSzPct val="45000"/>
        <a:buFont typeface="Wingdings" charset="2"/>
        <a:defRPr sz="2800" b="1">
          <a:solidFill>
            <a:srgbClr val="000000"/>
          </a:solidFill>
          <a:latin typeface="Times New Roman" pitchFamily="18" charset="0"/>
          <a:ea typeface="msgothic" charset="0"/>
          <a:cs typeface="msgothic" charset="0"/>
        </a:defRPr>
      </a:lvl6pPr>
      <a:lvl7pPr marL="1993426" indent="-215850" algn="ctr" defTabSz="457091" rtl="0" fontAlgn="base" hangingPunct="0">
        <a:lnSpc>
          <a:spcPct val="93000"/>
        </a:lnSpc>
        <a:spcBef>
          <a:spcPct val="0"/>
        </a:spcBef>
        <a:spcAft>
          <a:spcPct val="0"/>
        </a:spcAft>
        <a:buClr>
          <a:srgbClr val="000000"/>
        </a:buClr>
        <a:buSzPct val="45000"/>
        <a:buFont typeface="Wingdings" charset="2"/>
        <a:defRPr sz="2800" b="1">
          <a:solidFill>
            <a:srgbClr val="000000"/>
          </a:solidFill>
          <a:latin typeface="Times New Roman" pitchFamily="18" charset="0"/>
          <a:ea typeface="msgothic" charset="0"/>
          <a:cs typeface="msgothic" charset="0"/>
        </a:defRPr>
      </a:lvl7pPr>
      <a:lvl8pPr marL="2450517" indent="-215850" algn="ctr" defTabSz="457091" rtl="0" fontAlgn="base" hangingPunct="0">
        <a:lnSpc>
          <a:spcPct val="93000"/>
        </a:lnSpc>
        <a:spcBef>
          <a:spcPct val="0"/>
        </a:spcBef>
        <a:spcAft>
          <a:spcPct val="0"/>
        </a:spcAft>
        <a:buClr>
          <a:srgbClr val="000000"/>
        </a:buClr>
        <a:buSzPct val="45000"/>
        <a:buFont typeface="Wingdings" charset="2"/>
        <a:defRPr sz="2800" b="1">
          <a:solidFill>
            <a:srgbClr val="000000"/>
          </a:solidFill>
          <a:latin typeface="Times New Roman" pitchFamily="18" charset="0"/>
          <a:ea typeface="msgothic" charset="0"/>
          <a:cs typeface="msgothic" charset="0"/>
        </a:defRPr>
      </a:lvl8pPr>
      <a:lvl9pPr marL="2907608" indent="-215850" algn="ctr" defTabSz="457091" rtl="0" fontAlgn="base" hangingPunct="0">
        <a:lnSpc>
          <a:spcPct val="93000"/>
        </a:lnSpc>
        <a:spcBef>
          <a:spcPct val="0"/>
        </a:spcBef>
        <a:spcAft>
          <a:spcPct val="0"/>
        </a:spcAft>
        <a:buClr>
          <a:srgbClr val="000000"/>
        </a:buClr>
        <a:buSzPct val="45000"/>
        <a:buFont typeface="Wingdings" charset="2"/>
        <a:defRPr sz="2800" b="1">
          <a:solidFill>
            <a:srgbClr val="000000"/>
          </a:solidFill>
          <a:latin typeface="Times New Roman" pitchFamily="18" charset="0"/>
          <a:ea typeface="msgothic" charset="0"/>
          <a:cs typeface="msgothic" charset="0"/>
        </a:defRPr>
      </a:lvl9pPr>
    </p:titleStyle>
    <p:bodyStyle>
      <a:lvl1pPr marL="431697" indent="-323773" algn="l" defTabSz="457091" rtl="0" eaLnBrk="0" fontAlgn="base" hangingPunct="0">
        <a:lnSpc>
          <a:spcPct val="93000"/>
        </a:lnSpc>
        <a:spcBef>
          <a:spcPct val="0"/>
        </a:spcBef>
        <a:spcAft>
          <a:spcPts val="888"/>
        </a:spcAft>
        <a:buClr>
          <a:srgbClr val="000000"/>
        </a:buClr>
        <a:buSzPct val="100000"/>
        <a:buFont typeface="Arial" charset="0"/>
        <a:buChar char="•"/>
        <a:defRPr sz="2000">
          <a:solidFill>
            <a:srgbClr val="000000"/>
          </a:solidFill>
          <a:latin typeface="+mn-lt"/>
          <a:ea typeface="+mn-ea"/>
          <a:cs typeface="+mn-cs"/>
        </a:defRPr>
      </a:lvl1pPr>
      <a:lvl2pPr marL="863394" indent="-287270" algn="l" defTabSz="457091" rtl="0" eaLnBrk="0" fontAlgn="base" hangingPunct="0">
        <a:lnSpc>
          <a:spcPct val="93000"/>
        </a:lnSpc>
        <a:spcBef>
          <a:spcPct val="0"/>
        </a:spcBef>
        <a:spcAft>
          <a:spcPts val="1138"/>
        </a:spcAft>
        <a:buClr>
          <a:srgbClr val="000000"/>
        </a:buClr>
        <a:buSzPct val="75000"/>
        <a:buFont typeface="Symbol" charset="2"/>
        <a:buChar char=""/>
        <a:defRPr sz="2600">
          <a:solidFill>
            <a:srgbClr val="000000"/>
          </a:solidFill>
          <a:latin typeface="+mn-lt"/>
          <a:ea typeface="+mn-ea"/>
          <a:cs typeface="+mn-cs"/>
        </a:defRPr>
      </a:lvl2pPr>
      <a:lvl3pPr marL="1295093" indent="-215850" algn="l" defTabSz="457091" rtl="0" eaLnBrk="0" fontAlgn="base" hangingPunct="0">
        <a:lnSpc>
          <a:spcPct val="93000"/>
        </a:lnSpc>
        <a:spcBef>
          <a:spcPct val="0"/>
        </a:spcBef>
        <a:spcAft>
          <a:spcPts val="850"/>
        </a:spcAft>
        <a:buClr>
          <a:srgbClr val="000000"/>
        </a:buClr>
        <a:buSzPct val="45000"/>
        <a:buFont typeface="Wingdings" charset="2"/>
        <a:buChar char=""/>
        <a:defRPr sz="2400">
          <a:solidFill>
            <a:srgbClr val="000000"/>
          </a:solidFill>
          <a:latin typeface="+mn-lt"/>
          <a:ea typeface="+mn-ea"/>
          <a:cs typeface="+mn-cs"/>
        </a:defRPr>
      </a:lvl3pPr>
      <a:lvl4pPr marL="1726789" indent="-215850" algn="l" defTabSz="457091" rtl="0" eaLnBrk="0" fontAlgn="base" hangingPunct="0">
        <a:lnSpc>
          <a:spcPct val="93000"/>
        </a:lnSpc>
        <a:spcBef>
          <a:spcPct val="0"/>
        </a:spcBef>
        <a:spcAft>
          <a:spcPts val="575"/>
        </a:spcAft>
        <a:buClr>
          <a:srgbClr val="000000"/>
        </a:buClr>
        <a:buSzPct val="75000"/>
        <a:buFont typeface="Symbol" charset="2"/>
        <a:buChar char=""/>
        <a:defRPr sz="2000">
          <a:solidFill>
            <a:srgbClr val="000000"/>
          </a:solidFill>
          <a:latin typeface="+mn-lt"/>
          <a:ea typeface="+mn-ea"/>
          <a:cs typeface="+mn-cs"/>
        </a:defRPr>
      </a:lvl4pPr>
      <a:lvl5pPr marL="2158487" indent="-215850" algn="l" defTabSz="457091" rtl="0" eaLnBrk="0" fontAlgn="base" hangingPunct="0">
        <a:lnSpc>
          <a:spcPct val="93000"/>
        </a:lnSpc>
        <a:spcBef>
          <a:spcPct val="0"/>
        </a:spcBef>
        <a:spcAft>
          <a:spcPts val="288"/>
        </a:spcAft>
        <a:buClr>
          <a:srgbClr val="000000"/>
        </a:buClr>
        <a:buSzPct val="45000"/>
        <a:buFont typeface="Wingdings" charset="2"/>
        <a:buChar char=""/>
        <a:defRPr sz="2000">
          <a:solidFill>
            <a:srgbClr val="000000"/>
          </a:solidFill>
          <a:latin typeface="+mn-lt"/>
          <a:ea typeface="+mn-ea"/>
          <a:cs typeface="+mn-cs"/>
        </a:defRPr>
      </a:lvl5pPr>
      <a:lvl6pPr marL="2615577" indent="-215850" algn="l" defTabSz="457091" rtl="0" fontAlgn="base" hangingPunct="0">
        <a:lnSpc>
          <a:spcPct val="93000"/>
        </a:lnSpc>
        <a:spcBef>
          <a:spcPct val="0"/>
        </a:spcBef>
        <a:spcAft>
          <a:spcPts val="288"/>
        </a:spcAft>
        <a:buClr>
          <a:srgbClr val="000000"/>
        </a:buClr>
        <a:buSzPct val="45000"/>
        <a:buFont typeface="Wingdings" charset="2"/>
        <a:buChar char=""/>
        <a:defRPr sz="2000">
          <a:solidFill>
            <a:srgbClr val="000000"/>
          </a:solidFill>
          <a:latin typeface="+mn-lt"/>
          <a:ea typeface="+mn-ea"/>
          <a:cs typeface="+mn-cs"/>
        </a:defRPr>
      </a:lvl6pPr>
      <a:lvl7pPr marL="3072669" indent="-215850" algn="l" defTabSz="457091" rtl="0" fontAlgn="base" hangingPunct="0">
        <a:lnSpc>
          <a:spcPct val="93000"/>
        </a:lnSpc>
        <a:spcBef>
          <a:spcPct val="0"/>
        </a:spcBef>
        <a:spcAft>
          <a:spcPts val="288"/>
        </a:spcAft>
        <a:buClr>
          <a:srgbClr val="000000"/>
        </a:buClr>
        <a:buSzPct val="45000"/>
        <a:buFont typeface="Wingdings" charset="2"/>
        <a:buChar char=""/>
        <a:defRPr sz="2000">
          <a:solidFill>
            <a:srgbClr val="000000"/>
          </a:solidFill>
          <a:latin typeface="+mn-lt"/>
          <a:ea typeface="+mn-ea"/>
          <a:cs typeface="+mn-cs"/>
        </a:defRPr>
      </a:lvl7pPr>
      <a:lvl8pPr marL="3529761" indent="-215850" algn="l" defTabSz="457091" rtl="0" fontAlgn="base" hangingPunct="0">
        <a:lnSpc>
          <a:spcPct val="93000"/>
        </a:lnSpc>
        <a:spcBef>
          <a:spcPct val="0"/>
        </a:spcBef>
        <a:spcAft>
          <a:spcPts val="288"/>
        </a:spcAft>
        <a:buClr>
          <a:srgbClr val="000000"/>
        </a:buClr>
        <a:buSzPct val="45000"/>
        <a:buFont typeface="Wingdings" charset="2"/>
        <a:buChar char=""/>
        <a:defRPr sz="2000">
          <a:solidFill>
            <a:srgbClr val="000000"/>
          </a:solidFill>
          <a:latin typeface="+mn-lt"/>
          <a:ea typeface="+mn-ea"/>
          <a:cs typeface="+mn-cs"/>
        </a:defRPr>
      </a:lvl8pPr>
      <a:lvl9pPr marL="3986852" indent="-215850" algn="l" defTabSz="457091" rtl="0" fontAlgn="base" hangingPunct="0">
        <a:lnSpc>
          <a:spcPct val="93000"/>
        </a:lnSpc>
        <a:spcBef>
          <a:spcPct val="0"/>
        </a:spcBef>
        <a:spcAft>
          <a:spcPts val="288"/>
        </a:spcAft>
        <a:buClr>
          <a:srgbClr val="000000"/>
        </a:buClr>
        <a:buSzPct val="45000"/>
        <a:buFont typeface="Wingdings" charset="2"/>
        <a:buChar char=""/>
        <a:defRPr sz="2000">
          <a:solidFill>
            <a:srgbClr val="000000"/>
          </a:solidFill>
          <a:latin typeface="+mn-lt"/>
          <a:ea typeface="+mn-ea"/>
          <a:cs typeface="+mn-cs"/>
        </a:defRPr>
      </a:lvl9pPr>
    </p:bodyStyle>
    <p:otherStyle>
      <a:defPPr>
        <a:defRPr lang="en-US"/>
      </a:defPPr>
      <a:lvl1pPr marL="0" algn="l" defTabSz="914183" rtl="0" eaLnBrk="1" latinLnBrk="0" hangingPunct="1">
        <a:defRPr sz="1800" kern="1200">
          <a:solidFill>
            <a:schemeClr val="tx1"/>
          </a:solidFill>
          <a:latin typeface="+mn-lt"/>
          <a:ea typeface="+mn-ea"/>
          <a:cs typeface="+mn-cs"/>
        </a:defRPr>
      </a:lvl1pPr>
      <a:lvl2pPr marL="457091" algn="l" defTabSz="914183" rtl="0" eaLnBrk="1" latinLnBrk="0" hangingPunct="1">
        <a:defRPr sz="1800" kern="1200">
          <a:solidFill>
            <a:schemeClr val="tx1"/>
          </a:solidFill>
          <a:latin typeface="+mn-lt"/>
          <a:ea typeface="+mn-ea"/>
          <a:cs typeface="+mn-cs"/>
        </a:defRPr>
      </a:lvl2pPr>
      <a:lvl3pPr marL="914183" algn="l" defTabSz="914183" rtl="0" eaLnBrk="1" latinLnBrk="0" hangingPunct="1">
        <a:defRPr sz="1800" kern="1200">
          <a:solidFill>
            <a:schemeClr val="tx1"/>
          </a:solidFill>
          <a:latin typeface="+mn-lt"/>
          <a:ea typeface="+mn-ea"/>
          <a:cs typeface="+mn-cs"/>
        </a:defRPr>
      </a:lvl3pPr>
      <a:lvl4pPr marL="1371273" algn="l" defTabSz="914183" rtl="0" eaLnBrk="1" latinLnBrk="0" hangingPunct="1">
        <a:defRPr sz="1800" kern="1200">
          <a:solidFill>
            <a:schemeClr val="tx1"/>
          </a:solidFill>
          <a:latin typeface="+mn-lt"/>
          <a:ea typeface="+mn-ea"/>
          <a:cs typeface="+mn-cs"/>
        </a:defRPr>
      </a:lvl4pPr>
      <a:lvl5pPr marL="1828366" algn="l" defTabSz="914183" rtl="0" eaLnBrk="1" latinLnBrk="0" hangingPunct="1">
        <a:defRPr sz="1800" kern="1200">
          <a:solidFill>
            <a:schemeClr val="tx1"/>
          </a:solidFill>
          <a:latin typeface="+mn-lt"/>
          <a:ea typeface="+mn-ea"/>
          <a:cs typeface="+mn-cs"/>
        </a:defRPr>
      </a:lvl5pPr>
      <a:lvl6pPr marL="2285457" algn="l" defTabSz="914183" rtl="0" eaLnBrk="1" latinLnBrk="0" hangingPunct="1">
        <a:defRPr sz="1800" kern="1200">
          <a:solidFill>
            <a:schemeClr val="tx1"/>
          </a:solidFill>
          <a:latin typeface="+mn-lt"/>
          <a:ea typeface="+mn-ea"/>
          <a:cs typeface="+mn-cs"/>
        </a:defRPr>
      </a:lvl6pPr>
      <a:lvl7pPr marL="2742548" algn="l" defTabSz="914183" rtl="0" eaLnBrk="1" latinLnBrk="0" hangingPunct="1">
        <a:defRPr sz="1800" kern="1200">
          <a:solidFill>
            <a:schemeClr val="tx1"/>
          </a:solidFill>
          <a:latin typeface="+mn-lt"/>
          <a:ea typeface="+mn-ea"/>
          <a:cs typeface="+mn-cs"/>
        </a:defRPr>
      </a:lvl7pPr>
      <a:lvl8pPr marL="3199638" algn="l" defTabSz="914183" rtl="0" eaLnBrk="1" latinLnBrk="0" hangingPunct="1">
        <a:defRPr sz="1800" kern="1200">
          <a:solidFill>
            <a:schemeClr val="tx1"/>
          </a:solidFill>
          <a:latin typeface="+mn-lt"/>
          <a:ea typeface="+mn-ea"/>
          <a:cs typeface="+mn-cs"/>
        </a:defRPr>
      </a:lvl8pPr>
      <a:lvl9pPr marL="3656730" algn="l" defTabSz="914183"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00"/>
            </a:gs>
          </a:gsLst>
          <a:lin ang="5400000" scaled="1"/>
        </a:gra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119063" y="93663"/>
            <a:ext cx="10144125" cy="89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051" name="Rectangle 3"/>
          <p:cNvSpPr>
            <a:spLocks noGrp="1" noChangeArrowheads="1"/>
          </p:cNvSpPr>
          <p:nvPr>
            <p:ph type="body" idx="1"/>
          </p:nvPr>
        </p:nvSpPr>
        <p:spPr bwMode="auto">
          <a:xfrm>
            <a:off x="631825" y="1338263"/>
            <a:ext cx="9123363" cy="469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55652"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atin typeface="Times New Roman" pitchFamily="18" charset="0"/>
              </a:defRPr>
            </a:lvl1pPr>
          </a:lstStyle>
          <a:p>
            <a:pPr>
              <a:defRPr/>
            </a:pPr>
            <a:endParaRPr lang="en-US"/>
          </a:p>
        </p:txBody>
      </p:sp>
      <p:sp>
        <p:nvSpPr>
          <p:cNvPr id="155653"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atin typeface="Times New Roman" pitchFamily="18" charset="0"/>
              </a:defRPr>
            </a:lvl1pPr>
          </a:lstStyle>
          <a:p>
            <a:pPr>
              <a:defRPr/>
            </a:pPr>
            <a:endParaRPr lang="en-US"/>
          </a:p>
        </p:txBody>
      </p:sp>
      <p:sp>
        <p:nvSpPr>
          <p:cNvPr id="155654"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atin typeface="Times New Roman" pitchFamily="18" charset="0"/>
              </a:defRPr>
            </a:lvl1pPr>
          </a:lstStyle>
          <a:p>
            <a:pPr>
              <a:defRPr/>
            </a:pPr>
            <a:fld id="{C5FA4323-6F8D-473A-A791-C36761B486B9}" type="slidenum">
              <a:rPr lang="en-US"/>
              <a:pPr>
                <a:defRPr/>
              </a:pPr>
              <a:t>‹#›</a:t>
            </a:fld>
            <a:endParaRPr lang="en-US"/>
          </a:p>
        </p:txBody>
      </p:sp>
    </p:spTree>
    <p:extLst>
      <p:ext uri="{BB962C8B-B14F-4D97-AF65-F5344CB8AC3E}">
        <p14:creationId xmlns:p14="http://schemas.microsoft.com/office/powerpoint/2010/main" val="3748350463"/>
      </p:ext>
    </p:extLst>
  </p:cSld>
  <p:clrMap bg1="lt1" tx1="dk1" bg2="lt2" tx2="dk2" accent1="accent1" accent2="accent2" accent3="accent3" accent4="accent4" accent5="accent5" accent6="accent6" hlink="hlink" folHlink="folHlink"/>
  <p:sldLayoutIdLst>
    <p:sldLayoutId id="2147484004" r:id="rId1"/>
    <p:sldLayoutId id="2147484005" r:id="rId2"/>
    <p:sldLayoutId id="2147484006" r:id="rId3"/>
    <p:sldLayoutId id="2147484007" r:id="rId4"/>
    <p:sldLayoutId id="2147484008" r:id="rId5"/>
    <p:sldLayoutId id="2147484009" r:id="rId6"/>
    <p:sldLayoutId id="2147484010" r:id="rId7"/>
    <p:sldLayoutId id="2147484011" r:id="rId8"/>
    <p:sldLayoutId id="2147484012" r:id="rId9"/>
    <p:sldLayoutId id="2147484013" r:id="rId10"/>
    <p:sldLayoutId id="2147484014" r:id="rId11"/>
    <p:sldLayoutId id="2147484015" r:id="rId12"/>
    <p:sldLayoutId id="2147484016" r:id="rId13"/>
  </p:sldLayoutIdLst>
  <p:txStyles>
    <p:titleStyle>
      <a:lvl1pPr algn="ctr" rtl="0" eaLnBrk="0" fontAlgn="base" hangingPunct="0">
        <a:spcBef>
          <a:spcPct val="0"/>
        </a:spcBef>
        <a:spcAft>
          <a:spcPct val="0"/>
        </a:spcAft>
        <a:defRPr sz="3600" b="1">
          <a:solidFill>
            <a:srgbClr val="FFFF00"/>
          </a:solidFill>
          <a:latin typeface="+mj-lt"/>
          <a:ea typeface="+mj-ea"/>
          <a:cs typeface="+mj-cs"/>
        </a:defRPr>
      </a:lvl1pPr>
      <a:lvl2pPr algn="ctr" rtl="0" eaLnBrk="0" fontAlgn="base" hangingPunct="0">
        <a:spcBef>
          <a:spcPct val="0"/>
        </a:spcBef>
        <a:spcAft>
          <a:spcPct val="0"/>
        </a:spcAft>
        <a:defRPr sz="3600" b="1">
          <a:solidFill>
            <a:srgbClr val="FFFF00"/>
          </a:solidFill>
          <a:latin typeface="Arial" charset="0"/>
        </a:defRPr>
      </a:lvl2pPr>
      <a:lvl3pPr algn="ctr" rtl="0" eaLnBrk="0" fontAlgn="base" hangingPunct="0">
        <a:spcBef>
          <a:spcPct val="0"/>
        </a:spcBef>
        <a:spcAft>
          <a:spcPct val="0"/>
        </a:spcAft>
        <a:defRPr sz="3600" b="1">
          <a:solidFill>
            <a:srgbClr val="FFFF00"/>
          </a:solidFill>
          <a:latin typeface="Arial" charset="0"/>
        </a:defRPr>
      </a:lvl3pPr>
      <a:lvl4pPr algn="ctr" rtl="0" eaLnBrk="0" fontAlgn="base" hangingPunct="0">
        <a:spcBef>
          <a:spcPct val="0"/>
        </a:spcBef>
        <a:spcAft>
          <a:spcPct val="0"/>
        </a:spcAft>
        <a:defRPr sz="3600" b="1">
          <a:solidFill>
            <a:srgbClr val="FFFF00"/>
          </a:solidFill>
          <a:latin typeface="Arial" charset="0"/>
        </a:defRPr>
      </a:lvl4pPr>
      <a:lvl5pPr algn="ctr" rtl="0" eaLnBrk="0" fontAlgn="base" hangingPunct="0">
        <a:spcBef>
          <a:spcPct val="0"/>
        </a:spcBef>
        <a:spcAft>
          <a:spcPct val="0"/>
        </a:spcAft>
        <a:defRPr sz="3600" b="1">
          <a:solidFill>
            <a:srgbClr val="FFFF00"/>
          </a:solidFill>
          <a:latin typeface="Arial" charset="0"/>
        </a:defRPr>
      </a:lvl5pPr>
      <a:lvl6pPr marL="457200" algn="ctr" rtl="0" fontAlgn="base">
        <a:spcBef>
          <a:spcPct val="0"/>
        </a:spcBef>
        <a:spcAft>
          <a:spcPct val="0"/>
        </a:spcAft>
        <a:defRPr sz="3600" b="1">
          <a:solidFill>
            <a:srgbClr val="FFFF00"/>
          </a:solidFill>
          <a:latin typeface="Arial" charset="0"/>
        </a:defRPr>
      </a:lvl6pPr>
      <a:lvl7pPr marL="914400" algn="ctr" rtl="0" fontAlgn="base">
        <a:spcBef>
          <a:spcPct val="0"/>
        </a:spcBef>
        <a:spcAft>
          <a:spcPct val="0"/>
        </a:spcAft>
        <a:defRPr sz="3600" b="1">
          <a:solidFill>
            <a:srgbClr val="FFFF00"/>
          </a:solidFill>
          <a:latin typeface="Arial" charset="0"/>
        </a:defRPr>
      </a:lvl7pPr>
      <a:lvl8pPr marL="1371600" algn="ctr" rtl="0" fontAlgn="base">
        <a:spcBef>
          <a:spcPct val="0"/>
        </a:spcBef>
        <a:spcAft>
          <a:spcPct val="0"/>
        </a:spcAft>
        <a:defRPr sz="3600" b="1">
          <a:solidFill>
            <a:srgbClr val="FFFF00"/>
          </a:solidFill>
          <a:latin typeface="Arial" charset="0"/>
        </a:defRPr>
      </a:lvl8pPr>
      <a:lvl9pPr marL="1828800" algn="ctr" rtl="0" fontAlgn="base">
        <a:spcBef>
          <a:spcPct val="0"/>
        </a:spcBef>
        <a:spcAft>
          <a:spcPct val="0"/>
        </a:spcAft>
        <a:defRPr sz="3600" b="1">
          <a:solidFill>
            <a:srgbClr val="FFFF00"/>
          </a:solidFill>
          <a:latin typeface="Arial" charset="0"/>
        </a:defRPr>
      </a:lvl9pPr>
    </p:titleStyle>
    <p:bodyStyle>
      <a:lvl1pPr marL="342900" indent="-342900" algn="l" rtl="0" eaLnBrk="0" fontAlgn="base" hangingPunct="0">
        <a:spcBef>
          <a:spcPct val="20000"/>
        </a:spcBef>
        <a:spcAft>
          <a:spcPct val="0"/>
        </a:spcAft>
        <a:buChar char="•"/>
        <a:defRPr sz="3200" b="1">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b="1">
          <a:solidFill>
            <a:schemeClr val="bg1"/>
          </a:solidFill>
          <a:latin typeface="+mn-lt"/>
        </a:defRPr>
      </a:lvl2pPr>
      <a:lvl3pPr marL="1143000" indent="-228600" algn="l" rtl="0" eaLnBrk="0" fontAlgn="base" hangingPunct="0">
        <a:spcBef>
          <a:spcPct val="20000"/>
        </a:spcBef>
        <a:spcAft>
          <a:spcPct val="0"/>
        </a:spcAft>
        <a:buChar char="•"/>
        <a:defRPr sz="2400" b="1">
          <a:solidFill>
            <a:schemeClr val="bg1"/>
          </a:solidFill>
          <a:latin typeface="+mn-lt"/>
        </a:defRPr>
      </a:lvl3pPr>
      <a:lvl4pPr marL="1600200" indent="-228600" algn="l" rtl="0" eaLnBrk="0" fontAlgn="base" hangingPunct="0">
        <a:spcBef>
          <a:spcPct val="20000"/>
        </a:spcBef>
        <a:spcAft>
          <a:spcPct val="0"/>
        </a:spcAft>
        <a:buChar char="–"/>
        <a:defRPr sz="2000" b="1">
          <a:solidFill>
            <a:schemeClr val="bg1"/>
          </a:solidFill>
          <a:latin typeface="+mn-lt"/>
        </a:defRPr>
      </a:lvl4pPr>
      <a:lvl5pPr marL="2057400" indent="-228600" algn="l" rtl="0" eaLnBrk="0" fontAlgn="base" hangingPunct="0">
        <a:spcBef>
          <a:spcPct val="20000"/>
        </a:spcBef>
        <a:spcAft>
          <a:spcPct val="0"/>
        </a:spcAft>
        <a:buChar char="»"/>
        <a:defRPr sz="2000" b="1">
          <a:solidFill>
            <a:schemeClr val="bg1"/>
          </a:solidFill>
          <a:latin typeface="+mn-lt"/>
        </a:defRPr>
      </a:lvl5pPr>
      <a:lvl6pPr marL="2514600" indent="-228600" algn="l" rtl="0" fontAlgn="base">
        <a:spcBef>
          <a:spcPct val="20000"/>
        </a:spcBef>
        <a:spcAft>
          <a:spcPct val="0"/>
        </a:spcAft>
        <a:buChar char="»"/>
        <a:defRPr sz="2000" b="1">
          <a:solidFill>
            <a:schemeClr val="bg1"/>
          </a:solidFill>
          <a:latin typeface="+mn-lt"/>
        </a:defRPr>
      </a:lvl6pPr>
      <a:lvl7pPr marL="2971800" indent="-228600" algn="l" rtl="0" fontAlgn="base">
        <a:spcBef>
          <a:spcPct val="20000"/>
        </a:spcBef>
        <a:spcAft>
          <a:spcPct val="0"/>
        </a:spcAft>
        <a:buChar char="»"/>
        <a:defRPr sz="2000" b="1">
          <a:solidFill>
            <a:schemeClr val="bg1"/>
          </a:solidFill>
          <a:latin typeface="+mn-lt"/>
        </a:defRPr>
      </a:lvl7pPr>
      <a:lvl8pPr marL="3429000" indent="-228600" algn="l" rtl="0" fontAlgn="base">
        <a:spcBef>
          <a:spcPct val="20000"/>
        </a:spcBef>
        <a:spcAft>
          <a:spcPct val="0"/>
        </a:spcAft>
        <a:buChar char="»"/>
        <a:defRPr sz="2000" b="1">
          <a:solidFill>
            <a:schemeClr val="bg1"/>
          </a:solidFill>
          <a:latin typeface="+mn-lt"/>
        </a:defRPr>
      </a:lvl8pPr>
      <a:lvl9pPr marL="3886200" indent="-228600" algn="l" rtl="0" fontAlgn="base">
        <a:spcBef>
          <a:spcPct val="20000"/>
        </a:spcBef>
        <a:spcAft>
          <a:spcPct val="0"/>
        </a:spcAft>
        <a:buChar char="»"/>
        <a:defRPr sz="2000" b="1">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chemeClr val="tx1"/>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19033" y="286274"/>
            <a:ext cx="9342597" cy="1191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0139" tIns="50070" rIns="100139" bIns="5007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519033" y="1667988"/>
            <a:ext cx="9342597" cy="471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0139" tIns="50070" rIns="100139" bIns="5007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519033" y="6509782"/>
            <a:ext cx="2422155" cy="49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0139" tIns="50070" rIns="100139" bIns="50070" numCol="1" anchor="t" anchorCtr="0" compatLnSpc="1">
            <a:prstTxWarp prst="textNoShape">
              <a:avLst/>
            </a:prstTxWarp>
          </a:bodyPr>
          <a:lstStyle>
            <a:lvl1pPr>
              <a:defRPr sz="1500" smtClean="0">
                <a:solidFill>
                  <a:schemeClr val="bg1"/>
                </a:solidFill>
              </a:defRPr>
            </a:lvl1pPr>
          </a:lstStyle>
          <a:p>
            <a:pPr eaLnBrk="1" hangingPunct="1">
              <a:defRPr/>
            </a:pPr>
            <a:endParaRPr lang="en-US" b="0">
              <a:solidFill>
                <a:srgbClr val="FFFFFF"/>
              </a:solidFill>
            </a:endParaRPr>
          </a:p>
        </p:txBody>
      </p:sp>
      <p:sp>
        <p:nvSpPr>
          <p:cNvPr id="1029" name="Rectangle 5"/>
          <p:cNvSpPr>
            <a:spLocks noGrp="1" noChangeArrowheads="1"/>
          </p:cNvSpPr>
          <p:nvPr>
            <p:ph type="ftr" sz="quarter" idx="3"/>
          </p:nvPr>
        </p:nvSpPr>
        <p:spPr bwMode="auto">
          <a:xfrm>
            <a:off x="3546727" y="6509782"/>
            <a:ext cx="3287210" cy="49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0139" tIns="50070" rIns="100139" bIns="50070" numCol="1" anchor="t" anchorCtr="0" compatLnSpc="1">
            <a:prstTxWarp prst="textNoShape">
              <a:avLst/>
            </a:prstTxWarp>
          </a:bodyPr>
          <a:lstStyle>
            <a:lvl1pPr algn="ctr">
              <a:defRPr sz="1500" smtClean="0">
                <a:solidFill>
                  <a:schemeClr val="bg1"/>
                </a:solidFill>
              </a:defRPr>
            </a:lvl1pPr>
          </a:lstStyle>
          <a:p>
            <a:pPr eaLnBrk="1" hangingPunct="1">
              <a:defRPr/>
            </a:pPr>
            <a:endParaRPr lang="en-US" b="0">
              <a:solidFill>
                <a:srgbClr val="FFFFFF"/>
              </a:solidFill>
            </a:endParaRPr>
          </a:p>
        </p:txBody>
      </p:sp>
      <p:sp>
        <p:nvSpPr>
          <p:cNvPr id="1030" name="Rectangle 6"/>
          <p:cNvSpPr>
            <a:spLocks noGrp="1" noChangeArrowheads="1"/>
          </p:cNvSpPr>
          <p:nvPr>
            <p:ph type="sldNum" sz="quarter" idx="4"/>
          </p:nvPr>
        </p:nvSpPr>
        <p:spPr bwMode="auto">
          <a:xfrm>
            <a:off x="7439475" y="6509782"/>
            <a:ext cx="2422155" cy="49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0139" tIns="50070" rIns="100139" bIns="50070" numCol="1" anchor="t" anchorCtr="0" compatLnSpc="1">
            <a:prstTxWarp prst="textNoShape">
              <a:avLst/>
            </a:prstTxWarp>
          </a:bodyPr>
          <a:lstStyle>
            <a:lvl1pPr algn="r">
              <a:defRPr sz="1500" smtClean="0">
                <a:solidFill>
                  <a:schemeClr val="bg1"/>
                </a:solidFill>
              </a:defRPr>
            </a:lvl1pPr>
          </a:lstStyle>
          <a:p>
            <a:pPr eaLnBrk="1" hangingPunct="1">
              <a:defRPr/>
            </a:pPr>
            <a:fld id="{93978C7A-E3A6-4F94-88CE-8423ADDEC5B1}" type="slidenum">
              <a:rPr lang="en-US" b="0">
                <a:solidFill>
                  <a:srgbClr val="FFFFFF"/>
                </a:solidFill>
              </a:rPr>
              <a:pPr eaLnBrk="1" hangingPunct="1">
                <a:defRPr/>
              </a:pPr>
              <a:t>‹#›</a:t>
            </a:fld>
            <a:endParaRPr lang="en-US" b="0">
              <a:solidFill>
                <a:srgbClr val="FFFFFF"/>
              </a:solidFill>
            </a:endParaRPr>
          </a:p>
        </p:txBody>
      </p:sp>
    </p:spTree>
    <p:extLst>
      <p:ext uri="{BB962C8B-B14F-4D97-AF65-F5344CB8AC3E}">
        <p14:creationId xmlns:p14="http://schemas.microsoft.com/office/powerpoint/2010/main" val="1626168701"/>
      </p:ext>
    </p:extLst>
  </p:cSld>
  <p:clrMap bg1="lt1" tx1="dk1" bg2="lt2" tx2="dk2" accent1="accent1" accent2="accent2" accent3="accent3" accent4="accent4" accent5="accent5" accent6="accent6" hlink="hlink" folHlink="folHlink"/>
  <p:sldLayoutIdLst>
    <p:sldLayoutId id="2147484018" r:id="rId1"/>
    <p:sldLayoutId id="2147484019" r:id="rId2"/>
    <p:sldLayoutId id="2147484020" r:id="rId3"/>
    <p:sldLayoutId id="2147484021" r:id="rId4"/>
    <p:sldLayoutId id="2147484022" r:id="rId5"/>
    <p:sldLayoutId id="2147484023" r:id="rId6"/>
    <p:sldLayoutId id="2147484024" r:id="rId7"/>
    <p:sldLayoutId id="2147484025" r:id="rId8"/>
    <p:sldLayoutId id="2147484026" r:id="rId9"/>
    <p:sldLayoutId id="2147484027" r:id="rId10"/>
    <p:sldLayoutId id="2147484028" r:id="rId11"/>
  </p:sldLayoutIdLst>
  <p:txStyles>
    <p:titleStyle>
      <a:lvl1pPr algn="ctr" rtl="0" eaLnBrk="0" fontAlgn="base" hangingPunct="0">
        <a:spcBef>
          <a:spcPct val="0"/>
        </a:spcBef>
        <a:spcAft>
          <a:spcPct val="0"/>
        </a:spcAft>
        <a:defRPr sz="3900" b="1">
          <a:solidFill>
            <a:srgbClr val="FFFF00"/>
          </a:solidFill>
          <a:latin typeface="+mj-lt"/>
          <a:ea typeface="+mj-ea"/>
          <a:cs typeface="+mj-cs"/>
        </a:defRPr>
      </a:lvl1pPr>
      <a:lvl2pPr algn="ctr" rtl="0" eaLnBrk="0" fontAlgn="base" hangingPunct="0">
        <a:spcBef>
          <a:spcPct val="0"/>
        </a:spcBef>
        <a:spcAft>
          <a:spcPct val="0"/>
        </a:spcAft>
        <a:defRPr sz="3900" b="1">
          <a:solidFill>
            <a:srgbClr val="FFFF00"/>
          </a:solidFill>
          <a:latin typeface="Arial" charset="0"/>
        </a:defRPr>
      </a:lvl2pPr>
      <a:lvl3pPr algn="ctr" rtl="0" eaLnBrk="0" fontAlgn="base" hangingPunct="0">
        <a:spcBef>
          <a:spcPct val="0"/>
        </a:spcBef>
        <a:spcAft>
          <a:spcPct val="0"/>
        </a:spcAft>
        <a:defRPr sz="3900" b="1">
          <a:solidFill>
            <a:srgbClr val="FFFF00"/>
          </a:solidFill>
          <a:latin typeface="Arial" charset="0"/>
        </a:defRPr>
      </a:lvl3pPr>
      <a:lvl4pPr algn="ctr" rtl="0" eaLnBrk="0" fontAlgn="base" hangingPunct="0">
        <a:spcBef>
          <a:spcPct val="0"/>
        </a:spcBef>
        <a:spcAft>
          <a:spcPct val="0"/>
        </a:spcAft>
        <a:defRPr sz="3900" b="1">
          <a:solidFill>
            <a:srgbClr val="FFFF00"/>
          </a:solidFill>
          <a:latin typeface="Arial" charset="0"/>
        </a:defRPr>
      </a:lvl4pPr>
      <a:lvl5pPr algn="ctr" rtl="0" eaLnBrk="0" fontAlgn="base" hangingPunct="0">
        <a:spcBef>
          <a:spcPct val="0"/>
        </a:spcBef>
        <a:spcAft>
          <a:spcPct val="0"/>
        </a:spcAft>
        <a:defRPr sz="3900" b="1">
          <a:solidFill>
            <a:srgbClr val="FFFF00"/>
          </a:solidFill>
          <a:latin typeface="Arial" charset="0"/>
        </a:defRPr>
      </a:lvl5pPr>
      <a:lvl6pPr marL="500699" algn="ctr" rtl="0" fontAlgn="base">
        <a:spcBef>
          <a:spcPct val="0"/>
        </a:spcBef>
        <a:spcAft>
          <a:spcPct val="0"/>
        </a:spcAft>
        <a:defRPr sz="3900" b="1">
          <a:solidFill>
            <a:srgbClr val="FFFF00"/>
          </a:solidFill>
          <a:latin typeface="Arial" charset="0"/>
        </a:defRPr>
      </a:lvl6pPr>
      <a:lvl7pPr marL="1001396" algn="ctr" rtl="0" fontAlgn="base">
        <a:spcBef>
          <a:spcPct val="0"/>
        </a:spcBef>
        <a:spcAft>
          <a:spcPct val="0"/>
        </a:spcAft>
        <a:defRPr sz="3900" b="1">
          <a:solidFill>
            <a:srgbClr val="FFFF00"/>
          </a:solidFill>
          <a:latin typeface="Arial" charset="0"/>
        </a:defRPr>
      </a:lvl7pPr>
      <a:lvl8pPr marL="1502094" algn="ctr" rtl="0" fontAlgn="base">
        <a:spcBef>
          <a:spcPct val="0"/>
        </a:spcBef>
        <a:spcAft>
          <a:spcPct val="0"/>
        </a:spcAft>
        <a:defRPr sz="3900" b="1">
          <a:solidFill>
            <a:srgbClr val="FFFF00"/>
          </a:solidFill>
          <a:latin typeface="Arial" charset="0"/>
        </a:defRPr>
      </a:lvl8pPr>
      <a:lvl9pPr marL="2002792" algn="ctr" rtl="0" fontAlgn="base">
        <a:spcBef>
          <a:spcPct val="0"/>
        </a:spcBef>
        <a:spcAft>
          <a:spcPct val="0"/>
        </a:spcAft>
        <a:defRPr sz="3900" b="1">
          <a:solidFill>
            <a:srgbClr val="FFFF00"/>
          </a:solidFill>
          <a:latin typeface="Arial" charset="0"/>
        </a:defRPr>
      </a:lvl9pPr>
    </p:titleStyle>
    <p:bodyStyle>
      <a:lvl1pPr marL="375524" indent="-375524" algn="l" rtl="0" eaLnBrk="0" fontAlgn="base" hangingPunct="0">
        <a:spcBef>
          <a:spcPct val="20000"/>
        </a:spcBef>
        <a:spcAft>
          <a:spcPct val="0"/>
        </a:spcAft>
        <a:buChar char="•"/>
        <a:defRPr sz="3500" b="1">
          <a:solidFill>
            <a:schemeClr val="bg1"/>
          </a:solidFill>
          <a:latin typeface="+mn-lt"/>
          <a:ea typeface="+mn-ea"/>
          <a:cs typeface="+mn-cs"/>
        </a:defRPr>
      </a:lvl1pPr>
      <a:lvl2pPr marL="813634" indent="-312936" algn="l" rtl="0" eaLnBrk="0" fontAlgn="base" hangingPunct="0">
        <a:spcBef>
          <a:spcPct val="20000"/>
        </a:spcBef>
        <a:spcAft>
          <a:spcPct val="0"/>
        </a:spcAft>
        <a:buChar char="–"/>
        <a:defRPr sz="3100" b="1">
          <a:solidFill>
            <a:schemeClr val="bg1"/>
          </a:solidFill>
          <a:latin typeface="+mn-lt"/>
        </a:defRPr>
      </a:lvl2pPr>
      <a:lvl3pPr marL="1251744" indent="-250348" algn="l" rtl="0" eaLnBrk="0" fontAlgn="base" hangingPunct="0">
        <a:spcBef>
          <a:spcPct val="20000"/>
        </a:spcBef>
        <a:spcAft>
          <a:spcPct val="0"/>
        </a:spcAft>
        <a:buChar char="•"/>
        <a:defRPr sz="2600">
          <a:solidFill>
            <a:schemeClr val="bg1"/>
          </a:solidFill>
          <a:latin typeface="+mn-lt"/>
        </a:defRPr>
      </a:lvl3pPr>
      <a:lvl4pPr marL="1752443" indent="-250348" algn="l" rtl="0" eaLnBrk="0" fontAlgn="base" hangingPunct="0">
        <a:spcBef>
          <a:spcPct val="20000"/>
        </a:spcBef>
        <a:spcAft>
          <a:spcPct val="0"/>
        </a:spcAft>
        <a:buChar char="–"/>
        <a:defRPr sz="2200">
          <a:solidFill>
            <a:schemeClr val="bg1"/>
          </a:solidFill>
          <a:latin typeface="+mn-lt"/>
        </a:defRPr>
      </a:lvl4pPr>
      <a:lvl5pPr marL="2253140" indent="-250348" algn="l" rtl="0" eaLnBrk="0" fontAlgn="base" hangingPunct="0">
        <a:spcBef>
          <a:spcPct val="20000"/>
        </a:spcBef>
        <a:spcAft>
          <a:spcPct val="0"/>
        </a:spcAft>
        <a:buChar char="»"/>
        <a:defRPr sz="2200">
          <a:solidFill>
            <a:schemeClr val="bg1"/>
          </a:solidFill>
          <a:latin typeface="+mn-lt"/>
        </a:defRPr>
      </a:lvl5pPr>
      <a:lvl6pPr marL="2753838" indent="-250348" algn="l" rtl="0" fontAlgn="base">
        <a:spcBef>
          <a:spcPct val="20000"/>
        </a:spcBef>
        <a:spcAft>
          <a:spcPct val="0"/>
        </a:spcAft>
        <a:buChar char="»"/>
        <a:defRPr sz="2200">
          <a:solidFill>
            <a:schemeClr val="bg1"/>
          </a:solidFill>
          <a:latin typeface="+mn-lt"/>
        </a:defRPr>
      </a:lvl6pPr>
      <a:lvl7pPr marL="3254536" indent="-250348" algn="l" rtl="0" fontAlgn="base">
        <a:spcBef>
          <a:spcPct val="20000"/>
        </a:spcBef>
        <a:spcAft>
          <a:spcPct val="0"/>
        </a:spcAft>
        <a:buChar char="»"/>
        <a:defRPr sz="2200">
          <a:solidFill>
            <a:schemeClr val="bg1"/>
          </a:solidFill>
          <a:latin typeface="+mn-lt"/>
        </a:defRPr>
      </a:lvl7pPr>
      <a:lvl8pPr marL="3755235" indent="-250348" algn="l" rtl="0" fontAlgn="base">
        <a:spcBef>
          <a:spcPct val="20000"/>
        </a:spcBef>
        <a:spcAft>
          <a:spcPct val="0"/>
        </a:spcAft>
        <a:buChar char="»"/>
        <a:defRPr sz="2200">
          <a:solidFill>
            <a:schemeClr val="bg1"/>
          </a:solidFill>
          <a:latin typeface="+mn-lt"/>
        </a:defRPr>
      </a:lvl8pPr>
      <a:lvl9pPr marL="4255931" indent="-250348" algn="l" rtl="0" fontAlgn="base">
        <a:spcBef>
          <a:spcPct val="20000"/>
        </a:spcBef>
        <a:spcAft>
          <a:spcPct val="0"/>
        </a:spcAft>
        <a:buChar char="»"/>
        <a:defRPr sz="2200">
          <a:solidFill>
            <a:schemeClr val="bg1"/>
          </a:solidFill>
          <a:latin typeface="+mn-lt"/>
        </a:defRPr>
      </a:lvl9pPr>
    </p:bodyStyle>
    <p:otherStyle>
      <a:defPPr>
        <a:defRPr lang="en-US"/>
      </a:defPPr>
      <a:lvl1pPr marL="0" algn="l" defTabSz="1001396" rtl="0" eaLnBrk="1" latinLnBrk="0" hangingPunct="1">
        <a:defRPr sz="2000" kern="1200">
          <a:solidFill>
            <a:schemeClr val="tx1"/>
          </a:solidFill>
          <a:latin typeface="+mn-lt"/>
          <a:ea typeface="+mn-ea"/>
          <a:cs typeface="+mn-cs"/>
        </a:defRPr>
      </a:lvl1pPr>
      <a:lvl2pPr marL="500699" algn="l" defTabSz="1001396" rtl="0" eaLnBrk="1" latinLnBrk="0" hangingPunct="1">
        <a:defRPr sz="2000" kern="1200">
          <a:solidFill>
            <a:schemeClr val="tx1"/>
          </a:solidFill>
          <a:latin typeface="+mn-lt"/>
          <a:ea typeface="+mn-ea"/>
          <a:cs typeface="+mn-cs"/>
        </a:defRPr>
      </a:lvl2pPr>
      <a:lvl3pPr marL="1001396" algn="l" defTabSz="1001396" rtl="0" eaLnBrk="1" latinLnBrk="0" hangingPunct="1">
        <a:defRPr sz="2000" kern="1200">
          <a:solidFill>
            <a:schemeClr val="tx1"/>
          </a:solidFill>
          <a:latin typeface="+mn-lt"/>
          <a:ea typeface="+mn-ea"/>
          <a:cs typeface="+mn-cs"/>
        </a:defRPr>
      </a:lvl3pPr>
      <a:lvl4pPr marL="1502094" algn="l" defTabSz="1001396" rtl="0" eaLnBrk="1" latinLnBrk="0" hangingPunct="1">
        <a:defRPr sz="2000" kern="1200">
          <a:solidFill>
            <a:schemeClr val="tx1"/>
          </a:solidFill>
          <a:latin typeface="+mn-lt"/>
          <a:ea typeface="+mn-ea"/>
          <a:cs typeface="+mn-cs"/>
        </a:defRPr>
      </a:lvl4pPr>
      <a:lvl5pPr marL="2002792" algn="l" defTabSz="1001396" rtl="0" eaLnBrk="1" latinLnBrk="0" hangingPunct="1">
        <a:defRPr sz="2000" kern="1200">
          <a:solidFill>
            <a:schemeClr val="tx1"/>
          </a:solidFill>
          <a:latin typeface="+mn-lt"/>
          <a:ea typeface="+mn-ea"/>
          <a:cs typeface="+mn-cs"/>
        </a:defRPr>
      </a:lvl5pPr>
      <a:lvl6pPr marL="2503489" algn="l" defTabSz="1001396" rtl="0" eaLnBrk="1" latinLnBrk="0" hangingPunct="1">
        <a:defRPr sz="2000" kern="1200">
          <a:solidFill>
            <a:schemeClr val="tx1"/>
          </a:solidFill>
          <a:latin typeface="+mn-lt"/>
          <a:ea typeface="+mn-ea"/>
          <a:cs typeface="+mn-cs"/>
        </a:defRPr>
      </a:lvl6pPr>
      <a:lvl7pPr marL="3004187" algn="l" defTabSz="1001396" rtl="0" eaLnBrk="1" latinLnBrk="0" hangingPunct="1">
        <a:defRPr sz="2000" kern="1200">
          <a:solidFill>
            <a:schemeClr val="tx1"/>
          </a:solidFill>
          <a:latin typeface="+mn-lt"/>
          <a:ea typeface="+mn-ea"/>
          <a:cs typeface="+mn-cs"/>
        </a:defRPr>
      </a:lvl7pPr>
      <a:lvl8pPr marL="3504885" algn="l" defTabSz="1001396" rtl="0" eaLnBrk="1" latinLnBrk="0" hangingPunct="1">
        <a:defRPr sz="2000" kern="1200">
          <a:solidFill>
            <a:schemeClr val="tx1"/>
          </a:solidFill>
          <a:latin typeface="+mn-lt"/>
          <a:ea typeface="+mn-ea"/>
          <a:cs typeface="+mn-cs"/>
        </a:defRPr>
      </a:lvl8pPr>
      <a:lvl9pPr marL="4005583" algn="l" defTabSz="1001396" rtl="0" eaLnBrk="1" latinLnBrk="0" hangingPunct="1">
        <a:defRPr sz="20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chemeClr val="tx1"/>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19033" y="286272"/>
            <a:ext cx="9342597" cy="1191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519033" y="1667987"/>
            <a:ext cx="9342597" cy="4717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519033" y="6509780"/>
            <a:ext cx="2422155" cy="49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59">
                <a:solidFill>
                  <a:schemeClr val="bg1"/>
                </a:solidFill>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546727" y="6509780"/>
            <a:ext cx="3287210" cy="49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59">
                <a:solidFill>
                  <a:schemeClr val="bg1"/>
                </a:solidFill>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7439475" y="6509780"/>
            <a:ext cx="2422155" cy="49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59">
                <a:solidFill>
                  <a:schemeClr val="bg1"/>
                </a:solidFill>
              </a:defRPr>
            </a:lvl1pPr>
          </a:lstStyle>
          <a:p>
            <a:fld id="{99614A7C-C9D1-461B-A9D6-8CFE5871AAF4}" type="slidenum">
              <a:rPr lang="en-US" altLang="en-US"/>
              <a:pPr/>
              <a:t>‹#›</a:t>
            </a:fld>
            <a:endParaRPr lang="en-US" altLang="en-US"/>
          </a:p>
        </p:txBody>
      </p:sp>
    </p:spTree>
    <p:extLst>
      <p:ext uri="{BB962C8B-B14F-4D97-AF65-F5344CB8AC3E}">
        <p14:creationId xmlns:p14="http://schemas.microsoft.com/office/powerpoint/2010/main" val="2088552999"/>
      </p:ext>
    </p:extLst>
  </p:cSld>
  <p:clrMap bg1="lt1" tx1="dk1" bg2="lt2" tx2="dk2" accent1="accent1" accent2="accent2" accent3="accent3" accent4="accent4" accent5="accent5" accent6="accent6" hlink="hlink" folHlink="folHlink"/>
  <p:sldLayoutIdLst>
    <p:sldLayoutId id="2147484030" r:id="rId1"/>
    <p:sldLayoutId id="2147484031" r:id="rId2"/>
    <p:sldLayoutId id="2147484032" r:id="rId3"/>
    <p:sldLayoutId id="2147484033" r:id="rId4"/>
    <p:sldLayoutId id="2147484034" r:id="rId5"/>
    <p:sldLayoutId id="2147484035" r:id="rId6"/>
    <p:sldLayoutId id="2147484036" r:id="rId7"/>
    <p:sldLayoutId id="2147484037" r:id="rId8"/>
    <p:sldLayoutId id="2147484038" r:id="rId9"/>
    <p:sldLayoutId id="2147484039" r:id="rId10"/>
    <p:sldLayoutId id="2147484040" r:id="rId11"/>
  </p:sldLayoutIdLst>
  <p:txStyles>
    <p:titleStyle>
      <a:lvl1pPr algn="ctr" rtl="0" eaLnBrk="0" fontAlgn="base" hangingPunct="0">
        <a:spcBef>
          <a:spcPct val="0"/>
        </a:spcBef>
        <a:spcAft>
          <a:spcPct val="0"/>
        </a:spcAft>
        <a:defRPr sz="3753" b="1">
          <a:solidFill>
            <a:srgbClr val="FFFF00"/>
          </a:solidFill>
          <a:latin typeface="+mj-lt"/>
          <a:ea typeface="+mj-ea"/>
          <a:cs typeface="+mj-cs"/>
        </a:defRPr>
      </a:lvl1pPr>
      <a:lvl2pPr algn="ctr" rtl="0" eaLnBrk="0" fontAlgn="base" hangingPunct="0">
        <a:spcBef>
          <a:spcPct val="0"/>
        </a:spcBef>
        <a:spcAft>
          <a:spcPct val="0"/>
        </a:spcAft>
        <a:defRPr sz="3753" b="1">
          <a:solidFill>
            <a:srgbClr val="FFFF00"/>
          </a:solidFill>
          <a:latin typeface="Arial" charset="0"/>
        </a:defRPr>
      </a:lvl2pPr>
      <a:lvl3pPr algn="ctr" rtl="0" eaLnBrk="0" fontAlgn="base" hangingPunct="0">
        <a:spcBef>
          <a:spcPct val="0"/>
        </a:spcBef>
        <a:spcAft>
          <a:spcPct val="0"/>
        </a:spcAft>
        <a:defRPr sz="3753" b="1">
          <a:solidFill>
            <a:srgbClr val="FFFF00"/>
          </a:solidFill>
          <a:latin typeface="Arial" charset="0"/>
        </a:defRPr>
      </a:lvl3pPr>
      <a:lvl4pPr algn="ctr" rtl="0" eaLnBrk="0" fontAlgn="base" hangingPunct="0">
        <a:spcBef>
          <a:spcPct val="0"/>
        </a:spcBef>
        <a:spcAft>
          <a:spcPct val="0"/>
        </a:spcAft>
        <a:defRPr sz="3753" b="1">
          <a:solidFill>
            <a:srgbClr val="FFFF00"/>
          </a:solidFill>
          <a:latin typeface="Arial" charset="0"/>
        </a:defRPr>
      </a:lvl4pPr>
      <a:lvl5pPr algn="ctr" rtl="0" eaLnBrk="0" fontAlgn="base" hangingPunct="0">
        <a:spcBef>
          <a:spcPct val="0"/>
        </a:spcBef>
        <a:spcAft>
          <a:spcPct val="0"/>
        </a:spcAft>
        <a:defRPr sz="3753" b="1">
          <a:solidFill>
            <a:srgbClr val="FFFF00"/>
          </a:solidFill>
          <a:latin typeface="Arial" charset="0"/>
        </a:defRPr>
      </a:lvl5pPr>
      <a:lvl6pPr marL="476585" algn="ctr" rtl="0" fontAlgn="base">
        <a:spcBef>
          <a:spcPct val="0"/>
        </a:spcBef>
        <a:spcAft>
          <a:spcPct val="0"/>
        </a:spcAft>
        <a:defRPr sz="3753" b="1">
          <a:solidFill>
            <a:srgbClr val="FFFF00"/>
          </a:solidFill>
          <a:latin typeface="Arial" charset="0"/>
        </a:defRPr>
      </a:lvl6pPr>
      <a:lvl7pPr marL="953171" algn="ctr" rtl="0" fontAlgn="base">
        <a:spcBef>
          <a:spcPct val="0"/>
        </a:spcBef>
        <a:spcAft>
          <a:spcPct val="0"/>
        </a:spcAft>
        <a:defRPr sz="3753" b="1">
          <a:solidFill>
            <a:srgbClr val="FFFF00"/>
          </a:solidFill>
          <a:latin typeface="Arial" charset="0"/>
        </a:defRPr>
      </a:lvl7pPr>
      <a:lvl8pPr marL="1429756" algn="ctr" rtl="0" fontAlgn="base">
        <a:spcBef>
          <a:spcPct val="0"/>
        </a:spcBef>
        <a:spcAft>
          <a:spcPct val="0"/>
        </a:spcAft>
        <a:defRPr sz="3753" b="1">
          <a:solidFill>
            <a:srgbClr val="FFFF00"/>
          </a:solidFill>
          <a:latin typeface="Arial" charset="0"/>
        </a:defRPr>
      </a:lvl8pPr>
      <a:lvl9pPr marL="1906341" algn="ctr" rtl="0" fontAlgn="base">
        <a:spcBef>
          <a:spcPct val="0"/>
        </a:spcBef>
        <a:spcAft>
          <a:spcPct val="0"/>
        </a:spcAft>
        <a:defRPr sz="3753" b="1">
          <a:solidFill>
            <a:srgbClr val="FFFF00"/>
          </a:solidFill>
          <a:latin typeface="Arial" charset="0"/>
        </a:defRPr>
      </a:lvl9pPr>
    </p:titleStyle>
    <p:bodyStyle>
      <a:lvl1pPr marL="357439" indent="-357439" algn="l" rtl="0" eaLnBrk="0" fontAlgn="base" hangingPunct="0">
        <a:spcBef>
          <a:spcPct val="20000"/>
        </a:spcBef>
        <a:spcAft>
          <a:spcPct val="0"/>
        </a:spcAft>
        <a:buChar char="•"/>
        <a:defRPr sz="3336" b="1">
          <a:solidFill>
            <a:schemeClr val="bg1"/>
          </a:solidFill>
          <a:latin typeface="+mn-lt"/>
          <a:ea typeface="+mn-ea"/>
          <a:cs typeface="+mn-cs"/>
        </a:defRPr>
      </a:lvl1pPr>
      <a:lvl2pPr marL="774451" indent="-297866" algn="l" rtl="0" eaLnBrk="0" fontAlgn="base" hangingPunct="0">
        <a:spcBef>
          <a:spcPct val="20000"/>
        </a:spcBef>
        <a:spcAft>
          <a:spcPct val="0"/>
        </a:spcAft>
        <a:buChar char="–"/>
        <a:defRPr sz="2919" b="1">
          <a:solidFill>
            <a:schemeClr val="bg1"/>
          </a:solidFill>
          <a:latin typeface="+mn-lt"/>
        </a:defRPr>
      </a:lvl2pPr>
      <a:lvl3pPr marL="1191463" indent="-238293" algn="l" rtl="0" eaLnBrk="0" fontAlgn="base" hangingPunct="0">
        <a:spcBef>
          <a:spcPct val="20000"/>
        </a:spcBef>
        <a:spcAft>
          <a:spcPct val="0"/>
        </a:spcAft>
        <a:buChar char="•"/>
        <a:defRPr sz="2502">
          <a:solidFill>
            <a:schemeClr val="bg1"/>
          </a:solidFill>
          <a:latin typeface="+mn-lt"/>
        </a:defRPr>
      </a:lvl3pPr>
      <a:lvl4pPr marL="1668048" indent="-238293" algn="l" rtl="0" eaLnBrk="0" fontAlgn="base" hangingPunct="0">
        <a:spcBef>
          <a:spcPct val="20000"/>
        </a:spcBef>
        <a:spcAft>
          <a:spcPct val="0"/>
        </a:spcAft>
        <a:buChar char="–"/>
        <a:defRPr sz="2085">
          <a:solidFill>
            <a:schemeClr val="bg1"/>
          </a:solidFill>
          <a:latin typeface="+mn-lt"/>
        </a:defRPr>
      </a:lvl4pPr>
      <a:lvl5pPr marL="2144634" indent="-238293" algn="l" rtl="0" eaLnBrk="0" fontAlgn="base" hangingPunct="0">
        <a:spcBef>
          <a:spcPct val="20000"/>
        </a:spcBef>
        <a:spcAft>
          <a:spcPct val="0"/>
        </a:spcAft>
        <a:buChar char="»"/>
        <a:defRPr sz="2085">
          <a:solidFill>
            <a:schemeClr val="bg1"/>
          </a:solidFill>
          <a:latin typeface="+mn-lt"/>
        </a:defRPr>
      </a:lvl5pPr>
      <a:lvl6pPr marL="2621219" indent="-238293" algn="l" rtl="0" fontAlgn="base">
        <a:spcBef>
          <a:spcPct val="20000"/>
        </a:spcBef>
        <a:spcAft>
          <a:spcPct val="0"/>
        </a:spcAft>
        <a:buChar char="»"/>
        <a:defRPr sz="2085">
          <a:solidFill>
            <a:schemeClr val="bg1"/>
          </a:solidFill>
          <a:latin typeface="+mn-lt"/>
        </a:defRPr>
      </a:lvl6pPr>
      <a:lvl7pPr marL="3097804" indent="-238293" algn="l" rtl="0" fontAlgn="base">
        <a:spcBef>
          <a:spcPct val="20000"/>
        </a:spcBef>
        <a:spcAft>
          <a:spcPct val="0"/>
        </a:spcAft>
        <a:buChar char="»"/>
        <a:defRPr sz="2085">
          <a:solidFill>
            <a:schemeClr val="bg1"/>
          </a:solidFill>
          <a:latin typeface="+mn-lt"/>
        </a:defRPr>
      </a:lvl7pPr>
      <a:lvl8pPr marL="3574390" indent="-238293" algn="l" rtl="0" fontAlgn="base">
        <a:spcBef>
          <a:spcPct val="20000"/>
        </a:spcBef>
        <a:spcAft>
          <a:spcPct val="0"/>
        </a:spcAft>
        <a:buChar char="»"/>
        <a:defRPr sz="2085">
          <a:solidFill>
            <a:schemeClr val="bg1"/>
          </a:solidFill>
          <a:latin typeface="+mn-lt"/>
        </a:defRPr>
      </a:lvl8pPr>
      <a:lvl9pPr marL="4050975" indent="-238293" algn="l" rtl="0" fontAlgn="base">
        <a:spcBef>
          <a:spcPct val="20000"/>
        </a:spcBef>
        <a:spcAft>
          <a:spcPct val="0"/>
        </a:spcAft>
        <a:buChar char="»"/>
        <a:defRPr sz="2085">
          <a:solidFill>
            <a:schemeClr val="bg1"/>
          </a:solidFill>
          <a:latin typeface="+mn-lt"/>
        </a:defRPr>
      </a:lvl9pPr>
    </p:bodyStyle>
    <p:otherStyle>
      <a:defPPr>
        <a:defRPr lang="en-US"/>
      </a:defPPr>
      <a:lvl1pPr marL="0" algn="l" defTabSz="953171" rtl="0" eaLnBrk="1" latinLnBrk="0" hangingPunct="1">
        <a:defRPr sz="1876" kern="1200">
          <a:solidFill>
            <a:schemeClr val="tx1"/>
          </a:solidFill>
          <a:latin typeface="+mn-lt"/>
          <a:ea typeface="+mn-ea"/>
          <a:cs typeface="+mn-cs"/>
        </a:defRPr>
      </a:lvl1pPr>
      <a:lvl2pPr marL="476585" algn="l" defTabSz="953171" rtl="0" eaLnBrk="1" latinLnBrk="0" hangingPunct="1">
        <a:defRPr sz="1876" kern="1200">
          <a:solidFill>
            <a:schemeClr val="tx1"/>
          </a:solidFill>
          <a:latin typeface="+mn-lt"/>
          <a:ea typeface="+mn-ea"/>
          <a:cs typeface="+mn-cs"/>
        </a:defRPr>
      </a:lvl2pPr>
      <a:lvl3pPr marL="953171" algn="l" defTabSz="953171" rtl="0" eaLnBrk="1" latinLnBrk="0" hangingPunct="1">
        <a:defRPr sz="1876" kern="1200">
          <a:solidFill>
            <a:schemeClr val="tx1"/>
          </a:solidFill>
          <a:latin typeface="+mn-lt"/>
          <a:ea typeface="+mn-ea"/>
          <a:cs typeface="+mn-cs"/>
        </a:defRPr>
      </a:lvl3pPr>
      <a:lvl4pPr marL="1429756" algn="l" defTabSz="953171" rtl="0" eaLnBrk="1" latinLnBrk="0" hangingPunct="1">
        <a:defRPr sz="1876" kern="1200">
          <a:solidFill>
            <a:schemeClr val="tx1"/>
          </a:solidFill>
          <a:latin typeface="+mn-lt"/>
          <a:ea typeface="+mn-ea"/>
          <a:cs typeface="+mn-cs"/>
        </a:defRPr>
      </a:lvl4pPr>
      <a:lvl5pPr marL="1906341" algn="l" defTabSz="953171" rtl="0" eaLnBrk="1" latinLnBrk="0" hangingPunct="1">
        <a:defRPr sz="1876" kern="1200">
          <a:solidFill>
            <a:schemeClr val="tx1"/>
          </a:solidFill>
          <a:latin typeface="+mn-lt"/>
          <a:ea typeface="+mn-ea"/>
          <a:cs typeface="+mn-cs"/>
        </a:defRPr>
      </a:lvl5pPr>
      <a:lvl6pPr marL="2382926" algn="l" defTabSz="953171" rtl="0" eaLnBrk="1" latinLnBrk="0" hangingPunct="1">
        <a:defRPr sz="1876" kern="1200">
          <a:solidFill>
            <a:schemeClr val="tx1"/>
          </a:solidFill>
          <a:latin typeface="+mn-lt"/>
          <a:ea typeface="+mn-ea"/>
          <a:cs typeface="+mn-cs"/>
        </a:defRPr>
      </a:lvl6pPr>
      <a:lvl7pPr marL="2859512" algn="l" defTabSz="953171" rtl="0" eaLnBrk="1" latinLnBrk="0" hangingPunct="1">
        <a:defRPr sz="1876" kern="1200">
          <a:solidFill>
            <a:schemeClr val="tx1"/>
          </a:solidFill>
          <a:latin typeface="+mn-lt"/>
          <a:ea typeface="+mn-ea"/>
          <a:cs typeface="+mn-cs"/>
        </a:defRPr>
      </a:lvl7pPr>
      <a:lvl8pPr marL="3336097" algn="l" defTabSz="953171" rtl="0" eaLnBrk="1" latinLnBrk="0" hangingPunct="1">
        <a:defRPr sz="1876" kern="1200">
          <a:solidFill>
            <a:schemeClr val="tx1"/>
          </a:solidFill>
          <a:latin typeface="+mn-lt"/>
          <a:ea typeface="+mn-ea"/>
          <a:cs typeface="+mn-cs"/>
        </a:defRPr>
      </a:lvl8pPr>
      <a:lvl9pPr marL="3812682" algn="l" defTabSz="953171" rtl="0" eaLnBrk="1" latinLnBrk="0" hangingPunct="1">
        <a:defRPr sz="187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wmf"/><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wmf"/></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6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xml"/><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9.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5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5.x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slideLayout" Target="../slideLayouts/slideLayout50.xml"/></Relationships>
</file>

<file path=ppt/slides/_rels/slide4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5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9.xml.rels><?xml version="1.0" encoding="UTF-8" standalone="yes"?>
<Relationships xmlns="http://schemas.openxmlformats.org/package/2006/relationships"><Relationship Id="rId3" Type="http://schemas.openxmlformats.org/officeDocument/2006/relationships/hyperlink" Target="https://ashpublications.org/blood/article/133/5/415/272776/Treatment-of-rare-factor-deficiencies-other-than" TargetMode="External"/><Relationship Id="rId2" Type="http://schemas.openxmlformats.org/officeDocument/2006/relationships/image" Target="../media/image33.png"/><Relationship Id="rId1" Type="http://schemas.openxmlformats.org/officeDocument/2006/relationships/slideLayout" Target="../slideLayouts/slideLayout5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2.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34.png"/><Relationship Id="rId1" Type="http://schemas.openxmlformats.org/officeDocument/2006/relationships/slideLayout" Target="../slideLayouts/slideLayout50.xml"/><Relationship Id="rId4" Type="http://schemas.openxmlformats.org/officeDocument/2006/relationships/image" Target="../media/image36.png"/></Relationships>
</file>

<file path=ppt/slides/_rels/slide5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6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xml"/><Relationship Id="rId1" Type="http://schemas.openxmlformats.org/officeDocument/2006/relationships/slideLayout" Target="../slideLayouts/slideLayout8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98.xml"/></Relationships>
</file>

<file path=ppt/slides/_rels/slide69.xml.rels><?xml version="1.0" encoding="UTF-8" standalone="yes"?>
<Relationships xmlns="http://schemas.openxmlformats.org/package/2006/relationships"><Relationship Id="rId2" Type="http://schemas.openxmlformats.org/officeDocument/2006/relationships/image" Target="../media/image44.wmf"/><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07.xml"/></Relationships>
</file>

<file path=ppt/slides/_rels/slide7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2" Type="http://schemas.openxmlformats.org/officeDocument/2006/relationships/image" Target="../media/image46.wmf"/><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image" Target="../media/image47.wmf"/><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49.wmf"/><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98.xml"/></Relationships>
</file>

<file path=ppt/slides/_rels/slide77.xml.rels><?xml version="1.0" encoding="UTF-8" standalone="yes"?>
<Relationships xmlns="http://schemas.openxmlformats.org/package/2006/relationships"><Relationship Id="rId2" Type="http://schemas.openxmlformats.org/officeDocument/2006/relationships/image" Target="../media/image51.wmf"/><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11.xml"/></Relationships>
</file>

<file path=ppt/slides/_rels/slide8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1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07.xml"/></Relationships>
</file>

<file path=ppt/slides/_rels/slide8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1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0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07.xml"/></Relationships>
</file>

<file path=ppt/slides/_rels/slide8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1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0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11.xml"/></Relationships>
</file>

<file path=ppt/slides/_rels/slide8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0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07.xml"/></Relationships>
</file>

<file path=ppt/slides/_rels/slide90.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1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07.xml"/></Relationships>
</file>

<file path=ppt/slides/_rels/slide92.xml.rels><?xml version="1.0" encoding="UTF-8" standalone="yes"?>
<Relationships xmlns="http://schemas.openxmlformats.org/package/2006/relationships"><Relationship Id="rId2" Type="http://schemas.openxmlformats.org/officeDocument/2006/relationships/image" Target="../media/image58.wmf"/><Relationship Id="rId1" Type="http://schemas.openxmlformats.org/officeDocument/2006/relationships/slideLayout" Target="../slideLayouts/slideLayout1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77875" y="602456"/>
            <a:ext cx="8824913" cy="1531937"/>
          </a:xfrm>
        </p:spPr>
        <p:txBody>
          <a:bodyPr/>
          <a:lstStyle/>
          <a:p>
            <a:r>
              <a:rPr lang="en-US" dirty="0" smtClean="0"/>
              <a:t>Inherited bleeding disorders</a:t>
            </a:r>
            <a:endParaRPr lang="en-US" dirty="0"/>
          </a:p>
        </p:txBody>
      </p:sp>
      <p:sp>
        <p:nvSpPr>
          <p:cNvPr id="3" name="Subtitle 2"/>
          <p:cNvSpPr>
            <a:spLocks noGrp="1"/>
          </p:cNvSpPr>
          <p:nvPr>
            <p:ph type="subTitle" idx="1"/>
          </p:nvPr>
        </p:nvSpPr>
        <p:spPr>
          <a:xfrm>
            <a:off x="1532731" y="2202656"/>
            <a:ext cx="7265987" cy="3276600"/>
          </a:xfrm>
        </p:spPr>
        <p:txBody>
          <a:bodyPr/>
          <a:lstStyle/>
          <a:p>
            <a:pPr algn="l"/>
            <a:r>
              <a:rPr lang="en-US" dirty="0" smtClean="0"/>
              <a:t>Hemophilia</a:t>
            </a:r>
          </a:p>
          <a:p>
            <a:pPr algn="l"/>
            <a:r>
              <a:rPr lang="en-US" dirty="0" smtClean="0"/>
              <a:t>Rare clotting factor deficiencies</a:t>
            </a:r>
          </a:p>
          <a:p>
            <a:pPr algn="l"/>
            <a:r>
              <a:rPr lang="en-US" dirty="0" smtClean="0"/>
              <a:t>Vascular disorders</a:t>
            </a:r>
          </a:p>
          <a:p>
            <a:endParaRPr lang="en-US" dirty="0"/>
          </a:p>
        </p:txBody>
      </p:sp>
    </p:spTree>
    <p:extLst>
      <p:ext uri="{BB962C8B-B14F-4D97-AF65-F5344CB8AC3E}">
        <p14:creationId xmlns:p14="http://schemas.microsoft.com/office/powerpoint/2010/main" val="33715126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a:defRPr/>
            </a:pPr>
            <a:r>
              <a:rPr lang="en-US" smtClean="0">
                <a:effectLst>
                  <a:outerShdw blurRad="38100" dist="38100" dir="2700000" algn="tl">
                    <a:srgbClr val="000000"/>
                  </a:outerShdw>
                </a:effectLst>
              </a:rPr>
              <a:t>HEMOPHILIA</a:t>
            </a:r>
          </a:p>
        </p:txBody>
      </p:sp>
      <p:sp>
        <p:nvSpPr>
          <p:cNvPr id="11267" name="Rectangle 3"/>
          <p:cNvSpPr>
            <a:spLocks noGrp="1" noChangeArrowheads="1"/>
          </p:cNvSpPr>
          <p:nvPr>
            <p:ph type="body" idx="1"/>
          </p:nvPr>
        </p:nvSpPr>
        <p:spPr/>
        <p:txBody>
          <a:bodyPr/>
          <a:lstStyle/>
          <a:p>
            <a:r>
              <a:rPr lang="en-US" altLang="en-US" sz="2800" dirty="0" smtClean="0"/>
              <a:t>Deficiency </a:t>
            </a:r>
            <a:r>
              <a:rPr lang="en-US" altLang="en-US" sz="2800" dirty="0"/>
              <a:t>of factor VIII (hemophilia A) or factor IX (hemophilia B)</a:t>
            </a:r>
          </a:p>
          <a:p>
            <a:r>
              <a:rPr lang="en-US" altLang="en-US" sz="2800" dirty="0"/>
              <a:t>Sex-linked inheritance; almost all patients male</a:t>
            </a:r>
          </a:p>
          <a:p>
            <a:pPr lvl="1"/>
            <a:r>
              <a:rPr lang="en-US" altLang="en-US" sz="2400" dirty="0"/>
              <a:t>Female carriers may have mild symptoms</a:t>
            </a:r>
          </a:p>
          <a:p>
            <a:r>
              <a:rPr lang="en-US" altLang="en-US" sz="2800" dirty="0"/>
              <a:t>Most bleeding into joints, muscles; mucosal and CNS bleeding uncommon</a:t>
            </a:r>
          </a:p>
          <a:p>
            <a:r>
              <a:rPr lang="en-US" altLang="en-US" sz="2800" dirty="0"/>
              <a:t>Severity inversely proportional to factor level</a:t>
            </a:r>
          </a:p>
          <a:p>
            <a:pPr lvl="1">
              <a:buFontTx/>
              <a:buNone/>
            </a:pPr>
            <a:r>
              <a:rPr lang="en-US" altLang="en-US" sz="2400" dirty="0"/>
              <a:t>&lt; 1%: severe, bleeding after minimal injury</a:t>
            </a:r>
          </a:p>
          <a:p>
            <a:pPr lvl="1">
              <a:buFontTx/>
              <a:buNone/>
            </a:pPr>
            <a:r>
              <a:rPr lang="en-US" altLang="en-US" sz="2400" dirty="0"/>
              <a:t>1-5%: moderate, bleeding after mild injury</a:t>
            </a:r>
          </a:p>
          <a:p>
            <a:pPr lvl="1">
              <a:buFontTx/>
              <a:buNone/>
            </a:pPr>
            <a:r>
              <a:rPr lang="en-US" altLang="en-US" sz="2400" dirty="0"/>
              <a:t>&gt; 5%: mild, bleeding after significant trauma or surgery</a:t>
            </a:r>
          </a:p>
          <a:p>
            <a:pPr lvl="1">
              <a:buFontTx/>
              <a:buNone/>
            </a:pPr>
            <a:endParaRPr lang="en-US" altLang="en-US"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ChangeArrowheads="1"/>
          </p:cNvSpPr>
          <p:nvPr>
            <p:ph type="title"/>
          </p:nvPr>
        </p:nvSpPr>
        <p:spPr/>
        <p:txBody>
          <a:bodyPr/>
          <a:lstStyle/>
          <a:p>
            <a:pPr>
              <a:defRPr/>
            </a:pPr>
            <a:r>
              <a:rPr lang="en-US" dirty="0" smtClean="0">
                <a:effectLst>
                  <a:outerShdw blurRad="38100" dist="38100" dir="2700000" algn="tl">
                    <a:srgbClr val="000000"/>
                  </a:outerShdw>
                </a:effectLst>
              </a:rPr>
              <a:t>Factors VIII and IX</a:t>
            </a:r>
          </a:p>
        </p:txBody>
      </p:sp>
      <p:sp>
        <p:nvSpPr>
          <p:cNvPr id="12291" name="Rectangle 3"/>
          <p:cNvSpPr>
            <a:spLocks noGrp="1" noChangeArrowheads="1"/>
          </p:cNvSpPr>
          <p:nvPr>
            <p:ph type="body" idx="1"/>
          </p:nvPr>
        </p:nvSpPr>
        <p:spPr/>
        <p:txBody>
          <a:bodyPr/>
          <a:lstStyle/>
          <a:p>
            <a:pPr>
              <a:lnSpc>
                <a:spcPct val="90000"/>
              </a:lnSpc>
            </a:pPr>
            <a:r>
              <a:rPr lang="en-US" altLang="en-US" dirty="0" smtClean="0"/>
              <a:t>Central to the “propagation loop” of the clotting cascade. </a:t>
            </a:r>
          </a:p>
          <a:p>
            <a:pPr>
              <a:lnSpc>
                <a:spcPct val="90000"/>
              </a:lnSpc>
            </a:pPr>
            <a:r>
              <a:rPr lang="en-US" altLang="en-US" dirty="0" smtClean="0"/>
              <a:t>Hemostatic role most important when tissue factor expression relatively low</a:t>
            </a:r>
          </a:p>
          <a:p>
            <a:pPr>
              <a:lnSpc>
                <a:spcPct val="90000"/>
              </a:lnSpc>
            </a:pPr>
            <a:r>
              <a:rPr lang="en-US" altLang="en-US" dirty="0" smtClean="0"/>
              <a:t>Factor IX is made in hepatocytes</a:t>
            </a:r>
          </a:p>
          <a:p>
            <a:pPr>
              <a:lnSpc>
                <a:spcPct val="90000"/>
              </a:lnSpc>
            </a:pPr>
            <a:r>
              <a:rPr lang="en-US" altLang="en-US" dirty="0" smtClean="0"/>
              <a:t>Site of factor VIII production less certain – probably reticuloendothelial cells in liver and other organs</a:t>
            </a:r>
          </a:p>
          <a:p>
            <a:pPr>
              <a:lnSpc>
                <a:spcPct val="90000"/>
              </a:lnSpc>
            </a:pPr>
            <a:endParaRPr lang="en-US" altLang="en-US" dirty="0" smtClean="0"/>
          </a:p>
        </p:txBody>
      </p:sp>
    </p:spTree>
    <p:extLst>
      <p:ext uri="{BB962C8B-B14F-4D97-AF65-F5344CB8AC3E}">
        <p14:creationId xmlns:p14="http://schemas.microsoft.com/office/powerpoint/2010/main" val="14686287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410" name="Picture 4"/>
          <p:cNvPicPr>
            <a:picLocks noChangeAspect="1" noChangeArrowheads="1"/>
          </p:cNvPicPr>
          <p:nvPr/>
        </p:nvPicPr>
        <p:blipFill>
          <a:blip r:embed="rId2">
            <a:extLst>
              <a:ext uri="{28A0092B-C50C-407E-A947-70E740481C1C}">
                <a14:useLocalDpi xmlns:a14="http://schemas.microsoft.com/office/drawing/2010/main" val="0"/>
              </a:ext>
            </a:extLst>
          </a:blip>
          <a:srcRect t="5745" b="5745"/>
          <a:stretch>
            <a:fillRect/>
          </a:stretch>
        </p:blipFill>
        <p:spPr bwMode="auto">
          <a:xfrm>
            <a:off x="1838327" y="1441452"/>
            <a:ext cx="6048375"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Oval 5"/>
          <p:cNvSpPr>
            <a:spLocks noChangeArrowheads="1"/>
          </p:cNvSpPr>
          <p:nvPr/>
        </p:nvSpPr>
        <p:spPr bwMode="auto">
          <a:xfrm>
            <a:off x="3895725" y="2355852"/>
            <a:ext cx="685800" cy="533400"/>
          </a:xfrm>
          <a:prstGeom prst="ellipse">
            <a:avLst/>
          </a:prstGeom>
          <a:noFill/>
          <a:ln w="1905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18" tIns="45709" rIns="91418" bIns="45709"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a:solidFill>
                <a:schemeClr val="tx1"/>
              </a:solidFill>
            </a:endParaRPr>
          </a:p>
        </p:txBody>
      </p:sp>
      <p:sp>
        <p:nvSpPr>
          <p:cNvPr id="17412" name="Text Box 6"/>
          <p:cNvSpPr txBox="1">
            <a:spLocks noChangeArrowheads="1"/>
          </p:cNvSpPr>
          <p:nvPr/>
        </p:nvSpPr>
        <p:spPr bwMode="auto">
          <a:xfrm>
            <a:off x="1533527" y="5403852"/>
            <a:ext cx="7788275" cy="1323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8" tIns="45709" rIns="91418" bIns="45709">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pPr>
            <a:r>
              <a:rPr lang="en-US" altLang="en-US" sz="2000" dirty="0">
                <a:solidFill>
                  <a:schemeClr val="tx1"/>
                </a:solidFill>
              </a:rPr>
              <a:t>Deficiency of factor VIII or IX affects the propagation phase of coagulation</a:t>
            </a:r>
          </a:p>
          <a:p>
            <a:pPr>
              <a:spcBef>
                <a:spcPct val="0"/>
              </a:spcBef>
            </a:pPr>
            <a:r>
              <a:rPr lang="en-US" altLang="en-US" sz="2000" dirty="0">
                <a:solidFill>
                  <a:schemeClr val="tx1"/>
                </a:solidFill>
              </a:rPr>
              <a:t>Most likely to cause bleeding </a:t>
            </a:r>
            <a:r>
              <a:rPr lang="en-US" altLang="en-US" sz="2000" dirty="0" smtClean="0">
                <a:solidFill>
                  <a:schemeClr val="tx1"/>
                </a:solidFill>
              </a:rPr>
              <a:t>where </a:t>
            </a:r>
            <a:r>
              <a:rPr lang="en-US" altLang="en-US" sz="2000" dirty="0">
                <a:solidFill>
                  <a:schemeClr val="tx1"/>
                </a:solidFill>
              </a:rPr>
              <a:t>tissue factor exposure is relatively low</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ChangeArrowheads="1"/>
          </p:cNvSpPr>
          <p:nvPr>
            <p:ph type="title"/>
          </p:nvPr>
        </p:nvSpPr>
        <p:spPr/>
        <p:txBody>
          <a:bodyPr/>
          <a:lstStyle/>
          <a:p>
            <a:pPr>
              <a:defRPr/>
            </a:pPr>
            <a:r>
              <a:rPr lang="en-US" smtClean="0">
                <a:effectLst>
                  <a:outerShdw blurRad="38100" dist="38100" dir="2700000" algn="tl">
                    <a:srgbClr val="000000"/>
                  </a:outerShdw>
                </a:effectLst>
              </a:rPr>
              <a:t>GENETICS OF HEMOPHILIA A</a:t>
            </a:r>
          </a:p>
        </p:txBody>
      </p:sp>
      <p:sp>
        <p:nvSpPr>
          <p:cNvPr id="12291" name="Rectangle 3"/>
          <p:cNvSpPr>
            <a:spLocks noGrp="1" noChangeArrowheads="1"/>
          </p:cNvSpPr>
          <p:nvPr>
            <p:ph type="body" idx="1"/>
          </p:nvPr>
        </p:nvSpPr>
        <p:spPr/>
        <p:txBody>
          <a:bodyPr/>
          <a:lstStyle/>
          <a:p>
            <a:pPr>
              <a:lnSpc>
                <a:spcPct val="90000"/>
              </a:lnSpc>
            </a:pPr>
            <a:r>
              <a:rPr lang="en-US" altLang="en-US" smtClean="0"/>
              <a:t>About half of cases of hemophilia A due to an inversion mutation in intron 1 (5%) or 22 (45%)</a:t>
            </a:r>
          </a:p>
          <a:p>
            <a:pPr>
              <a:lnSpc>
                <a:spcPct val="90000"/>
              </a:lnSpc>
            </a:pPr>
            <a:r>
              <a:rPr lang="en-US" altLang="en-US" smtClean="0"/>
              <a:t>Remainder genetically heterogeneous</a:t>
            </a:r>
          </a:p>
          <a:p>
            <a:pPr lvl="1">
              <a:lnSpc>
                <a:spcPct val="90000"/>
              </a:lnSpc>
            </a:pPr>
            <a:r>
              <a:rPr lang="en-US" altLang="en-US" smtClean="0"/>
              <a:t>Nonsense/stop mutations prevent factor production</a:t>
            </a:r>
          </a:p>
          <a:p>
            <a:pPr lvl="1">
              <a:lnSpc>
                <a:spcPct val="90000"/>
              </a:lnSpc>
            </a:pPr>
            <a:r>
              <a:rPr lang="en-US" altLang="en-US" smtClean="0"/>
              <a:t>Missense mutations may affect factor production, activity or half-life</a:t>
            </a:r>
          </a:p>
          <a:p>
            <a:pPr lvl="1">
              <a:lnSpc>
                <a:spcPct val="90000"/>
              </a:lnSpc>
            </a:pPr>
            <a:r>
              <a:rPr lang="en-US" altLang="en-US" smtClean="0"/>
              <a:t>15-20% of cases due to new mutations</a:t>
            </a:r>
          </a:p>
          <a:p>
            <a:pPr lvl="1">
              <a:lnSpc>
                <a:spcPct val="90000"/>
              </a:lnSpc>
            </a:pPr>
            <a:r>
              <a:rPr lang="en-US" altLang="en-US" smtClean="0"/>
              <a:t>Over 600 missense mutations identified</a:t>
            </a:r>
          </a:p>
          <a:p>
            <a:pPr>
              <a:lnSpc>
                <a:spcPct val="90000"/>
              </a:lnSpc>
            </a:pPr>
            <a:endParaRPr lang="en-US" altLang="en-US"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2692" name="Rectangle 4"/>
          <p:cNvSpPr>
            <a:spLocks noGrp="1" noChangeArrowheads="1"/>
          </p:cNvSpPr>
          <p:nvPr>
            <p:ph type="title"/>
          </p:nvPr>
        </p:nvSpPr>
        <p:spPr/>
        <p:txBody>
          <a:bodyPr/>
          <a:lstStyle/>
          <a:p>
            <a:pPr>
              <a:defRPr/>
            </a:pPr>
            <a:r>
              <a:rPr lang="en-US" dirty="0" smtClean="0">
                <a:solidFill>
                  <a:schemeClr val="tx1"/>
                </a:solidFill>
                <a:effectLst>
                  <a:outerShdw blurRad="38100" dist="38100" dir="2700000" algn="tl">
                    <a:srgbClr val="C0C0C0"/>
                  </a:outerShdw>
                </a:effectLst>
              </a:rPr>
              <a:t>The factor VIII gene</a:t>
            </a:r>
          </a:p>
        </p:txBody>
      </p:sp>
      <p:pic>
        <p:nvPicPr>
          <p:cNvPr id="13315"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9327" y="1517652"/>
            <a:ext cx="5951538" cy="4075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16" name="Text Box 7"/>
          <p:cNvSpPr txBox="1">
            <a:spLocks noChangeArrowheads="1"/>
          </p:cNvSpPr>
          <p:nvPr/>
        </p:nvSpPr>
        <p:spPr bwMode="auto">
          <a:xfrm>
            <a:off x="3057526" y="5708651"/>
            <a:ext cx="5614988"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8" tIns="45709" rIns="91418" bIns="45709">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lgn="ctr">
              <a:spcBef>
                <a:spcPct val="0"/>
              </a:spcBef>
              <a:buFontTx/>
              <a:buNone/>
            </a:pPr>
            <a:r>
              <a:rPr lang="en-US" altLang="en-US" sz="1600">
                <a:solidFill>
                  <a:schemeClr val="tx1"/>
                </a:solidFill>
              </a:rPr>
              <a:t>Nested gene (“F8A”) of uncertain function in intron 22; 2 additional copies of this gene near the tip of the X chromosome</a:t>
            </a:r>
          </a:p>
        </p:txBody>
      </p:sp>
      <p:sp>
        <p:nvSpPr>
          <p:cNvPr id="13317" name="Line 8"/>
          <p:cNvSpPr>
            <a:spLocks noChangeShapeType="1"/>
          </p:cNvSpPr>
          <p:nvPr/>
        </p:nvSpPr>
        <p:spPr bwMode="auto">
          <a:xfrm flipV="1">
            <a:off x="5572125" y="5251450"/>
            <a:ext cx="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8" tIns="45709" rIns="91418" bIns="45709"/>
          <a:lstStyle/>
          <a:p>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p:txBody>
          <a:bodyPr/>
          <a:lstStyle/>
          <a:p>
            <a:pPr>
              <a:defRPr/>
            </a:pPr>
            <a:r>
              <a:rPr lang="en-US" smtClean="0">
                <a:solidFill>
                  <a:schemeClr val="tx1"/>
                </a:solidFill>
                <a:effectLst>
                  <a:outerShdw blurRad="38100" dist="38100" dir="2700000" algn="tl">
                    <a:srgbClr val="C0C0C0"/>
                  </a:outerShdw>
                </a:effectLst>
              </a:rPr>
              <a:t>The “flip tip” inversion in the factor VIII gene</a:t>
            </a:r>
          </a:p>
        </p:txBody>
      </p:sp>
      <p:pic>
        <p:nvPicPr>
          <p:cNvPr id="14339"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1950" y="1601788"/>
            <a:ext cx="7115175" cy="394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340" name="Text Box 7"/>
          <p:cNvSpPr txBox="1">
            <a:spLocks noChangeArrowheads="1"/>
          </p:cNvSpPr>
          <p:nvPr/>
        </p:nvSpPr>
        <p:spPr bwMode="auto">
          <a:xfrm>
            <a:off x="6935788" y="3117850"/>
            <a:ext cx="3444875"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8" tIns="45709" rIns="91418" bIns="45709">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1600">
                <a:solidFill>
                  <a:schemeClr val="tx1"/>
                </a:solidFill>
              </a:rPr>
              <a:t>Crossover between internal F8A and one of the two external copies</a:t>
            </a:r>
          </a:p>
        </p:txBody>
      </p:sp>
      <p:sp>
        <p:nvSpPr>
          <p:cNvPr id="14341" name="Line 8"/>
          <p:cNvSpPr>
            <a:spLocks noChangeShapeType="1"/>
          </p:cNvSpPr>
          <p:nvPr/>
        </p:nvSpPr>
        <p:spPr bwMode="auto">
          <a:xfrm flipH="1">
            <a:off x="6257925" y="3575050"/>
            <a:ext cx="685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8" tIns="45709" rIns="91418" bIns="45709"/>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ChangeArrowheads="1"/>
          </p:cNvSpPr>
          <p:nvPr>
            <p:ph type="title"/>
          </p:nvPr>
        </p:nvSpPr>
        <p:spPr/>
        <p:txBody>
          <a:bodyPr/>
          <a:lstStyle/>
          <a:p>
            <a:pPr>
              <a:defRPr/>
            </a:pPr>
            <a:r>
              <a:rPr lang="en-US" smtClean="0">
                <a:effectLst>
                  <a:outerShdw blurRad="38100" dist="38100" dir="2700000" algn="tl">
                    <a:srgbClr val="000000"/>
                  </a:outerShdw>
                </a:effectLst>
              </a:rPr>
              <a:t>GENETICS OF HEMOPHILIA B</a:t>
            </a:r>
          </a:p>
        </p:txBody>
      </p:sp>
      <p:sp>
        <p:nvSpPr>
          <p:cNvPr id="15363" name="Rectangle 3"/>
          <p:cNvSpPr>
            <a:spLocks noGrp="1" noChangeArrowheads="1"/>
          </p:cNvSpPr>
          <p:nvPr>
            <p:ph type="body" idx="1"/>
          </p:nvPr>
        </p:nvSpPr>
        <p:spPr/>
        <p:txBody>
          <a:bodyPr/>
          <a:lstStyle/>
          <a:p>
            <a:r>
              <a:rPr lang="en-US" altLang="en-US" smtClean="0"/>
              <a:t>Most cases associated with point mutations</a:t>
            </a:r>
          </a:p>
          <a:p>
            <a:r>
              <a:rPr lang="en-US" altLang="en-US" smtClean="0"/>
              <a:t>Deletions in about 3% of cases</a:t>
            </a:r>
          </a:p>
          <a:p>
            <a:r>
              <a:rPr lang="en-US" altLang="en-US" smtClean="0"/>
              <a:t>Promoter mutations in about 2% </a:t>
            </a:r>
          </a:p>
          <a:p>
            <a:pPr lvl="1"/>
            <a:r>
              <a:rPr lang="en-US" altLang="en-US" sz="2400"/>
              <a:t>In these cases an androgen response element near transcription start site may allow factor level to rise after puberty (“hemophilia B Leyden”)</a:t>
            </a:r>
          </a:p>
          <a:p>
            <a:r>
              <a:rPr lang="en-US" altLang="en-US" smtClean="0"/>
              <a:t>Severe disease (&lt;1% factor) less common than in hemophilia A</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Text Box 2"/>
          <p:cNvSpPr txBox="1">
            <a:spLocks noChangeArrowheads="1"/>
          </p:cNvSpPr>
          <p:nvPr/>
        </p:nvSpPr>
        <p:spPr bwMode="auto">
          <a:xfrm>
            <a:off x="650877" y="444502"/>
            <a:ext cx="8496192" cy="584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18" tIns="45709" rIns="91418" bIns="45709">
            <a:spAutoFit/>
          </a:bodyPr>
          <a:lstStyle/>
          <a:p>
            <a:pPr>
              <a:defRPr/>
            </a:pPr>
            <a:r>
              <a:rPr lang="en-US" altLang="en-US">
                <a:solidFill>
                  <a:srgbClr val="FFFF00"/>
                </a:solidFill>
                <a:effectLst>
                  <a:outerShdw blurRad="38100" dist="38100" dir="2700000" algn="tl">
                    <a:srgbClr val="000000"/>
                  </a:outerShdw>
                </a:effectLst>
              </a:rPr>
              <a:t>ACUTE COMPLICATIONS OF HEMOPHILIA</a:t>
            </a:r>
          </a:p>
        </p:txBody>
      </p:sp>
      <p:sp>
        <p:nvSpPr>
          <p:cNvPr id="18435" name="Text Box 3"/>
          <p:cNvSpPr txBox="1">
            <a:spLocks noChangeArrowheads="1"/>
          </p:cNvSpPr>
          <p:nvPr/>
        </p:nvSpPr>
        <p:spPr bwMode="auto">
          <a:xfrm>
            <a:off x="390526" y="6470651"/>
            <a:ext cx="5109047" cy="461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18" tIns="45709" rIns="91418" bIns="45709">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2400">
                <a:solidFill>
                  <a:srgbClr val="FFFF00"/>
                </a:solidFill>
              </a:rPr>
              <a:t>Muscle hematoma (pseudotumor)</a:t>
            </a:r>
          </a:p>
        </p:txBody>
      </p:sp>
      <p:sp>
        <p:nvSpPr>
          <p:cNvPr id="18436" name="Text Box 4"/>
          <p:cNvSpPr txBox="1">
            <a:spLocks noChangeArrowheads="1"/>
          </p:cNvSpPr>
          <p:nvPr/>
        </p:nvSpPr>
        <p:spPr bwMode="auto">
          <a:xfrm>
            <a:off x="6259514" y="6138865"/>
            <a:ext cx="2762250" cy="83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8" tIns="45709" rIns="91418" bIns="45709">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lgn="ctr">
              <a:spcBef>
                <a:spcPct val="0"/>
              </a:spcBef>
              <a:buFontTx/>
              <a:buNone/>
            </a:pPr>
            <a:r>
              <a:rPr lang="en-US" altLang="en-US" sz="2400">
                <a:solidFill>
                  <a:srgbClr val="FFFF00"/>
                </a:solidFill>
              </a:rPr>
              <a:t>Hemarthrosis (joint bleeding)</a:t>
            </a:r>
          </a:p>
        </p:txBody>
      </p:sp>
      <p:sp>
        <p:nvSpPr>
          <p:cNvPr id="18437" name="Rectangle 5" descr="HGX19F"/>
          <p:cNvSpPr>
            <a:spLocks noChangeArrowheads="1"/>
          </p:cNvSpPr>
          <p:nvPr/>
        </p:nvSpPr>
        <p:spPr bwMode="auto">
          <a:xfrm>
            <a:off x="6259513" y="1404938"/>
            <a:ext cx="2614612" cy="4552950"/>
          </a:xfrm>
          <a:prstGeom prst="rect">
            <a:avLst/>
          </a:prstGeom>
          <a:blipFill dpi="0" rotWithShape="0">
            <a:blip r:embed="rId2"/>
            <a:srcRect/>
            <a:stretch>
              <a:fillRect/>
            </a:stretch>
          </a:blipFill>
          <a:ln>
            <a:noFill/>
          </a:ln>
          <a:effectLst/>
          <a:extLs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8" tIns="45709" rIns="91418" bIns="45709"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a:solidFill>
                <a:schemeClr val="tx1"/>
              </a:solidFill>
            </a:endParaRPr>
          </a:p>
        </p:txBody>
      </p:sp>
      <p:pic>
        <p:nvPicPr>
          <p:cNvPr id="1843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527" y="1136650"/>
            <a:ext cx="5019675"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Text Box 2"/>
          <p:cNvSpPr txBox="1">
            <a:spLocks noChangeArrowheads="1"/>
          </p:cNvSpPr>
          <p:nvPr/>
        </p:nvSpPr>
        <p:spPr bwMode="auto">
          <a:xfrm>
            <a:off x="1625602" y="222252"/>
            <a:ext cx="6908800" cy="1077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8" tIns="45709" rIns="91418" bIns="45709">
            <a:spAutoFit/>
          </a:bodyPr>
          <a:lstStyle/>
          <a:p>
            <a:pPr algn="ctr">
              <a:defRPr/>
            </a:pPr>
            <a:r>
              <a:rPr lang="en-US" altLang="en-US">
                <a:solidFill>
                  <a:srgbClr val="FFFF00"/>
                </a:solidFill>
                <a:effectLst>
                  <a:outerShdw blurRad="38100" dist="38100" dir="2700000" algn="tl">
                    <a:srgbClr val="000000"/>
                  </a:outerShdw>
                </a:effectLst>
              </a:rPr>
              <a:t>LONG-TERM COMPLICATIONS OF HEMOPHILIA</a:t>
            </a:r>
          </a:p>
        </p:txBody>
      </p:sp>
      <p:grpSp>
        <p:nvGrpSpPr>
          <p:cNvPr id="19459" name="Group 8"/>
          <p:cNvGrpSpPr>
            <a:grpSpLocks/>
          </p:cNvGrpSpPr>
          <p:nvPr/>
        </p:nvGrpSpPr>
        <p:grpSpPr bwMode="auto">
          <a:xfrm>
            <a:off x="85725" y="1441451"/>
            <a:ext cx="2857500" cy="5202237"/>
            <a:chOff x="1014" y="908"/>
            <a:chExt cx="1800" cy="3277"/>
          </a:xfrm>
        </p:grpSpPr>
        <p:pic>
          <p:nvPicPr>
            <p:cNvPr id="19464" name="Picture 4"/>
            <p:cNvPicPr>
              <a:picLocks noChangeAspect="1" noChangeArrowheads="1"/>
            </p:cNvPicPr>
            <p:nvPr/>
          </p:nvPicPr>
          <p:blipFill>
            <a:blip r:embed="rId2">
              <a:extLst>
                <a:ext uri="{28A0092B-C50C-407E-A947-70E740481C1C}">
                  <a14:useLocalDpi xmlns:a14="http://schemas.microsoft.com/office/drawing/2010/main" val="0"/>
                </a:ext>
              </a:extLst>
            </a:blip>
            <a:srcRect r="12135"/>
            <a:stretch>
              <a:fillRect/>
            </a:stretch>
          </p:blipFill>
          <p:spPr bwMode="auto">
            <a:xfrm>
              <a:off x="1014" y="908"/>
              <a:ext cx="1800" cy="2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465" name="Text Box 6"/>
            <p:cNvSpPr txBox="1">
              <a:spLocks noChangeArrowheads="1"/>
            </p:cNvSpPr>
            <p:nvPr/>
          </p:nvSpPr>
          <p:spPr bwMode="auto">
            <a:xfrm>
              <a:off x="1065" y="3894"/>
              <a:ext cx="1688"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2400">
                  <a:solidFill>
                    <a:srgbClr val="FFFF00"/>
                  </a:solidFill>
                </a:rPr>
                <a:t>Joint destruction</a:t>
              </a:r>
            </a:p>
          </p:txBody>
        </p:sp>
      </p:grpSp>
      <p:grpSp>
        <p:nvGrpSpPr>
          <p:cNvPr id="19460" name="Group 9"/>
          <p:cNvGrpSpPr>
            <a:grpSpLocks/>
          </p:cNvGrpSpPr>
          <p:nvPr/>
        </p:nvGrpSpPr>
        <p:grpSpPr bwMode="auto">
          <a:xfrm>
            <a:off x="7400925" y="1441453"/>
            <a:ext cx="2844800" cy="5197474"/>
            <a:chOff x="3677" y="908"/>
            <a:chExt cx="1792" cy="3274"/>
          </a:xfrm>
        </p:grpSpPr>
        <p:pic>
          <p:nvPicPr>
            <p:cNvPr id="19462" name="Picture 5"/>
            <p:cNvPicPr>
              <a:picLocks noChangeAspect="1" noChangeArrowheads="1"/>
            </p:cNvPicPr>
            <p:nvPr/>
          </p:nvPicPr>
          <p:blipFill>
            <a:blip r:embed="rId3">
              <a:extLst>
                <a:ext uri="{28A0092B-C50C-407E-A947-70E740481C1C}">
                  <a14:useLocalDpi xmlns:a14="http://schemas.microsoft.com/office/drawing/2010/main" val="0"/>
                </a:ext>
              </a:extLst>
            </a:blip>
            <a:srcRect r="9677"/>
            <a:stretch>
              <a:fillRect/>
            </a:stretch>
          </p:blipFill>
          <p:spPr bwMode="auto">
            <a:xfrm>
              <a:off x="3677" y="908"/>
              <a:ext cx="1792" cy="28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463" name="Text Box 7"/>
            <p:cNvSpPr txBox="1">
              <a:spLocks noChangeArrowheads="1"/>
            </p:cNvSpPr>
            <p:nvPr/>
          </p:nvSpPr>
          <p:spPr bwMode="auto">
            <a:xfrm>
              <a:off x="3779" y="3894"/>
              <a:ext cx="152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2400">
                  <a:solidFill>
                    <a:srgbClr val="FFFF00"/>
                  </a:solidFill>
                </a:rPr>
                <a:t>Nerve damage</a:t>
              </a:r>
            </a:p>
          </p:txBody>
        </p:sp>
      </p:grpSp>
      <p:pic>
        <p:nvPicPr>
          <p:cNvPr id="19461" name="Picture 10" descr="loadBinary"/>
          <p:cNvPicPr>
            <a:picLocks noChangeAspect="1" noChangeArrowheads="1"/>
          </p:cNvPicPr>
          <p:nvPr/>
        </p:nvPicPr>
        <p:blipFill>
          <a:blip r:embed="rId4">
            <a:extLst>
              <a:ext uri="{28A0092B-C50C-407E-A947-70E740481C1C}">
                <a14:useLocalDpi xmlns:a14="http://schemas.microsoft.com/office/drawing/2010/main" val="0"/>
              </a:ext>
            </a:extLst>
          </a:blip>
          <a:srcRect b="16620"/>
          <a:stretch>
            <a:fillRect/>
          </a:stretch>
        </p:blipFill>
        <p:spPr bwMode="auto">
          <a:xfrm>
            <a:off x="3057527" y="1974852"/>
            <a:ext cx="428625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a:xfrm>
            <a:off x="119065" y="93663"/>
            <a:ext cx="10144125" cy="661987"/>
          </a:xfrm>
        </p:spPr>
        <p:txBody>
          <a:bodyPr/>
          <a:lstStyle/>
          <a:p>
            <a:pPr>
              <a:defRPr/>
            </a:pPr>
            <a:r>
              <a:rPr lang="en-US" altLang="en-US" smtClean="0">
                <a:solidFill>
                  <a:schemeClr val="tx1"/>
                </a:solidFill>
                <a:effectLst>
                  <a:outerShdw blurRad="38100" dist="38100" dir="2700000" algn="tl">
                    <a:srgbClr val="C0C0C0"/>
                  </a:outerShdw>
                </a:effectLst>
              </a:rPr>
              <a:t>Hemophilic arthropathy</a:t>
            </a:r>
          </a:p>
        </p:txBody>
      </p:sp>
      <p:pic>
        <p:nvPicPr>
          <p:cNvPr id="20483" name="Picture 4"/>
          <p:cNvPicPr>
            <a:picLocks noChangeAspect="1" noChangeArrowheads="1"/>
          </p:cNvPicPr>
          <p:nvPr/>
        </p:nvPicPr>
        <p:blipFill>
          <a:blip r:embed="rId2">
            <a:extLst>
              <a:ext uri="{28A0092B-C50C-407E-A947-70E740481C1C}">
                <a14:useLocalDpi xmlns:a14="http://schemas.microsoft.com/office/drawing/2010/main" val="0"/>
              </a:ext>
            </a:extLst>
          </a:blip>
          <a:srcRect t="3421"/>
          <a:stretch>
            <a:fillRect/>
          </a:stretch>
        </p:blipFill>
        <p:spPr bwMode="auto">
          <a:xfrm>
            <a:off x="5876925" y="1060450"/>
            <a:ext cx="3989388" cy="430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4" name="Picture 5"/>
          <p:cNvPicPr>
            <a:picLocks noChangeAspect="1" noChangeArrowheads="1"/>
          </p:cNvPicPr>
          <p:nvPr/>
        </p:nvPicPr>
        <p:blipFill>
          <a:blip r:embed="rId3">
            <a:extLst>
              <a:ext uri="{28A0092B-C50C-407E-A947-70E740481C1C}">
                <a14:useLocalDpi xmlns:a14="http://schemas.microsoft.com/office/drawing/2010/main" val="0"/>
              </a:ext>
            </a:extLst>
          </a:blip>
          <a:srcRect b="14476"/>
          <a:stretch>
            <a:fillRect/>
          </a:stretch>
        </p:blipFill>
        <p:spPr bwMode="auto">
          <a:xfrm>
            <a:off x="466725" y="984250"/>
            <a:ext cx="4979988"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485" name="Text Box 6"/>
          <p:cNvSpPr txBox="1">
            <a:spLocks noChangeArrowheads="1"/>
          </p:cNvSpPr>
          <p:nvPr/>
        </p:nvSpPr>
        <p:spPr bwMode="auto">
          <a:xfrm>
            <a:off x="5708653" y="5516564"/>
            <a:ext cx="4435475" cy="923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8" tIns="45709" rIns="91418" bIns="45709">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1800">
                <a:solidFill>
                  <a:schemeClr val="tx1"/>
                </a:solidFill>
              </a:rPr>
              <a:t>“Target joint” = irreversibly damaged joint with vicious cycle of injury and repeated bleeding </a:t>
            </a:r>
          </a:p>
        </p:txBody>
      </p:sp>
      <p:pic>
        <p:nvPicPr>
          <p:cNvPr id="20486"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2527" y="3498850"/>
            <a:ext cx="3714750" cy="3452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p:txBody>
          <a:bodyPr/>
          <a:lstStyle/>
          <a:p>
            <a:pPr>
              <a:defRPr/>
            </a:pPr>
            <a:r>
              <a:rPr lang="en-US" altLang="en-US" smtClean="0">
                <a:effectLst>
                  <a:outerShdw blurRad="38100" dist="38100" dir="2700000" algn="tl">
                    <a:srgbClr val="000000"/>
                  </a:outerShdw>
                </a:effectLst>
              </a:rPr>
              <a:t>Management of hemophilic arthropathy</a:t>
            </a:r>
          </a:p>
        </p:txBody>
      </p:sp>
      <p:sp>
        <p:nvSpPr>
          <p:cNvPr id="24579" name="Rectangle 3"/>
          <p:cNvSpPr>
            <a:spLocks noGrp="1" noChangeArrowheads="1"/>
          </p:cNvSpPr>
          <p:nvPr>
            <p:ph type="body" idx="1"/>
          </p:nvPr>
        </p:nvSpPr>
        <p:spPr/>
        <p:txBody>
          <a:bodyPr/>
          <a:lstStyle/>
          <a:p>
            <a:r>
              <a:rPr lang="en-US" altLang="en-US" smtClean="0"/>
              <a:t>Physical therapy</a:t>
            </a:r>
          </a:p>
          <a:p>
            <a:r>
              <a:rPr lang="en-US" altLang="en-US" smtClean="0"/>
              <a:t>Weight control</a:t>
            </a:r>
          </a:p>
          <a:p>
            <a:r>
              <a:rPr lang="en-US" altLang="en-US" smtClean="0"/>
              <a:t>COX-2 inhibitors (eg, celecoxib) safe and effective</a:t>
            </a:r>
          </a:p>
          <a:p>
            <a:r>
              <a:rPr lang="en-US" altLang="en-US" smtClean="0"/>
              <a:t>Judicious use of opioids</a:t>
            </a:r>
          </a:p>
          <a:p>
            <a:r>
              <a:rPr lang="en-US" altLang="en-US" smtClean="0"/>
              <a:t>Surgical or radionuclide synovectomy</a:t>
            </a:r>
          </a:p>
          <a:p>
            <a:r>
              <a:rPr lang="en-US" altLang="en-US" smtClean="0"/>
              <a:t>Joint replacement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560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3927" y="146049"/>
            <a:ext cx="8424863" cy="269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0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6727" y="6623050"/>
            <a:ext cx="2089150" cy="395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0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 y="3194050"/>
            <a:ext cx="5343525" cy="191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05"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67327" y="3194052"/>
            <a:ext cx="5037138" cy="3154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606" name="Rectangle 8"/>
          <p:cNvSpPr>
            <a:spLocks noChangeArrowheads="1"/>
          </p:cNvSpPr>
          <p:nvPr/>
        </p:nvSpPr>
        <p:spPr bwMode="auto">
          <a:xfrm>
            <a:off x="5267325" y="5556250"/>
            <a:ext cx="5029200" cy="914400"/>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18" tIns="45709" rIns="91418" bIns="45709" anchor="ct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endParaRPr lang="en-US" altLang="en-US">
              <a:solidFill>
                <a:schemeClr val="tx1"/>
              </a:solidFill>
            </a:endParaRPr>
          </a:p>
        </p:txBody>
      </p:sp>
      <p:pic>
        <p:nvPicPr>
          <p:cNvPr id="25607"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7753" y="5240340"/>
            <a:ext cx="3248025" cy="1774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3531" y="450056"/>
            <a:ext cx="9799027" cy="1371600"/>
          </a:xfrm>
          <a:prstGeom prst="rect">
            <a:avLst/>
          </a:prstGeom>
        </p:spPr>
      </p:pic>
      <p:sp>
        <p:nvSpPr>
          <p:cNvPr id="4" name="Content Placeholder 3"/>
          <p:cNvSpPr>
            <a:spLocks noGrp="1"/>
          </p:cNvSpPr>
          <p:nvPr>
            <p:ph idx="1"/>
          </p:nvPr>
        </p:nvSpPr>
        <p:spPr>
          <a:xfrm>
            <a:off x="651362" y="2050256"/>
            <a:ext cx="9123363" cy="3505200"/>
          </a:xfrm>
        </p:spPr>
        <p:txBody>
          <a:bodyPr/>
          <a:lstStyle/>
          <a:p>
            <a:r>
              <a:rPr lang="en-US" b="0" dirty="0" smtClean="0">
                <a:solidFill>
                  <a:schemeClr val="tx1"/>
                </a:solidFill>
                <a:latin typeface="Times New Roman" panose="02020603050405020304" pitchFamily="18" charset="0"/>
                <a:cs typeface="Times New Roman" panose="02020603050405020304" pitchFamily="18" charset="0"/>
              </a:rPr>
              <a:t>Bleeding rates decreased dramatically from 1999 to 2010</a:t>
            </a:r>
          </a:p>
          <a:p>
            <a:r>
              <a:rPr lang="en-US" b="0" dirty="0" smtClean="0">
                <a:solidFill>
                  <a:schemeClr val="tx1"/>
                </a:solidFill>
                <a:latin typeface="Times New Roman" panose="02020603050405020304" pitchFamily="18" charset="0"/>
                <a:cs typeface="Times New Roman" panose="02020603050405020304" pitchFamily="18" charset="0"/>
              </a:rPr>
              <a:t>This change occurred in parallel with increased use of prophylaxis</a:t>
            </a:r>
          </a:p>
          <a:p>
            <a:r>
              <a:rPr lang="en-US" b="0" dirty="0" smtClean="0">
                <a:solidFill>
                  <a:schemeClr val="tx1"/>
                </a:solidFill>
                <a:latin typeface="Times New Roman" panose="02020603050405020304" pitchFamily="18" charset="0"/>
                <a:cs typeface="Times New Roman" panose="02020603050405020304" pitchFamily="18" charset="0"/>
              </a:rPr>
              <a:t>Prophylaxis started before age 4 preserved joint function</a:t>
            </a:r>
            <a:endParaRPr lang="en-US" b="0" dirty="0">
              <a:solidFill>
                <a:schemeClr val="tx1"/>
              </a:solidFill>
              <a:latin typeface="Times New Roman" panose="02020603050405020304" pitchFamily="18" charset="0"/>
              <a:cs typeface="Times New Roman" panose="02020603050405020304" pitchFamily="18" charset="0"/>
            </a:endParaRPr>
          </a:p>
        </p:txBody>
      </p:sp>
      <p:sp>
        <p:nvSpPr>
          <p:cNvPr id="5" name="Rectangle 4"/>
          <p:cNvSpPr/>
          <p:nvPr/>
        </p:nvSpPr>
        <p:spPr>
          <a:xfrm>
            <a:off x="5342731" y="1498818"/>
            <a:ext cx="2743200" cy="338554"/>
          </a:xfrm>
          <a:prstGeom prst="rect">
            <a:avLst/>
          </a:prstGeom>
        </p:spPr>
        <p:txBody>
          <a:bodyPr wrap="square">
            <a:spAutoFit/>
          </a:bodyPr>
          <a:lstStyle/>
          <a:p>
            <a:r>
              <a:rPr lang="en-US" sz="1600" i="1" dirty="0" smtClean="0">
                <a:latin typeface="Times New Roman" panose="02020603050405020304" pitchFamily="18" charset="0"/>
                <a:cs typeface="Times New Roman" panose="02020603050405020304" pitchFamily="18" charset="0"/>
              </a:rPr>
              <a:t>Blood 2017;129:2368-2374</a:t>
            </a:r>
            <a:endParaRPr lang="en-US" sz="16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3736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ChangeArrowheads="1"/>
          </p:cNvSpPr>
          <p:nvPr>
            <p:ph type="title"/>
          </p:nvPr>
        </p:nvSpPr>
        <p:spPr/>
        <p:txBody>
          <a:bodyPr/>
          <a:lstStyle/>
          <a:p>
            <a:pPr>
              <a:defRPr/>
            </a:pPr>
            <a:r>
              <a:rPr lang="en-US" altLang="en-US" smtClean="0">
                <a:effectLst>
                  <a:outerShdw blurRad="38100" dist="38100" dir="2700000" algn="tl">
                    <a:srgbClr val="000000"/>
                  </a:outerShdw>
                </a:effectLst>
              </a:rPr>
              <a:t>OTHER COMPLICATIONS OF HEMOPHILIA</a:t>
            </a:r>
          </a:p>
        </p:txBody>
      </p:sp>
      <p:sp>
        <p:nvSpPr>
          <p:cNvPr id="26627" name="Rectangle 3"/>
          <p:cNvSpPr>
            <a:spLocks noGrp="1" noChangeArrowheads="1"/>
          </p:cNvSpPr>
          <p:nvPr>
            <p:ph type="body" idx="1"/>
          </p:nvPr>
        </p:nvSpPr>
        <p:spPr/>
        <p:txBody>
          <a:bodyPr/>
          <a:lstStyle/>
          <a:p>
            <a:r>
              <a:rPr lang="en-US" altLang="en-US" smtClean="0"/>
              <a:t>Pseudotumor: gradually enlarging cyst in soft tissue or bone (requires surgery)</a:t>
            </a:r>
          </a:p>
          <a:p>
            <a:r>
              <a:rPr lang="en-US" altLang="en-US" smtClean="0"/>
              <a:t>Retroperitoneal hemorrhage</a:t>
            </a:r>
          </a:p>
          <a:p>
            <a:r>
              <a:rPr lang="en-US" altLang="en-US" smtClean="0"/>
              <a:t>Bowel wall hematoma</a:t>
            </a:r>
          </a:p>
          <a:p>
            <a:r>
              <a:rPr lang="en-US" altLang="en-US" smtClean="0"/>
              <a:t>Hematuria </a:t>
            </a:r>
            <a:r>
              <a:rPr lang="en-US" altLang="en-US" smtClean="0">
                <a:cs typeface="Arial" charset="0"/>
              </a:rPr>
              <a:t>→ renal colic (rule out structural lesion)</a:t>
            </a:r>
          </a:p>
          <a:p>
            <a:r>
              <a:rPr lang="en-US" altLang="en-US" smtClean="0">
                <a:cs typeface="Arial" charset="0"/>
              </a:rPr>
              <a:t>Intracranial or intraspinal bleeding (rare but deadly) – usually after trauma</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pPr>
              <a:defRPr/>
            </a:pPr>
            <a:r>
              <a:rPr lang="en-US" altLang="en-US" smtClean="0">
                <a:effectLst>
                  <a:outerShdw blurRad="38100" dist="38100" dir="2700000" algn="tl">
                    <a:srgbClr val="000000"/>
                  </a:outerShdw>
                </a:effectLst>
              </a:rPr>
              <a:t>HEMOPHILIA</a:t>
            </a:r>
            <a:br>
              <a:rPr lang="en-US" altLang="en-US" smtClean="0">
                <a:effectLst>
                  <a:outerShdw blurRad="38100" dist="38100" dir="2700000" algn="tl">
                    <a:srgbClr val="000000"/>
                  </a:outerShdw>
                </a:effectLst>
              </a:rPr>
            </a:br>
            <a:r>
              <a:rPr lang="en-US" altLang="en-US" sz="3200" i="1">
                <a:solidFill>
                  <a:srgbClr val="66FFFF"/>
                </a:solidFill>
                <a:effectLst>
                  <a:outerShdw blurRad="38100" dist="38100" dir="2700000" algn="tl">
                    <a:srgbClr val="000000"/>
                  </a:outerShdw>
                </a:effectLst>
              </a:rPr>
              <a:t>Treatment of bleeding episodes</a:t>
            </a:r>
          </a:p>
        </p:txBody>
      </p:sp>
      <p:sp>
        <p:nvSpPr>
          <p:cNvPr id="27651" name="Rectangle 3"/>
          <p:cNvSpPr>
            <a:spLocks noGrp="1" noChangeArrowheads="1"/>
          </p:cNvSpPr>
          <p:nvPr>
            <p:ph type="body" idx="1"/>
          </p:nvPr>
        </p:nvSpPr>
        <p:spPr/>
        <p:txBody>
          <a:bodyPr/>
          <a:lstStyle/>
          <a:p>
            <a:r>
              <a:rPr lang="en-US" altLang="en-US" smtClean="0"/>
              <a:t>Unexplained pain in a hemophilia should be considered due to bleeding unless proven otherwise</a:t>
            </a:r>
          </a:p>
          <a:p>
            <a:r>
              <a:rPr lang="en-US" altLang="en-US" smtClean="0"/>
              <a:t>External signs of bleeding may be absent</a:t>
            </a:r>
          </a:p>
          <a:p>
            <a:r>
              <a:rPr lang="en-US" altLang="en-US" smtClean="0"/>
              <a:t>Treatment: factor replacement, pain control, rest or immobilize joint</a:t>
            </a:r>
          </a:p>
          <a:p>
            <a:r>
              <a:rPr lang="en-US" altLang="en-US" smtClean="0"/>
              <a:t>Test for inhibitor if unexpectedly low response to factor replacement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p:txBody>
          <a:bodyPr/>
          <a:lstStyle/>
          <a:p>
            <a:pPr>
              <a:defRPr/>
            </a:pPr>
            <a:r>
              <a:rPr lang="en-US" altLang="en-US" smtClean="0">
                <a:effectLst>
                  <a:outerShdw blurRad="38100" dist="38100" dir="2700000" algn="tl">
                    <a:srgbClr val="000000"/>
                  </a:outerShdw>
                </a:effectLst>
              </a:rPr>
              <a:t>Dosing clotting factor concentrate</a:t>
            </a:r>
          </a:p>
        </p:txBody>
      </p:sp>
      <p:sp>
        <p:nvSpPr>
          <p:cNvPr id="28675" name="Rectangle 3"/>
          <p:cNvSpPr>
            <a:spLocks noGrp="1" noChangeArrowheads="1"/>
          </p:cNvSpPr>
          <p:nvPr>
            <p:ph type="body" idx="1"/>
          </p:nvPr>
        </p:nvSpPr>
        <p:spPr>
          <a:xfrm>
            <a:off x="631825" y="1338265"/>
            <a:ext cx="5168900" cy="5056187"/>
          </a:xfrm>
        </p:spPr>
        <p:txBody>
          <a:bodyPr/>
          <a:lstStyle/>
          <a:p>
            <a:pPr>
              <a:lnSpc>
                <a:spcPct val="90000"/>
              </a:lnSpc>
            </a:pPr>
            <a:r>
              <a:rPr lang="en-US" altLang="en-US" sz="2400" dirty="0"/>
              <a:t>1 U/kg of factor VIII should increase plasma level by about 2% (vs 1% for factor IX)</a:t>
            </a:r>
          </a:p>
          <a:p>
            <a:pPr>
              <a:lnSpc>
                <a:spcPct val="90000"/>
              </a:lnSpc>
            </a:pPr>
            <a:r>
              <a:rPr lang="en-US" altLang="en-US" sz="2400" dirty="0"/>
              <a:t>Half-life of factor VIII 8-12 hours, factor IX 18-24 hours</a:t>
            </a:r>
          </a:p>
          <a:p>
            <a:pPr>
              <a:lnSpc>
                <a:spcPct val="90000"/>
              </a:lnSpc>
            </a:pPr>
            <a:r>
              <a:rPr lang="en-US" altLang="en-US" sz="2400" dirty="0"/>
              <a:t>Volume of distribution of factor IX about twice as high as for factor </a:t>
            </a:r>
            <a:r>
              <a:rPr lang="en-US" altLang="en-US" sz="2400" dirty="0" smtClean="0"/>
              <a:t>VIII</a:t>
            </a:r>
            <a:endParaRPr lang="en-US" altLang="en-US" sz="2400" dirty="0"/>
          </a:p>
          <a:p>
            <a:pPr>
              <a:lnSpc>
                <a:spcPct val="90000"/>
              </a:lnSpc>
            </a:pPr>
            <a:r>
              <a:rPr lang="en-US" altLang="en-US" sz="2400" dirty="0"/>
              <a:t>Steady state dosing about the same for both factors – initial dose of factor IX </a:t>
            </a:r>
            <a:r>
              <a:rPr lang="en-US" altLang="en-US" sz="2400"/>
              <a:t>should </a:t>
            </a:r>
            <a:r>
              <a:rPr lang="en-US" altLang="en-US" sz="2400" smtClean="0"/>
              <a:t>be about 2x </a:t>
            </a:r>
            <a:r>
              <a:rPr lang="en-US" altLang="en-US" sz="2400" dirty="0"/>
              <a:t>higher</a:t>
            </a:r>
          </a:p>
        </p:txBody>
      </p:sp>
      <p:pic>
        <p:nvPicPr>
          <p:cNvPr id="286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1727" y="1593852"/>
            <a:ext cx="3540125" cy="3997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1026"/>
          <p:cNvPicPr>
            <a:picLocks noChangeAspect="1" noChangeArrowheads="1"/>
          </p:cNvPicPr>
          <p:nvPr/>
        </p:nvPicPr>
        <p:blipFill>
          <a:blip r:embed="rId2" cstate="print">
            <a:extLst>
              <a:ext uri="{28A0092B-C50C-407E-A947-70E740481C1C}">
                <a14:useLocalDpi xmlns:a14="http://schemas.microsoft.com/office/drawing/2010/main" val="0"/>
              </a:ext>
            </a:extLst>
          </a:blip>
          <a:srcRect t="10060"/>
          <a:stretch>
            <a:fillRect/>
          </a:stretch>
        </p:blipFill>
        <p:spPr bwMode="auto">
          <a:xfrm>
            <a:off x="238125" y="69849"/>
            <a:ext cx="9863137" cy="5194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699" name="Text Box 1027"/>
          <p:cNvSpPr txBox="1">
            <a:spLocks noChangeArrowheads="1"/>
          </p:cNvSpPr>
          <p:nvPr/>
        </p:nvSpPr>
        <p:spPr bwMode="auto">
          <a:xfrm>
            <a:off x="238125" y="5403851"/>
            <a:ext cx="9829800" cy="1077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8" tIns="45709" rIns="91418" bIns="45709">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pPr>
            <a:r>
              <a:rPr lang="en-US" altLang="en-US" sz="1600"/>
              <a:t>Give factor q 12 hours for 2-3 days after major surgery, continue with daily infusions for 7-10 days</a:t>
            </a:r>
          </a:p>
          <a:p>
            <a:pPr>
              <a:spcBef>
                <a:spcPct val="0"/>
              </a:spcBef>
            </a:pPr>
            <a:r>
              <a:rPr lang="en-US" altLang="en-US" sz="1600" u="sng"/>
              <a:t>Trough</a:t>
            </a:r>
            <a:r>
              <a:rPr lang="en-US" altLang="en-US" sz="1600"/>
              <a:t> factor levels with q 12 h dosing after major surgery should be at least 50%</a:t>
            </a:r>
            <a:endParaRPr lang="en-US" altLang="en-US" sz="2000"/>
          </a:p>
          <a:p>
            <a:pPr>
              <a:spcBef>
                <a:spcPct val="0"/>
              </a:spcBef>
            </a:pPr>
            <a:r>
              <a:rPr lang="en-US" altLang="en-US" sz="1600"/>
              <a:t>Most joint and muscle bleeds can be treated with “minor” (50%) doses for 1-3 days without monitoring</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pPr>
              <a:defRPr/>
            </a:pPr>
            <a:r>
              <a:rPr lang="en-US" altLang="en-US" smtClean="0">
                <a:effectLst>
                  <a:outerShdw blurRad="38100" dist="38100" dir="2700000" algn="tl">
                    <a:srgbClr val="000000"/>
                  </a:outerShdw>
                </a:effectLst>
              </a:rPr>
              <a:t>FACTOR VIII CONCENTRATE</a:t>
            </a:r>
          </a:p>
        </p:txBody>
      </p:sp>
      <p:sp>
        <p:nvSpPr>
          <p:cNvPr id="30723" name="Rectangle 3"/>
          <p:cNvSpPr>
            <a:spLocks noGrp="1" noChangeArrowheads="1"/>
          </p:cNvSpPr>
          <p:nvPr>
            <p:ph type="body" idx="1"/>
          </p:nvPr>
        </p:nvSpPr>
        <p:spPr>
          <a:xfrm>
            <a:off x="629445" y="989015"/>
            <a:ext cx="9123363" cy="6159498"/>
          </a:xfrm>
        </p:spPr>
        <p:txBody>
          <a:bodyPr/>
          <a:lstStyle/>
          <a:p>
            <a:pPr>
              <a:lnSpc>
                <a:spcPct val="90000"/>
              </a:lnSpc>
            </a:pPr>
            <a:r>
              <a:rPr lang="en-US" altLang="en-US" sz="2400" dirty="0"/>
              <a:t>Recombinant</a:t>
            </a:r>
          </a:p>
          <a:p>
            <a:pPr lvl="1">
              <a:lnSpc>
                <a:spcPct val="90000"/>
              </a:lnSpc>
            </a:pPr>
            <a:r>
              <a:rPr lang="en-US" altLang="en-US" sz="2400" dirty="0"/>
              <a:t>Virus-free, most expensive replacement</a:t>
            </a:r>
          </a:p>
          <a:p>
            <a:pPr lvl="1">
              <a:lnSpc>
                <a:spcPct val="90000"/>
              </a:lnSpc>
            </a:pPr>
            <a:r>
              <a:rPr lang="en-US" altLang="en-US" sz="2400" dirty="0"/>
              <a:t>Treatment of choice for younger/newly diagnosed hemophiliacs</a:t>
            </a:r>
          </a:p>
          <a:p>
            <a:pPr lvl="1">
              <a:lnSpc>
                <a:spcPct val="90000"/>
              </a:lnSpc>
            </a:pPr>
            <a:r>
              <a:rPr lang="en-US" altLang="en-US" sz="2400" dirty="0"/>
              <a:t>Somewhat lower plasma recovery than with plasma-derived concentrate</a:t>
            </a:r>
          </a:p>
          <a:p>
            <a:pPr>
              <a:lnSpc>
                <a:spcPct val="90000"/>
              </a:lnSpc>
            </a:pPr>
            <a:r>
              <a:rPr lang="en-US" altLang="en-US" sz="2400" dirty="0" smtClean="0"/>
              <a:t>Plasma-derived, highly purified</a:t>
            </a:r>
            <a:endParaRPr lang="en-US" altLang="en-US" sz="2400" dirty="0"/>
          </a:p>
          <a:p>
            <a:pPr lvl="1">
              <a:lnSpc>
                <a:spcPct val="90000"/>
              </a:lnSpc>
            </a:pPr>
            <a:r>
              <a:rPr lang="en-US" altLang="en-US" sz="2400" dirty="0"/>
              <a:t>Solvent/detergent treated, no reports of HIV or hepatitis transmission</a:t>
            </a:r>
          </a:p>
          <a:p>
            <a:pPr>
              <a:lnSpc>
                <a:spcPct val="90000"/>
              </a:lnSpc>
            </a:pPr>
            <a:r>
              <a:rPr lang="en-US" altLang="en-US" sz="2400" dirty="0"/>
              <a:t>Intermediate purity (</a:t>
            </a:r>
            <a:r>
              <a:rPr lang="en-US" altLang="en-US" sz="2400" dirty="0" err="1"/>
              <a:t>Humate</a:t>
            </a:r>
            <a:r>
              <a:rPr lang="en-US" altLang="en-US" sz="2400" dirty="0"/>
              <a:t>-P</a:t>
            </a:r>
            <a:r>
              <a:rPr lang="en-US" altLang="en-US" sz="2400" dirty="0">
                <a:cs typeface="Arial" charset="0"/>
              </a:rPr>
              <a:t>™)</a:t>
            </a:r>
          </a:p>
          <a:p>
            <a:pPr lvl="1">
              <a:lnSpc>
                <a:spcPct val="90000"/>
              </a:lnSpc>
            </a:pPr>
            <a:r>
              <a:rPr lang="en-US" altLang="en-US" sz="2400" dirty="0"/>
              <a:t>Contains both factor VIII and von Willebrand factor</a:t>
            </a:r>
          </a:p>
          <a:p>
            <a:pPr lvl="1">
              <a:lnSpc>
                <a:spcPct val="90000"/>
              </a:lnSpc>
            </a:pPr>
            <a:r>
              <a:rPr lang="en-US" altLang="en-US" sz="2400" dirty="0"/>
              <a:t>Solvent/detergent treated, no reports of HIV or hepatitis transmission</a:t>
            </a:r>
          </a:p>
          <a:p>
            <a:pPr lvl="1">
              <a:lnSpc>
                <a:spcPct val="90000"/>
              </a:lnSpc>
            </a:pPr>
            <a:r>
              <a:rPr lang="en-US" altLang="en-US" sz="2400" dirty="0"/>
              <a:t>Mainly used to treat von Willebrand </a:t>
            </a:r>
            <a:r>
              <a:rPr lang="en-US" altLang="en-US" sz="2400" dirty="0" smtClean="0"/>
              <a:t>disease</a:t>
            </a:r>
          </a:p>
          <a:p>
            <a:pPr>
              <a:lnSpc>
                <a:spcPct val="90000"/>
              </a:lnSpc>
            </a:pPr>
            <a:r>
              <a:rPr lang="en-US" altLang="en-US" sz="2400" dirty="0" smtClean="0"/>
              <a:t>Extended half-life products now available for prophylaxis</a:t>
            </a:r>
            <a:endParaRPr lang="en-US" altLang="en-US" sz="2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pPr>
              <a:defRPr/>
            </a:pPr>
            <a:r>
              <a:rPr lang="en-US" altLang="en-US" dirty="0" err="1" smtClean="0">
                <a:effectLst>
                  <a:outerShdw blurRad="38100" dist="38100" dir="2700000" algn="tl">
                    <a:srgbClr val="000000"/>
                  </a:outerShdw>
                </a:effectLst>
              </a:rPr>
              <a:t>Emicizumab</a:t>
            </a:r>
            <a:r>
              <a:rPr lang="en-US" altLang="en-US" dirty="0" smtClean="0">
                <a:effectLst>
                  <a:outerShdw blurRad="38100" dist="38100" dir="2700000" algn="tl">
                    <a:srgbClr val="000000"/>
                  </a:outerShdw>
                </a:effectLst>
              </a:rPr>
              <a:t> (</a:t>
            </a:r>
            <a:r>
              <a:rPr lang="en-US" altLang="en-US" dirty="0" err="1" smtClean="0">
                <a:effectLst>
                  <a:outerShdw blurRad="38100" dist="38100" dir="2700000" algn="tl">
                    <a:srgbClr val="000000"/>
                  </a:outerShdw>
                </a:effectLst>
              </a:rPr>
              <a:t>Hemlibra</a:t>
            </a:r>
            <a:r>
              <a:rPr lang="en-US" altLang="en-US" baseline="30000" dirty="0" smtClean="0">
                <a:effectLst>
                  <a:outerShdw blurRad="38100" dist="38100" dir="2700000" algn="tl">
                    <a:srgbClr val="000000"/>
                  </a:outerShdw>
                </a:effectLst>
              </a:rPr>
              <a:t>®</a:t>
            </a:r>
            <a:r>
              <a:rPr lang="en-US" altLang="en-US" dirty="0" smtClean="0">
                <a:effectLst>
                  <a:outerShdw blurRad="38100" dist="38100" dir="2700000" algn="tl">
                    <a:srgbClr val="000000"/>
                  </a:outerShdw>
                </a:effectLst>
              </a:rPr>
              <a:t>)</a:t>
            </a:r>
          </a:p>
        </p:txBody>
      </p:sp>
      <p:sp>
        <p:nvSpPr>
          <p:cNvPr id="31747" name="Rectangle 3"/>
          <p:cNvSpPr>
            <a:spLocks noGrp="1" noChangeArrowheads="1"/>
          </p:cNvSpPr>
          <p:nvPr>
            <p:ph type="body" idx="1"/>
          </p:nvPr>
        </p:nvSpPr>
        <p:spPr>
          <a:xfrm>
            <a:off x="629445" y="1059656"/>
            <a:ext cx="9123363" cy="5638800"/>
          </a:xfrm>
        </p:spPr>
        <p:txBody>
          <a:bodyPr/>
          <a:lstStyle/>
          <a:p>
            <a:r>
              <a:rPr lang="en-US" altLang="en-US" sz="2800" dirty="0" smtClean="0"/>
              <a:t>Bispecific antibody that simultaneously binds factors </a:t>
            </a:r>
            <a:r>
              <a:rPr lang="en-US" altLang="en-US" sz="2800" dirty="0" err="1" smtClean="0"/>
              <a:t>IXa</a:t>
            </a:r>
            <a:r>
              <a:rPr lang="en-US" altLang="en-US" sz="2800" dirty="0" smtClean="0"/>
              <a:t> and X, mimicking the action of FVIII</a:t>
            </a:r>
            <a:endParaRPr lang="en-US" altLang="en-US" sz="2800" dirty="0"/>
          </a:p>
          <a:p>
            <a:r>
              <a:rPr lang="en-US" altLang="en-US" sz="2800" dirty="0" smtClean="0"/>
              <a:t>Long half-life – can be dosed every 1-4 weeks</a:t>
            </a:r>
          </a:p>
          <a:p>
            <a:r>
              <a:rPr lang="en-US" altLang="en-US" sz="2800" dirty="0" smtClean="0"/>
              <a:t>Now FDA-approved for prophylaxis of bleeding in hemophilia A patients with or without inhibitors</a:t>
            </a:r>
          </a:p>
          <a:p>
            <a:r>
              <a:rPr lang="en-US" altLang="en-US" sz="2800" dirty="0" smtClean="0"/>
              <a:t>Administration every one or two weeks reduced bleeding rate by &gt;95% (vs no prophylaxis) in hemophilia A patients without inhibitors (NEJM 2018;379:811)</a:t>
            </a:r>
          </a:p>
          <a:p>
            <a:r>
              <a:rPr lang="en-US" altLang="en-US" sz="2800" dirty="0" smtClean="0"/>
              <a:t>Effective in patients with inhibitors; reports of thrombosis and TMA when used in conjunction with bypassing agents</a:t>
            </a:r>
            <a:endParaRPr lang="en-US" altLang="en-US"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3512" y="286272"/>
            <a:ext cx="9213638" cy="1191419"/>
          </a:xfrm>
        </p:spPr>
        <p:txBody>
          <a:bodyPr/>
          <a:lstStyle/>
          <a:p>
            <a:pPr eaLnBrk="1" hangingPunct="1">
              <a:defRPr/>
            </a:pPr>
            <a:r>
              <a:rPr lang="en-US" dirty="0" smtClean="0">
                <a:effectLst>
                  <a:outerShdw blurRad="38100" dist="38100" dir="2700000" algn="tl">
                    <a:srgbClr val="000000">
                      <a:alpha val="43137"/>
                    </a:srgbClr>
                  </a:outerShdw>
                </a:effectLst>
              </a:rPr>
              <a:t>Measuring factor VIII in patients treated with </a:t>
            </a:r>
            <a:r>
              <a:rPr lang="en-US" dirty="0" err="1" smtClean="0">
                <a:effectLst>
                  <a:outerShdw blurRad="38100" dist="38100" dir="2700000" algn="tl">
                    <a:srgbClr val="000000">
                      <a:alpha val="43137"/>
                    </a:srgbClr>
                  </a:outerShdw>
                </a:effectLst>
              </a:rPr>
              <a:t>emicuzumab</a:t>
            </a:r>
            <a:endParaRPr lang="en-US" dirty="0" smtClean="0">
              <a:effectLst>
                <a:outerShdw blurRad="38100" dist="38100" dir="2700000" algn="tl">
                  <a:srgbClr val="000000">
                    <a:alpha val="43137"/>
                  </a:srgbClr>
                </a:outerShdw>
              </a:effectLst>
            </a:endParaRPr>
          </a:p>
        </p:txBody>
      </p:sp>
      <p:sp>
        <p:nvSpPr>
          <p:cNvPr id="122883" name="Content Placeholder 2"/>
          <p:cNvSpPr>
            <a:spLocks noGrp="1"/>
          </p:cNvSpPr>
          <p:nvPr>
            <p:ph idx="1"/>
          </p:nvPr>
        </p:nvSpPr>
        <p:spPr/>
        <p:txBody>
          <a:bodyPr/>
          <a:lstStyle/>
          <a:p>
            <a:pPr eaLnBrk="1" hangingPunct="1"/>
            <a:r>
              <a:rPr lang="en-US" altLang="en-US" sz="2800" dirty="0" err="1" smtClean="0"/>
              <a:t>Emicizumab</a:t>
            </a:r>
            <a:r>
              <a:rPr lang="en-US" altLang="en-US" sz="2800" dirty="0" smtClean="0"/>
              <a:t> behaves just as FVIII in the clot-based assay system – cannot measure endogenous VIII with that assay in </a:t>
            </a:r>
            <a:r>
              <a:rPr lang="en-US" altLang="en-US" sz="2800" dirty="0" err="1" smtClean="0"/>
              <a:t>emicizumab</a:t>
            </a:r>
            <a:r>
              <a:rPr lang="en-US" altLang="en-US" sz="2800" dirty="0" smtClean="0"/>
              <a:t>-treated patients</a:t>
            </a:r>
          </a:p>
          <a:p>
            <a:pPr eaLnBrk="1" hangingPunct="1"/>
            <a:r>
              <a:rPr lang="en-US" altLang="en-US" sz="2800" dirty="0" smtClean="0"/>
              <a:t>Alternate assay </a:t>
            </a:r>
            <a:r>
              <a:rPr lang="en-US" altLang="en-US" sz="2800" dirty="0" err="1" smtClean="0"/>
              <a:t>utlilizes</a:t>
            </a:r>
            <a:r>
              <a:rPr lang="en-US" altLang="en-US" sz="2800" dirty="0" smtClean="0"/>
              <a:t> bovine </a:t>
            </a:r>
            <a:r>
              <a:rPr lang="en-US" altLang="en-US" sz="2800" dirty="0"/>
              <a:t>factor </a:t>
            </a:r>
            <a:r>
              <a:rPr lang="en-US" altLang="en-US" sz="2800" dirty="0" err="1"/>
              <a:t>IXa</a:t>
            </a:r>
            <a:r>
              <a:rPr lang="en-US" altLang="en-US" sz="2800" dirty="0"/>
              <a:t> and X that do not </a:t>
            </a:r>
            <a:r>
              <a:rPr lang="en-US" altLang="en-US" sz="2800" dirty="0" smtClean="0"/>
              <a:t>bind </a:t>
            </a:r>
            <a:r>
              <a:rPr lang="en-US" altLang="en-US" sz="2800" dirty="0" err="1" smtClean="0"/>
              <a:t>emicizumab</a:t>
            </a:r>
            <a:r>
              <a:rPr lang="en-US" altLang="en-US" sz="2800" dirty="0" smtClean="0"/>
              <a:t> </a:t>
            </a:r>
            <a:r>
              <a:rPr lang="en-US" altLang="en-US" sz="2800" dirty="0"/>
              <a:t>but do interact with human factor </a:t>
            </a:r>
            <a:r>
              <a:rPr lang="en-US" altLang="en-US" sz="2800" dirty="0" smtClean="0"/>
              <a:t>VIII</a:t>
            </a:r>
          </a:p>
          <a:p>
            <a:pPr eaLnBrk="1" hangingPunct="1"/>
            <a:r>
              <a:rPr lang="en-US" altLang="en-US" sz="2800" dirty="0" smtClean="0"/>
              <a:t>Readout is factor </a:t>
            </a:r>
            <a:r>
              <a:rPr lang="en-US" altLang="en-US" sz="2800" dirty="0" err="1" smtClean="0"/>
              <a:t>Xa</a:t>
            </a:r>
            <a:r>
              <a:rPr lang="en-US" altLang="en-US" sz="2800" dirty="0" smtClean="0"/>
              <a:t> activity, measured by chromogenic substrate</a:t>
            </a:r>
            <a:endParaRPr lang="en-US" altLang="en-US" sz="2800" dirty="0"/>
          </a:p>
        </p:txBody>
      </p:sp>
    </p:spTree>
    <p:extLst>
      <p:ext uri="{BB962C8B-B14F-4D97-AF65-F5344CB8AC3E}">
        <p14:creationId xmlns:p14="http://schemas.microsoft.com/office/powerpoint/2010/main" val="37122713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83512" y="1270846"/>
            <a:ext cx="9176248" cy="4805389"/>
          </a:xfrm>
          <a:prstGeom prst="rect">
            <a:avLst/>
          </a:prstGeom>
        </p:spPr>
      </p:pic>
      <p:sp>
        <p:nvSpPr>
          <p:cNvPr id="4" name="Title 3"/>
          <p:cNvSpPr>
            <a:spLocks noGrp="1"/>
          </p:cNvSpPr>
          <p:nvPr>
            <p:ph type="title"/>
          </p:nvPr>
        </p:nvSpPr>
        <p:spPr>
          <a:xfrm>
            <a:off x="882528" y="99285"/>
            <a:ext cx="8578215" cy="1191419"/>
          </a:xfrm>
        </p:spPr>
        <p:txBody>
          <a:bodyPr/>
          <a:lstStyle/>
          <a:p>
            <a:r>
              <a:rPr lang="en-US" dirty="0" smtClean="0">
                <a:solidFill>
                  <a:schemeClr val="tx1"/>
                </a:solidFill>
              </a:rPr>
              <a:t>Chromogenic factor VIII assay</a:t>
            </a:r>
            <a:endParaRPr lang="en-US" dirty="0">
              <a:solidFill>
                <a:schemeClr val="tx1"/>
              </a:solidFill>
            </a:endParaRPr>
          </a:p>
        </p:txBody>
      </p:sp>
      <p:sp>
        <p:nvSpPr>
          <p:cNvPr id="5" name="TextBox 4"/>
          <p:cNvSpPr txBox="1"/>
          <p:nvPr/>
        </p:nvSpPr>
        <p:spPr>
          <a:xfrm>
            <a:off x="793752" y="6195378"/>
            <a:ext cx="8755767" cy="862416"/>
          </a:xfrm>
          <a:prstGeom prst="rect">
            <a:avLst/>
          </a:prstGeom>
          <a:noFill/>
        </p:spPr>
        <p:txBody>
          <a:bodyPr wrap="square" rtlCol="0">
            <a:spAutoFit/>
          </a:bodyPr>
          <a:lstStyle/>
          <a:p>
            <a:pPr defTabSz="953171" eaLnBrk="1" hangingPunct="1"/>
            <a:r>
              <a:rPr lang="en-US" sz="2502" b="0" dirty="0">
                <a:solidFill>
                  <a:srgbClr val="000000"/>
                </a:solidFill>
              </a:rPr>
              <a:t>Assay is calibrated by comparing to results obtained with reference plasmas containing known amounts of factor VIII</a:t>
            </a:r>
          </a:p>
        </p:txBody>
      </p:sp>
    </p:spTree>
    <p:extLst>
      <p:ext uri="{BB962C8B-B14F-4D97-AF65-F5344CB8AC3E}">
        <p14:creationId xmlns:p14="http://schemas.microsoft.com/office/powerpoint/2010/main" val="6615136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pPr>
              <a:defRPr/>
            </a:pPr>
            <a:r>
              <a:rPr lang="en-US" altLang="en-US" smtClean="0">
                <a:effectLst>
                  <a:outerShdw blurRad="38100" dist="38100" dir="2700000" algn="tl">
                    <a:srgbClr val="000000"/>
                  </a:outerShdw>
                </a:effectLst>
              </a:rPr>
              <a:t>FACTOR IX CONCENTRATE</a:t>
            </a:r>
          </a:p>
        </p:txBody>
      </p:sp>
      <p:sp>
        <p:nvSpPr>
          <p:cNvPr id="31747" name="Rectangle 3"/>
          <p:cNvSpPr>
            <a:spLocks noGrp="1" noChangeArrowheads="1"/>
          </p:cNvSpPr>
          <p:nvPr>
            <p:ph type="body" idx="1"/>
          </p:nvPr>
        </p:nvSpPr>
        <p:spPr/>
        <p:txBody>
          <a:bodyPr/>
          <a:lstStyle/>
          <a:p>
            <a:r>
              <a:rPr lang="en-US" altLang="en-US" sz="2800" dirty="0"/>
              <a:t>Recombinant (slightly lower plasma recovery)</a:t>
            </a:r>
          </a:p>
          <a:p>
            <a:r>
              <a:rPr lang="en-US" altLang="en-US" sz="2800" dirty="0" smtClean="0"/>
              <a:t>Plasma-derived (solvent/detergent </a:t>
            </a:r>
            <a:r>
              <a:rPr lang="en-US" altLang="en-US" sz="2800" dirty="0"/>
              <a:t>treated, no reports of virus transmission</a:t>
            </a:r>
            <a:r>
              <a:rPr lang="en-US" altLang="en-US" sz="2800" dirty="0" smtClean="0"/>
              <a:t>)</a:t>
            </a:r>
          </a:p>
          <a:p>
            <a:r>
              <a:rPr lang="en-US" altLang="en-US" sz="2800" dirty="0" smtClean="0"/>
              <a:t>Extended half-life products available for use in prophylaxis</a:t>
            </a:r>
            <a:endParaRPr lang="en-US" altLang="en-US" sz="2800" dirty="0"/>
          </a:p>
          <a:p>
            <a:pPr marL="0" indent="0">
              <a:buNone/>
            </a:pPr>
            <a:endParaRPr lang="en-US" altLang="en-US" dirty="0" smtClean="0"/>
          </a:p>
        </p:txBody>
      </p:sp>
    </p:spTree>
    <p:extLst>
      <p:ext uri="{BB962C8B-B14F-4D97-AF65-F5344CB8AC3E}">
        <p14:creationId xmlns:p14="http://schemas.microsoft.com/office/powerpoint/2010/main" val="25548261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p:txBody>
          <a:bodyPr/>
          <a:lstStyle/>
          <a:p>
            <a:pPr>
              <a:defRPr/>
            </a:pPr>
            <a:r>
              <a:rPr lang="en-US" altLang="en-US" smtClean="0">
                <a:effectLst>
                  <a:outerShdw blurRad="38100" dist="38100" dir="2700000" algn="tl">
                    <a:srgbClr val="000000"/>
                  </a:outerShdw>
                </a:effectLst>
              </a:rPr>
              <a:t>DDAVP</a:t>
            </a:r>
          </a:p>
        </p:txBody>
      </p:sp>
      <p:sp>
        <p:nvSpPr>
          <p:cNvPr id="32771" name="Rectangle 3"/>
          <p:cNvSpPr>
            <a:spLocks noGrp="1" noChangeArrowheads="1"/>
          </p:cNvSpPr>
          <p:nvPr>
            <p:ph type="body" idx="1"/>
          </p:nvPr>
        </p:nvSpPr>
        <p:spPr/>
        <p:txBody>
          <a:bodyPr/>
          <a:lstStyle/>
          <a:p>
            <a:r>
              <a:rPr lang="en-US" altLang="en-US" sz="2800"/>
              <a:t>Releases vWF/fVIII from endothelial cells</a:t>
            </a:r>
          </a:p>
          <a:p>
            <a:r>
              <a:rPr lang="en-US" altLang="en-US" sz="2800"/>
              <a:t>Factor VIII levels typically rise 2-4 fold after 30-60 min (IV form) or 60-90 min (intranasal)</a:t>
            </a:r>
          </a:p>
          <a:p>
            <a:r>
              <a:rPr lang="en-US" altLang="en-US" sz="2800"/>
              <a:t>Enhanced platelet adhesion due to </a:t>
            </a:r>
            <a:r>
              <a:rPr lang="en-US" altLang="en-US" sz="2800">
                <a:cs typeface="Arial" charset="0"/>
              </a:rPr>
              <a:t>↑ vWF</a:t>
            </a:r>
          </a:p>
          <a:p>
            <a:r>
              <a:rPr lang="en-US" altLang="en-US" sz="2800"/>
              <a:t>Useful for mild hemophilia (VIII activity &gt; 5%) prior to dental work, minor surgery etc</a:t>
            </a:r>
          </a:p>
          <a:p>
            <a:r>
              <a:rPr lang="en-US" altLang="en-US" sz="2800"/>
              <a:t>Trial dose needed to ensure adequate response</a:t>
            </a:r>
          </a:p>
          <a:p>
            <a:r>
              <a:rPr lang="en-US" altLang="en-US" sz="2800"/>
              <a:t>Cardiovascular complications possible in older patients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37331" y="200810"/>
            <a:ext cx="8253412" cy="1239846"/>
          </a:xfrm>
          <a:prstGeom prst="rect">
            <a:avLst/>
          </a:prstGeom>
        </p:spPr>
      </p:pic>
      <p:pic>
        <p:nvPicPr>
          <p:cNvPr id="5" name="Picture 4"/>
          <p:cNvPicPr>
            <a:picLocks noChangeAspect="1"/>
          </p:cNvPicPr>
          <p:nvPr/>
        </p:nvPicPr>
        <p:blipFill>
          <a:blip r:embed="rId3"/>
          <a:stretch>
            <a:fillRect/>
          </a:stretch>
        </p:blipFill>
        <p:spPr>
          <a:xfrm>
            <a:off x="8034814" y="444495"/>
            <a:ext cx="2324100" cy="752475"/>
          </a:xfrm>
          <a:prstGeom prst="rect">
            <a:avLst/>
          </a:prstGeom>
        </p:spPr>
      </p:pic>
      <p:pic>
        <p:nvPicPr>
          <p:cNvPr id="6" name="Picture 5"/>
          <p:cNvPicPr>
            <a:picLocks noChangeAspect="1"/>
          </p:cNvPicPr>
          <p:nvPr/>
        </p:nvPicPr>
        <p:blipFill>
          <a:blip r:embed="rId4"/>
          <a:stretch>
            <a:fillRect/>
          </a:stretch>
        </p:blipFill>
        <p:spPr>
          <a:xfrm>
            <a:off x="237331" y="1745456"/>
            <a:ext cx="7824787" cy="1277671"/>
          </a:xfrm>
          <a:prstGeom prst="rect">
            <a:avLst/>
          </a:prstGeom>
        </p:spPr>
      </p:pic>
      <p:pic>
        <p:nvPicPr>
          <p:cNvPr id="7" name="Picture 6"/>
          <p:cNvPicPr>
            <a:picLocks noChangeAspect="1"/>
          </p:cNvPicPr>
          <p:nvPr/>
        </p:nvPicPr>
        <p:blipFill>
          <a:blip r:embed="rId5"/>
          <a:stretch>
            <a:fillRect/>
          </a:stretch>
        </p:blipFill>
        <p:spPr>
          <a:xfrm>
            <a:off x="7977664" y="2036628"/>
            <a:ext cx="2438400" cy="695325"/>
          </a:xfrm>
          <a:prstGeom prst="rect">
            <a:avLst/>
          </a:prstGeom>
        </p:spPr>
      </p:pic>
      <p:pic>
        <p:nvPicPr>
          <p:cNvPr id="8" name="Picture 7"/>
          <p:cNvPicPr>
            <a:picLocks noChangeAspect="1"/>
          </p:cNvPicPr>
          <p:nvPr/>
        </p:nvPicPr>
        <p:blipFill>
          <a:blip r:embed="rId6"/>
          <a:stretch>
            <a:fillRect/>
          </a:stretch>
        </p:blipFill>
        <p:spPr>
          <a:xfrm>
            <a:off x="99218" y="3329925"/>
            <a:ext cx="7962900" cy="1156874"/>
          </a:xfrm>
          <a:prstGeom prst="rect">
            <a:avLst/>
          </a:prstGeom>
        </p:spPr>
      </p:pic>
      <p:pic>
        <p:nvPicPr>
          <p:cNvPr id="9" name="Picture 8"/>
          <p:cNvPicPr>
            <a:picLocks noChangeAspect="1"/>
          </p:cNvPicPr>
          <p:nvPr/>
        </p:nvPicPr>
        <p:blipFill>
          <a:blip r:embed="rId7"/>
          <a:stretch>
            <a:fillRect/>
          </a:stretch>
        </p:blipFill>
        <p:spPr>
          <a:xfrm>
            <a:off x="8034814" y="3571611"/>
            <a:ext cx="2085975" cy="819150"/>
          </a:xfrm>
          <a:prstGeom prst="rect">
            <a:avLst/>
          </a:prstGeom>
        </p:spPr>
      </p:pic>
    </p:spTree>
    <p:extLst>
      <p:ext uri="{BB962C8B-B14F-4D97-AF65-F5344CB8AC3E}">
        <p14:creationId xmlns:p14="http://schemas.microsoft.com/office/powerpoint/2010/main" val="4907327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ChangeArrowheads="1"/>
          </p:cNvSpPr>
          <p:nvPr>
            <p:ph type="title"/>
          </p:nvPr>
        </p:nvSpPr>
        <p:spPr/>
        <p:txBody>
          <a:bodyPr/>
          <a:lstStyle/>
          <a:p>
            <a:pPr>
              <a:defRPr/>
            </a:pPr>
            <a:r>
              <a:rPr lang="en-US" smtClean="0">
                <a:effectLst>
                  <a:outerShdw blurRad="38100" dist="38100" dir="2700000" algn="tl">
                    <a:srgbClr val="000000"/>
                  </a:outerShdw>
                </a:effectLst>
              </a:rPr>
              <a:t>Inhibitor formation in hemophilia</a:t>
            </a:r>
          </a:p>
        </p:txBody>
      </p:sp>
      <p:sp>
        <p:nvSpPr>
          <p:cNvPr id="33795" name="Rectangle 3"/>
          <p:cNvSpPr>
            <a:spLocks noGrp="1" noChangeArrowheads="1"/>
          </p:cNvSpPr>
          <p:nvPr>
            <p:ph type="body" idx="1"/>
          </p:nvPr>
        </p:nvSpPr>
        <p:spPr/>
        <p:txBody>
          <a:bodyPr/>
          <a:lstStyle/>
          <a:p>
            <a:r>
              <a:rPr lang="en-US" altLang="en-US" dirty="0" smtClean="0">
                <a:cs typeface="Arial" charset="0"/>
              </a:rPr>
              <a:t>More common in hemophilia A</a:t>
            </a:r>
          </a:p>
          <a:p>
            <a:pPr lvl="1"/>
            <a:r>
              <a:rPr lang="en-US" altLang="en-US" dirty="0" smtClean="0">
                <a:cs typeface="Arial" charset="0"/>
              </a:rPr>
              <a:t>&lt; 1% of hemophilia B patients develop inhibitors</a:t>
            </a:r>
          </a:p>
          <a:p>
            <a:r>
              <a:rPr lang="en-US" altLang="en-US" dirty="0" smtClean="0">
                <a:cs typeface="Arial" charset="0"/>
              </a:rPr>
              <a:t>7-10 x more common in severe hemophilia</a:t>
            </a:r>
          </a:p>
          <a:p>
            <a:pPr lvl="1"/>
            <a:r>
              <a:rPr lang="en-US" altLang="en-US" dirty="0" smtClean="0">
                <a:cs typeface="Arial" charset="0"/>
              </a:rPr>
              <a:t>About 30% of patients with intron 22 inversion develop inhibitors</a:t>
            </a:r>
          </a:p>
          <a:p>
            <a:r>
              <a:rPr lang="en-US" altLang="en-US" dirty="0" smtClean="0">
                <a:cs typeface="Arial" charset="0"/>
              </a:rPr>
              <a:t>More common with use of recombinant factor</a:t>
            </a:r>
          </a:p>
          <a:p>
            <a:r>
              <a:rPr lang="en-US" altLang="en-US" dirty="0" smtClean="0">
                <a:cs typeface="Arial" charset="0"/>
              </a:rPr>
              <a:t>Other genetic factors also involved</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236540" y="0"/>
            <a:ext cx="10144125" cy="1219200"/>
          </a:xfrm>
        </p:spPr>
        <p:txBody>
          <a:bodyPr/>
          <a:lstStyle/>
          <a:p>
            <a:pPr>
              <a:defRPr/>
            </a:pPr>
            <a:r>
              <a:rPr lang="en-US" sz="3200" dirty="0" smtClean="0">
                <a:effectLst>
                  <a:outerShdw blurRad="38100" dist="38100" dir="2700000" algn="tl">
                    <a:srgbClr val="000000"/>
                  </a:outerShdw>
                </a:effectLst>
              </a:rPr>
              <a:t>When to test for an inhibitor?</a:t>
            </a:r>
            <a:endParaRPr lang="en-US" sz="3200" dirty="0">
              <a:effectLst>
                <a:outerShdw blurRad="38100" dist="38100" dir="2700000" algn="tl">
                  <a:srgbClr val="000000"/>
                </a:outerShdw>
              </a:effectLst>
            </a:endParaRPr>
          </a:p>
        </p:txBody>
      </p:sp>
      <p:sp>
        <p:nvSpPr>
          <p:cNvPr id="36867" name="Rectangle 3"/>
          <p:cNvSpPr>
            <a:spLocks noGrp="1" noChangeArrowheads="1"/>
          </p:cNvSpPr>
          <p:nvPr>
            <p:ph type="body" idx="1"/>
          </p:nvPr>
        </p:nvSpPr>
        <p:spPr>
          <a:xfrm>
            <a:off x="631825" y="1338265"/>
            <a:ext cx="9123363" cy="5208587"/>
          </a:xfrm>
        </p:spPr>
        <p:txBody>
          <a:bodyPr/>
          <a:lstStyle/>
          <a:p>
            <a:r>
              <a:rPr lang="en-US" altLang="en-US" sz="2800" dirty="0" smtClean="0"/>
              <a:t>If factor </a:t>
            </a:r>
            <a:r>
              <a:rPr lang="en-US" altLang="en-US" sz="2800" dirty="0" err="1" smtClean="0"/>
              <a:t>replacment</a:t>
            </a:r>
            <a:r>
              <a:rPr lang="en-US" altLang="en-US" sz="2800" dirty="0" smtClean="0"/>
              <a:t> less effective than usual</a:t>
            </a:r>
          </a:p>
          <a:p>
            <a:r>
              <a:rPr lang="en-US" altLang="en-US" sz="2800" dirty="0" smtClean="0"/>
              <a:t>Prior to major surgery</a:t>
            </a:r>
          </a:p>
          <a:p>
            <a:r>
              <a:rPr lang="en-US" altLang="en-US" sz="2800" dirty="0" smtClean="0"/>
              <a:t>Routine screening?</a:t>
            </a:r>
          </a:p>
          <a:p>
            <a:pPr lvl="1"/>
            <a:r>
              <a:rPr lang="en-US" altLang="en-US" dirty="0" smtClean="0"/>
              <a:t>Current pediatric recommendations recommend frequent screening</a:t>
            </a:r>
          </a:p>
          <a:p>
            <a:pPr lvl="1"/>
            <a:r>
              <a:rPr lang="en-US" altLang="en-US" dirty="0" smtClean="0"/>
              <a:t>Screening every 3-6 mo reasonable in high risk patients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236540" y="0"/>
            <a:ext cx="10144125" cy="1219200"/>
          </a:xfrm>
        </p:spPr>
        <p:txBody>
          <a:bodyPr/>
          <a:lstStyle/>
          <a:p>
            <a:pPr>
              <a:defRPr/>
            </a:pPr>
            <a:r>
              <a:rPr lang="en-US" sz="4400" dirty="0" smtClean="0">
                <a:effectLst>
                  <a:outerShdw blurRad="38100" dist="38100" dir="2700000" algn="tl">
                    <a:srgbClr val="000000"/>
                  </a:outerShdw>
                </a:effectLst>
              </a:rPr>
              <a:t>Treatment of hemophiliacs with inhibitors</a:t>
            </a:r>
            <a:endParaRPr lang="en-US" sz="4400" dirty="0">
              <a:effectLst>
                <a:outerShdw blurRad="38100" dist="38100" dir="2700000" algn="tl">
                  <a:srgbClr val="000000"/>
                </a:outerShdw>
              </a:effectLst>
            </a:endParaRPr>
          </a:p>
        </p:txBody>
      </p:sp>
      <p:sp>
        <p:nvSpPr>
          <p:cNvPr id="36867" name="Rectangle 3"/>
          <p:cNvSpPr>
            <a:spLocks noGrp="1" noChangeArrowheads="1"/>
          </p:cNvSpPr>
          <p:nvPr>
            <p:ph type="body" idx="1"/>
          </p:nvPr>
        </p:nvSpPr>
        <p:spPr>
          <a:xfrm>
            <a:off x="694531" y="1440656"/>
            <a:ext cx="9123363" cy="4983480"/>
          </a:xfrm>
        </p:spPr>
        <p:txBody>
          <a:bodyPr/>
          <a:lstStyle/>
          <a:p>
            <a:r>
              <a:rPr lang="en-US" altLang="en-US" sz="2400" dirty="0"/>
              <a:t>Recombinant factor </a:t>
            </a:r>
            <a:r>
              <a:rPr lang="en-US" altLang="en-US" sz="2400" dirty="0" err="1"/>
              <a:t>VIIa</a:t>
            </a:r>
            <a:endParaRPr lang="en-US" altLang="en-US" sz="2400" dirty="0"/>
          </a:p>
          <a:p>
            <a:pPr lvl="1"/>
            <a:r>
              <a:rPr lang="en-US" altLang="en-US" sz="2400" dirty="0"/>
              <a:t>Enhances TF-driven thrombin formation</a:t>
            </a:r>
          </a:p>
          <a:p>
            <a:r>
              <a:rPr lang="en-US" altLang="en-US" sz="2400" dirty="0"/>
              <a:t>FEIBA (</a:t>
            </a:r>
            <a:r>
              <a:rPr lang="en-US" altLang="en-US" sz="2400" u="sng" dirty="0"/>
              <a:t>F</a:t>
            </a:r>
            <a:r>
              <a:rPr lang="en-US" altLang="en-US" sz="2400" dirty="0"/>
              <a:t>actor </a:t>
            </a:r>
            <a:r>
              <a:rPr lang="en-US" altLang="en-US" sz="2400" u="sng" dirty="0"/>
              <a:t>E</a:t>
            </a:r>
            <a:r>
              <a:rPr lang="en-US" altLang="en-US" sz="2400" dirty="0"/>
              <a:t>ight </a:t>
            </a:r>
            <a:r>
              <a:rPr lang="en-US" altLang="en-US" sz="2400" u="sng" dirty="0"/>
              <a:t>I</a:t>
            </a:r>
            <a:r>
              <a:rPr lang="en-US" altLang="en-US" sz="2400" dirty="0"/>
              <a:t>nhibitor </a:t>
            </a:r>
            <a:r>
              <a:rPr lang="en-US" altLang="en-US" sz="2400" u="sng" dirty="0"/>
              <a:t>B</a:t>
            </a:r>
            <a:r>
              <a:rPr lang="en-US" altLang="en-US" sz="2400" dirty="0"/>
              <a:t>ypassing </a:t>
            </a:r>
            <a:r>
              <a:rPr lang="en-US" altLang="en-US" sz="2400" u="sng" dirty="0"/>
              <a:t>A</a:t>
            </a:r>
            <a:r>
              <a:rPr lang="en-US" altLang="en-US" sz="2400" dirty="0"/>
              <a:t>ctivity)</a:t>
            </a:r>
          </a:p>
          <a:p>
            <a:pPr lvl="1"/>
            <a:r>
              <a:rPr lang="en-US" altLang="en-US" sz="2400" dirty="0" smtClean="0"/>
              <a:t>Mixture of partially activated vitamin K-dependent clotting proteases including </a:t>
            </a:r>
            <a:r>
              <a:rPr lang="en-US" altLang="en-US" sz="2400" dirty="0" err="1" smtClean="0"/>
              <a:t>VIIa</a:t>
            </a:r>
            <a:endParaRPr lang="en-US" altLang="en-US" sz="2400" dirty="0" smtClean="0"/>
          </a:p>
          <a:p>
            <a:r>
              <a:rPr lang="en-US" altLang="en-US" sz="2400" dirty="0" smtClean="0"/>
              <a:t>Porcine factor VIII (if available)</a:t>
            </a:r>
          </a:p>
          <a:p>
            <a:pPr lvl="1"/>
            <a:r>
              <a:rPr lang="en-US" altLang="en-US" sz="2400" dirty="0" smtClean="0"/>
              <a:t>Some inhibitors active against porcine VIII (need to test)</a:t>
            </a:r>
          </a:p>
          <a:p>
            <a:pPr>
              <a:buFont typeface="Wingdings" panose="05000000000000000000" pitchFamily="2" charset="2"/>
              <a:buChar char="Ø"/>
            </a:pPr>
            <a:r>
              <a:rPr lang="en-US" altLang="en-US" sz="2400" dirty="0" err="1" smtClean="0"/>
              <a:t>Emicizumab</a:t>
            </a:r>
            <a:endParaRPr lang="en-US" altLang="en-US" sz="2400" dirty="0"/>
          </a:p>
          <a:p>
            <a:r>
              <a:rPr lang="en-US" altLang="en-US" sz="2400" dirty="0"/>
              <a:t>Induction of tolerance with daily factor VIII infusions</a:t>
            </a:r>
          </a:p>
          <a:p>
            <a:pPr lvl="1"/>
            <a:r>
              <a:rPr lang="en-US" altLang="en-US" sz="2400" dirty="0"/>
              <a:t>Optimal dose not established</a:t>
            </a:r>
          </a:p>
          <a:p>
            <a:pPr lvl="1"/>
            <a:r>
              <a:rPr lang="en-US" altLang="en-US" sz="2400" dirty="0"/>
              <a:t>Role for concomitant immunosuppression?</a:t>
            </a:r>
          </a:p>
        </p:txBody>
      </p:sp>
    </p:spTree>
    <p:extLst>
      <p:ext uri="{BB962C8B-B14F-4D97-AF65-F5344CB8AC3E}">
        <p14:creationId xmlns:p14="http://schemas.microsoft.com/office/powerpoint/2010/main" val="252628235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p:txBody>
          <a:bodyPr/>
          <a:lstStyle/>
          <a:p>
            <a:pPr>
              <a:defRPr/>
            </a:pPr>
            <a:r>
              <a:rPr lang="en-US" altLang="en-US" sz="4400" dirty="0" smtClean="0">
                <a:effectLst>
                  <a:outerShdw blurRad="38100" dist="38100" dir="2700000" algn="tl">
                    <a:srgbClr val="000000"/>
                  </a:outerShdw>
                </a:effectLst>
              </a:rPr>
              <a:t>Liver disease in hemophilia</a:t>
            </a:r>
          </a:p>
        </p:txBody>
      </p:sp>
      <p:sp>
        <p:nvSpPr>
          <p:cNvPr id="37891" name="Rectangle 3"/>
          <p:cNvSpPr>
            <a:spLocks noGrp="1" noChangeArrowheads="1"/>
          </p:cNvSpPr>
          <p:nvPr>
            <p:ph type="body" idx="1"/>
          </p:nvPr>
        </p:nvSpPr>
        <p:spPr/>
        <p:txBody>
          <a:bodyPr/>
          <a:lstStyle/>
          <a:p>
            <a:r>
              <a:rPr lang="en-US" altLang="en-US" dirty="0" smtClean="0"/>
              <a:t>Hepatitis C still a problem, though incidence falling with safer factor concentrates</a:t>
            </a:r>
          </a:p>
          <a:p>
            <a:r>
              <a:rPr lang="en-US" altLang="en-US" dirty="0" smtClean="0"/>
              <a:t>Liver transplantation done occasionally (cures hemophilia)</a:t>
            </a:r>
          </a:p>
          <a:p>
            <a:r>
              <a:rPr lang="en-US" altLang="en-US" dirty="0" smtClean="0"/>
              <a:t>All hemophiliacs should be vaccinated against hepatitis A and B</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p:txBody>
          <a:bodyPr/>
          <a:lstStyle/>
          <a:p>
            <a:pPr>
              <a:defRPr/>
            </a:pPr>
            <a:r>
              <a:rPr lang="en-US" smtClean="0">
                <a:effectLst>
                  <a:outerShdw blurRad="38100" dist="38100" dir="2700000" algn="tl">
                    <a:srgbClr val="000000"/>
                  </a:outerShdw>
                </a:effectLst>
              </a:rPr>
              <a:t>Hemophilia: carrier testing</a:t>
            </a:r>
          </a:p>
        </p:txBody>
      </p:sp>
      <p:sp>
        <p:nvSpPr>
          <p:cNvPr id="39939" name="Rectangle 3"/>
          <p:cNvSpPr>
            <a:spLocks noGrp="1" noChangeArrowheads="1"/>
          </p:cNvSpPr>
          <p:nvPr>
            <p:ph type="body" idx="1"/>
          </p:nvPr>
        </p:nvSpPr>
        <p:spPr/>
        <p:txBody>
          <a:bodyPr/>
          <a:lstStyle/>
          <a:p>
            <a:r>
              <a:rPr lang="en-US" altLang="en-US" smtClean="0"/>
              <a:t>Factor level alone should not be used</a:t>
            </a:r>
          </a:p>
          <a:p>
            <a:r>
              <a:rPr lang="en-US" altLang="en-US" smtClean="0"/>
              <a:t>VIII:VWF ratio may be helpful</a:t>
            </a:r>
          </a:p>
          <a:p>
            <a:r>
              <a:rPr lang="en-US" altLang="en-US" smtClean="0"/>
              <a:t>DNA testing should be done if possible</a:t>
            </a:r>
          </a:p>
          <a:p>
            <a:pPr lvl="1"/>
            <a:r>
              <a:rPr lang="en-US" altLang="en-US" smtClean="0"/>
              <a:t>Identification of causative mutation in an affected relative helpful, particularly for families with missense mutations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Rare clotting factor deficiencies</a:t>
            </a:r>
            <a:endParaRPr lang="en-US" dirty="0"/>
          </a:p>
        </p:txBody>
      </p:sp>
    </p:spTree>
    <p:extLst>
      <p:ext uri="{BB962C8B-B14F-4D97-AF65-F5344CB8AC3E}">
        <p14:creationId xmlns:p14="http://schemas.microsoft.com/office/powerpoint/2010/main" val="143819380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61131" y="1364456"/>
            <a:ext cx="10067131" cy="2944807"/>
          </a:xfrm>
          <a:prstGeom prst="rect">
            <a:avLst/>
          </a:prstGeom>
        </p:spPr>
      </p:pic>
      <p:sp>
        <p:nvSpPr>
          <p:cNvPr id="5" name="Title 4"/>
          <p:cNvSpPr>
            <a:spLocks noGrp="1"/>
          </p:cNvSpPr>
          <p:nvPr>
            <p:ph type="title"/>
          </p:nvPr>
        </p:nvSpPr>
        <p:spPr/>
        <p:txBody>
          <a:bodyPr/>
          <a:lstStyle/>
          <a:p>
            <a:r>
              <a:rPr lang="en-US" dirty="0" smtClean="0">
                <a:solidFill>
                  <a:schemeClr val="tx1"/>
                </a:solidFill>
              </a:rPr>
              <a:t>How rare?</a:t>
            </a:r>
            <a:endParaRPr lang="en-US" dirty="0">
              <a:solidFill>
                <a:schemeClr val="tx1"/>
              </a:solidFill>
            </a:endParaRPr>
          </a:p>
        </p:txBody>
      </p:sp>
      <p:sp>
        <p:nvSpPr>
          <p:cNvPr id="6" name="TextBox 5"/>
          <p:cNvSpPr txBox="1"/>
          <p:nvPr/>
        </p:nvSpPr>
        <p:spPr>
          <a:xfrm>
            <a:off x="6286534" y="4412456"/>
            <a:ext cx="3926075" cy="338554"/>
          </a:xfrm>
          <a:prstGeom prst="rect">
            <a:avLst/>
          </a:prstGeom>
          <a:noFill/>
        </p:spPr>
        <p:txBody>
          <a:bodyPr wrap="none" rtlCol="0">
            <a:spAutoFit/>
          </a:bodyPr>
          <a:lstStyle/>
          <a:p>
            <a:r>
              <a:rPr lang="en-US" sz="1600" i="1" dirty="0" err="1" smtClean="0"/>
              <a:t>Menegatti</a:t>
            </a:r>
            <a:r>
              <a:rPr lang="en-US" sz="1600" i="1" dirty="0" smtClean="0"/>
              <a:t> and </a:t>
            </a:r>
            <a:r>
              <a:rPr lang="en-US" sz="1600" i="1" dirty="0" err="1" smtClean="0"/>
              <a:t>Palla</a:t>
            </a:r>
            <a:r>
              <a:rPr lang="en-US" sz="1600" i="1" dirty="0" smtClean="0"/>
              <a:t>, </a:t>
            </a:r>
            <a:r>
              <a:rPr lang="en-US" sz="1600" i="1" dirty="0" err="1" smtClean="0"/>
              <a:t>Thromb</a:t>
            </a:r>
            <a:r>
              <a:rPr lang="en-US" sz="1600" i="1" dirty="0" smtClean="0"/>
              <a:t> Res 2020</a:t>
            </a:r>
            <a:endParaRPr lang="en-US" sz="1600" i="1" dirty="0"/>
          </a:p>
        </p:txBody>
      </p:sp>
      <p:pic>
        <p:nvPicPr>
          <p:cNvPr id="3" name="Picture 2"/>
          <p:cNvPicPr>
            <a:picLocks noChangeAspect="1"/>
          </p:cNvPicPr>
          <p:nvPr/>
        </p:nvPicPr>
        <p:blipFill>
          <a:blip r:embed="rId3"/>
          <a:stretch>
            <a:fillRect/>
          </a:stretch>
        </p:blipFill>
        <p:spPr>
          <a:xfrm>
            <a:off x="523877" y="6241256"/>
            <a:ext cx="9334500" cy="238125"/>
          </a:xfrm>
          <a:prstGeom prst="rect">
            <a:avLst/>
          </a:prstGeom>
        </p:spPr>
      </p:pic>
      <p:pic>
        <p:nvPicPr>
          <p:cNvPr id="7" name="Picture 6"/>
          <p:cNvPicPr>
            <a:picLocks noChangeAspect="1"/>
          </p:cNvPicPr>
          <p:nvPr/>
        </p:nvPicPr>
        <p:blipFill>
          <a:blip r:embed="rId4"/>
          <a:stretch>
            <a:fillRect/>
          </a:stretch>
        </p:blipFill>
        <p:spPr>
          <a:xfrm>
            <a:off x="523877" y="4488656"/>
            <a:ext cx="2914650" cy="1657350"/>
          </a:xfrm>
          <a:prstGeom prst="rect">
            <a:avLst/>
          </a:prstGeom>
        </p:spPr>
      </p:pic>
    </p:spTree>
    <p:extLst>
      <p:ext uri="{BB962C8B-B14F-4D97-AF65-F5344CB8AC3E}">
        <p14:creationId xmlns:p14="http://schemas.microsoft.com/office/powerpoint/2010/main" val="101874327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defRPr/>
            </a:pPr>
            <a:r>
              <a:rPr lang="en-US" sz="4400" dirty="0" err="1" smtClean="0">
                <a:effectLst>
                  <a:outerShdw blurRad="38100" dist="38100" dir="2700000" algn="tl">
                    <a:srgbClr val="000000"/>
                  </a:outerShdw>
                </a:effectLst>
              </a:rPr>
              <a:t>Afibrinogenemia</a:t>
            </a:r>
            <a:endParaRPr lang="en-US" sz="4400" dirty="0" smtClean="0">
              <a:effectLst>
                <a:outerShdw blurRad="38100" dist="38100" dir="2700000" algn="tl">
                  <a:srgbClr val="000000"/>
                </a:outerShdw>
              </a:effectLst>
            </a:endParaRPr>
          </a:p>
        </p:txBody>
      </p:sp>
      <p:sp>
        <p:nvSpPr>
          <p:cNvPr id="2051" name="Rectangle 3"/>
          <p:cNvSpPr>
            <a:spLocks noGrp="1" noChangeArrowheads="1"/>
          </p:cNvSpPr>
          <p:nvPr>
            <p:ph type="body" idx="1"/>
          </p:nvPr>
        </p:nvSpPr>
        <p:spPr/>
        <p:txBody>
          <a:bodyPr/>
          <a:lstStyle/>
          <a:p>
            <a:pPr eaLnBrk="1" hangingPunct="1">
              <a:lnSpc>
                <a:spcPct val="80000"/>
              </a:lnSpc>
            </a:pPr>
            <a:r>
              <a:rPr lang="en-US" altLang="en-US" sz="2400" dirty="0"/>
              <a:t>Prevalence </a:t>
            </a:r>
            <a:r>
              <a:rPr lang="en-US" altLang="en-US" sz="2400" dirty="0" smtClean="0"/>
              <a:t>~ </a:t>
            </a:r>
            <a:r>
              <a:rPr lang="en-US" altLang="en-US" sz="2400" dirty="0"/>
              <a:t>1:1,000,000</a:t>
            </a:r>
          </a:p>
          <a:p>
            <a:pPr eaLnBrk="1" hangingPunct="1">
              <a:lnSpc>
                <a:spcPct val="80000"/>
              </a:lnSpc>
            </a:pPr>
            <a:r>
              <a:rPr lang="en-US" altLang="en-US" sz="2400" dirty="0"/>
              <a:t>Recessive inheritance</a:t>
            </a:r>
          </a:p>
          <a:p>
            <a:pPr lvl="1" eaLnBrk="1" hangingPunct="1">
              <a:lnSpc>
                <a:spcPct val="80000"/>
              </a:lnSpc>
            </a:pPr>
            <a:r>
              <a:rPr lang="en-US" altLang="en-US" sz="2400" dirty="0"/>
              <a:t>Most reported cases from consanguineous parents</a:t>
            </a:r>
          </a:p>
          <a:p>
            <a:pPr eaLnBrk="1" hangingPunct="1">
              <a:lnSpc>
                <a:spcPct val="80000"/>
              </a:lnSpc>
            </a:pPr>
            <a:r>
              <a:rPr lang="en-US" altLang="en-US" sz="2400" dirty="0" smtClean="0"/>
              <a:t>May be due to failure of synthesis, intracellular transport or secretion of fibrinogen</a:t>
            </a:r>
          </a:p>
          <a:p>
            <a:pPr eaLnBrk="1" hangingPunct="1">
              <a:lnSpc>
                <a:spcPct val="80000"/>
              </a:lnSpc>
            </a:pPr>
            <a:r>
              <a:rPr lang="en-US" altLang="en-US" sz="2400" dirty="0" smtClean="0"/>
              <a:t>Moderate </a:t>
            </a:r>
            <a:r>
              <a:rPr lang="en-US" altLang="en-US" sz="2400" dirty="0"/>
              <a:t>to severe </a:t>
            </a:r>
            <a:r>
              <a:rPr lang="en-US" altLang="en-US" sz="2400" dirty="0" smtClean="0"/>
              <a:t>bleeding</a:t>
            </a:r>
            <a:endParaRPr lang="en-US" altLang="en-US" sz="2400" dirty="0"/>
          </a:p>
          <a:p>
            <a:pPr lvl="1" eaLnBrk="1" hangingPunct="1">
              <a:lnSpc>
                <a:spcPct val="80000"/>
              </a:lnSpc>
            </a:pPr>
            <a:r>
              <a:rPr lang="en-US" altLang="en-US" sz="2400" dirty="0"/>
              <a:t>Death from intracranial bleeding in childhood may occur</a:t>
            </a:r>
          </a:p>
          <a:p>
            <a:pPr lvl="1" eaLnBrk="1" hangingPunct="1">
              <a:lnSpc>
                <a:spcPct val="80000"/>
              </a:lnSpc>
            </a:pPr>
            <a:r>
              <a:rPr lang="en-US" altLang="en-US" sz="2400" dirty="0"/>
              <a:t>GI and other mucosal hemorrhage</a:t>
            </a:r>
          </a:p>
          <a:p>
            <a:pPr lvl="1" eaLnBrk="1" hangingPunct="1">
              <a:lnSpc>
                <a:spcPct val="80000"/>
              </a:lnSpc>
            </a:pPr>
            <a:r>
              <a:rPr lang="en-US" altLang="en-US" sz="2400" dirty="0"/>
              <a:t>Menorrhagia</a:t>
            </a:r>
          </a:p>
          <a:p>
            <a:pPr lvl="1" eaLnBrk="1" hangingPunct="1">
              <a:lnSpc>
                <a:spcPct val="80000"/>
              </a:lnSpc>
            </a:pPr>
            <a:r>
              <a:rPr lang="en-US" altLang="en-US" sz="2400" dirty="0"/>
              <a:t>Placental abruption</a:t>
            </a:r>
          </a:p>
          <a:p>
            <a:pPr eaLnBrk="1" hangingPunct="1">
              <a:lnSpc>
                <a:spcPct val="80000"/>
              </a:lnSpc>
            </a:pPr>
            <a:r>
              <a:rPr lang="en-US" altLang="en-US" sz="2400" dirty="0"/>
              <a:t>Treat with purified fibrinogen </a:t>
            </a:r>
            <a:r>
              <a:rPr lang="en-US" altLang="en-US" sz="2400" dirty="0" smtClean="0"/>
              <a:t>concentrate (preferred) </a:t>
            </a:r>
            <a:r>
              <a:rPr lang="en-US" altLang="en-US" sz="2400" dirty="0"/>
              <a:t>or cryoprecipitate for bleeding, during pregnanc</a:t>
            </a:r>
            <a:r>
              <a:rPr lang="en-US" altLang="en-US" sz="2200" dirty="0"/>
              <a:t>y</a:t>
            </a:r>
          </a:p>
          <a:p>
            <a:pPr eaLnBrk="1" hangingPunct="1">
              <a:lnSpc>
                <a:spcPct val="80000"/>
              </a:lnSpc>
            </a:pPr>
            <a:endParaRPr lang="en-US" altLang="en-US" sz="2200" dirty="0"/>
          </a:p>
          <a:p>
            <a:pPr eaLnBrk="1" hangingPunct="1">
              <a:lnSpc>
                <a:spcPct val="80000"/>
              </a:lnSpc>
            </a:pPr>
            <a:endParaRPr lang="en-US" altLang="en-US" sz="2200" dirty="0"/>
          </a:p>
        </p:txBody>
      </p:sp>
    </p:spTree>
    <p:extLst>
      <p:ext uri="{BB962C8B-B14F-4D97-AF65-F5344CB8AC3E}">
        <p14:creationId xmlns:p14="http://schemas.microsoft.com/office/powerpoint/2010/main" val="365125951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defRPr/>
            </a:pPr>
            <a:r>
              <a:rPr lang="en-US" smtClean="0">
                <a:effectLst>
                  <a:outerShdw blurRad="38100" dist="38100" dir="2700000" algn="tl">
                    <a:srgbClr val="000000"/>
                  </a:outerShdw>
                </a:effectLst>
              </a:rPr>
              <a:t>Inherited dysfibrinogenemia</a:t>
            </a:r>
          </a:p>
        </p:txBody>
      </p:sp>
      <p:sp>
        <p:nvSpPr>
          <p:cNvPr id="3075" name="Rectangle 3"/>
          <p:cNvSpPr>
            <a:spLocks noGrp="1" noChangeArrowheads="1"/>
          </p:cNvSpPr>
          <p:nvPr>
            <p:ph type="body" idx="1"/>
          </p:nvPr>
        </p:nvSpPr>
        <p:spPr>
          <a:xfrm>
            <a:off x="519033" y="1667986"/>
            <a:ext cx="9342597" cy="5083387"/>
          </a:xfrm>
        </p:spPr>
        <p:txBody>
          <a:bodyPr/>
          <a:lstStyle/>
          <a:p>
            <a:pPr eaLnBrk="1" hangingPunct="1">
              <a:lnSpc>
                <a:spcPct val="90000"/>
              </a:lnSpc>
            </a:pPr>
            <a:r>
              <a:rPr lang="en-US" altLang="en-US" sz="2400" dirty="0" err="1"/>
              <a:t>Prevalance</a:t>
            </a:r>
            <a:r>
              <a:rPr lang="en-US" altLang="en-US" sz="2400" dirty="0"/>
              <a:t> uncertain (most cases asymptomatic)</a:t>
            </a:r>
          </a:p>
          <a:p>
            <a:pPr eaLnBrk="1" hangingPunct="1">
              <a:lnSpc>
                <a:spcPct val="90000"/>
              </a:lnSpc>
            </a:pPr>
            <a:r>
              <a:rPr lang="en-US" altLang="en-US" sz="2400" dirty="0" smtClean="0"/>
              <a:t>Usually </a:t>
            </a:r>
            <a:r>
              <a:rPr lang="en-US" altLang="en-US" sz="2400" dirty="0"/>
              <a:t>dominant inheritance</a:t>
            </a:r>
          </a:p>
          <a:p>
            <a:pPr eaLnBrk="1" hangingPunct="1">
              <a:lnSpc>
                <a:spcPct val="90000"/>
              </a:lnSpc>
            </a:pPr>
            <a:r>
              <a:rPr lang="en-US" altLang="en-US" sz="2400" dirty="0"/>
              <a:t>Most cases due to missense mutations</a:t>
            </a:r>
          </a:p>
          <a:p>
            <a:pPr eaLnBrk="1" hangingPunct="1">
              <a:lnSpc>
                <a:spcPct val="90000"/>
              </a:lnSpc>
            </a:pPr>
            <a:r>
              <a:rPr lang="en-US" altLang="en-US" sz="2400" dirty="0"/>
              <a:t>Mutations may affect fibrin polymerization, </a:t>
            </a:r>
            <a:r>
              <a:rPr lang="en-US" altLang="en-US" sz="2400" dirty="0" err="1"/>
              <a:t>fibrinopeptide</a:t>
            </a:r>
            <a:r>
              <a:rPr lang="en-US" altLang="en-US" sz="2400" dirty="0"/>
              <a:t> cleavage, or fibrin stabilization by </a:t>
            </a:r>
            <a:r>
              <a:rPr lang="en-US" altLang="en-US" sz="2400" dirty="0" err="1"/>
              <a:t>FXIIIa</a:t>
            </a:r>
            <a:endParaRPr lang="en-US" altLang="en-US" sz="2400" dirty="0"/>
          </a:p>
          <a:p>
            <a:pPr eaLnBrk="1" hangingPunct="1">
              <a:lnSpc>
                <a:spcPct val="90000"/>
              </a:lnSpc>
            </a:pPr>
            <a:r>
              <a:rPr lang="en-US" altLang="en-US" sz="2400" dirty="0"/>
              <a:t>Variable clinical manifestations (mutation-dependent):</a:t>
            </a:r>
          </a:p>
          <a:p>
            <a:pPr lvl="1" eaLnBrk="1" hangingPunct="1">
              <a:lnSpc>
                <a:spcPct val="90000"/>
              </a:lnSpc>
            </a:pPr>
            <a:r>
              <a:rPr lang="en-US" altLang="en-US" sz="2400" dirty="0"/>
              <a:t>Over 50% asymptomatic</a:t>
            </a:r>
          </a:p>
          <a:p>
            <a:pPr lvl="1" eaLnBrk="1" hangingPunct="1">
              <a:lnSpc>
                <a:spcPct val="90000"/>
              </a:lnSpc>
            </a:pPr>
            <a:r>
              <a:rPr lang="en-US" altLang="en-US" sz="2400" dirty="0" err="1"/>
              <a:t>Approx</a:t>
            </a:r>
            <a:r>
              <a:rPr lang="en-US" altLang="en-US" sz="2400" dirty="0"/>
              <a:t> 25% with bleeding tendency (mild to severe)</a:t>
            </a:r>
          </a:p>
          <a:p>
            <a:pPr lvl="1" eaLnBrk="1" hangingPunct="1">
              <a:lnSpc>
                <a:spcPct val="90000"/>
              </a:lnSpc>
            </a:pPr>
            <a:r>
              <a:rPr lang="en-US" altLang="en-US" sz="2400" dirty="0"/>
              <a:t>20% have a thrombotic tendency (arterial, venous, or both)</a:t>
            </a:r>
          </a:p>
          <a:p>
            <a:pPr lvl="2" eaLnBrk="1" hangingPunct="1">
              <a:lnSpc>
                <a:spcPct val="90000"/>
              </a:lnSpc>
            </a:pPr>
            <a:r>
              <a:rPr lang="en-US" altLang="en-US" sz="2400" b="1" dirty="0"/>
              <a:t>Decreased thrombin-binding (antithrombin effect) of fibrin?</a:t>
            </a:r>
          </a:p>
          <a:p>
            <a:pPr lvl="2" eaLnBrk="1" hangingPunct="1">
              <a:lnSpc>
                <a:spcPct val="90000"/>
              </a:lnSpc>
            </a:pPr>
            <a:r>
              <a:rPr lang="en-US" altLang="en-US" sz="2400" b="1" dirty="0"/>
              <a:t>Altered fibrin clot structure?</a:t>
            </a:r>
          </a:p>
        </p:txBody>
      </p:sp>
    </p:spTree>
    <p:extLst>
      <p:ext uri="{BB962C8B-B14F-4D97-AF65-F5344CB8AC3E}">
        <p14:creationId xmlns:p14="http://schemas.microsoft.com/office/powerpoint/2010/main" val="28800586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defRPr/>
            </a:pPr>
            <a:r>
              <a:rPr lang="en-US" smtClean="0">
                <a:effectLst>
                  <a:outerShdw blurRad="38100" dist="38100" dir="2700000" algn="tl">
                    <a:srgbClr val="000000"/>
                  </a:outerShdw>
                </a:effectLst>
              </a:rPr>
              <a:t>Diagnosis of dysfibrinogenemia</a:t>
            </a:r>
          </a:p>
        </p:txBody>
      </p:sp>
      <p:sp>
        <p:nvSpPr>
          <p:cNvPr id="4099" name="Rectangle 3"/>
          <p:cNvSpPr>
            <a:spLocks noGrp="1" noChangeArrowheads="1"/>
          </p:cNvSpPr>
          <p:nvPr>
            <p:ph type="body" idx="1"/>
          </p:nvPr>
        </p:nvSpPr>
        <p:spPr/>
        <p:txBody>
          <a:bodyPr/>
          <a:lstStyle/>
          <a:p>
            <a:pPr eaLnBrk="1" hangingPunct="1"/>
            <a:r>
              <a:rPr lang="en-US" altLang="en-US" sz="3200" dirty="0" smtClean="0"/>
              <a:t>Prolonged thrombin &amp; </a:t>
            </a:r>
            <a:r>
              <a:rPr lang="en-US" altLang="en-US" sz="3200" dirty="0" err="1" smtClean="0"/>
              <a:t>reptilase</a:t>
            </a:r>
            <a:r>
              <a:rPr lang="en-US" altLang="en-US" sz="3200" dirty="0" smtClean="0"/>
              <a:t> times</a:t>
            </a:r>
          </a:p>
          <a:p>
            <a:pPr lvl="1" eaLnBrk="1" hangingPunct="1"/>
            <a:r>
              <a:rPr lang="en-US" altLang="en-US" sz="2800" dirty="0" err="1" smtClean="0"/>
              <a:t>Reptilase</a:t>
            </a:r>
            <a:r>
              <a:rPr lang="en-US" altLang="en-US" sz="2800" dirty="0" smtClean="0"/>
              <a:t> = venom enzyme that clots fibrinogen, not inhibited by heparin/</a:t>
            </a:r>
            <a:r>
              <a:rPr lang="en-US" altLang="en-US" sz="2800" dirty="0" err="1" smtClean="0"/>
              <a:t>antithrombin</a:t>
            </a:r>
            <a:endParaRPr lang="en-US" altLang="en-US" sz="2800" dirty="0" smtClean="0"/>
          </a:p>
          <a:p>
            <a:pPr lvl="1" eaLnBrk="1" hangingPunct="1"/>
            <a:r>
              <a:rPr lang="en-US" altLang="en-US" sz="2800" dirty="0" smtClean="0"/>
              <a:t>PT, aPTT may be prolonged</a:t>
            </a:r>
          </a:p>
          <a:p>
            <a:pPr eaLnBrk="1" hangingPunct="1"/>
            <a:r>
              <a:rPr lang="en-US" altLang="en-US" sz="3200" dirty="0" smtClean="0"/>
              <a:t>Disparity (&gt;30%) between fibrinogen activity and antigen</a:t>
            </a:r>
          </a:p>
          <a:p>
            <a:pPr eaLnBrk="1" hangingPunct="1"/>
            <a:r>
              <a:rPr lang="en-US" altLang="en-US" sz="3200" dirty="0" smtClean="0"/>
              <a:t>Family testing</a:t>
            </a:r>
          </a:p>
          <a:p>
            <a:pPr eaLnBrk="1" hangingPunct="1"/>
            <a:r>
              <a:rPr lang="en-US" altLang="en-US" sz="3200" dirty="0" smtClean="0"/>
              <a:t>Evaluate for liver disease/cancer (can cause acquired dysfibrinogenemia)</a:t>
            </a:r>
          </a:p>
        </p:txBody>
      </p:sp>
    </p:spTree>
    <p:extLst>
      <p:ext uri="{BB962C8B-B14F-4D97-AF65-F5344CB8AC3E}">
        <p14:creationId xmlns:p14="http://schemas.microsoft.com/office/powerpoint/2010/main" val="124092215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519032" y="145256"/>
            <a:ext cx="9342597" cy="1191419"/>
          </a:xfrm>
        </p:spPr>
        <p:txBody>
          <a:bodyPr/>
          <a:lstStyle/>
          <a:p>
            <a:pPr eaLnBrk="1" hangingPunct="1">
              <a:defRPr/>
            </a:pPr>
            <a:r>
              <a:rPr lang="en-US" sz="4400" dirty="0">
                <a:effectLst>
                  <a:outerShdw blurRad="38100" dist="38100" dir="2700000" algn="tl">
                    <a:srgbClr val="000000"/>
                  </a:outerShdw>
                </a:effectLst>
              </a:rPr>
              <a:t>Recessively inherited clotting factor deficiencies</a:t>
            </a:r>
          </a:p>
        </p:txBody>
      </p:sp>
      <p:sp>
        <p:nvSpPr>
          <p:cNvPr id="5123" name="Rectangle 3"/>
          <p:cNvSpPr>
            <a:spLocks noGrp="1" noChangeArrowheads="1"/>
          </p:cNvSpPr>
          <p:nvPr>
            <p:ph type="body" idx="1"/>
          </p:nvPr>
        </p:nvSpPr>
        <p:spPr>
          <a:xfrm>
            <a:off x="519031" y="1593607"/>
            <a:ext cx="9342597" cy="4723850"/>
          </a:xfrm>
        </p:spPr>
        <p:txBody>
          <a:bodyPr/>
          <a:lstStyle/>
          <a:p>
            <a:pPr eaLnBrk="1" hangingPunct="1">
              <a:lnSpc>
                <a:spcPct val="80000"/>
              </a:lnSpc>
            </a:pPr>
            <a:r>
              <a:rPr lang="en-US" altLang="en-US" sz="2600" dirty="0" smtClean="0"/>
              <a:t>Rare (most common:  </a:t>
            </a:r>
            <a:r>
              <a:rPr lang="en-US" altLang="en-US" sz="2600" dirty="0"/>
              <a:t>XI, XII </a:t>
            </a:r>
            <a:r>
              <a:rPr lang="en-US" altLang="en-US" sz="2600" dirty="0" smtClean="0"/>
              <a:t>deficiency)</a:t>
            </a:r>
            <a:endParaRPr lang="en-US" altLang="en-US" sz="2600" dirty="0"/>
          </a:p>
          <a:p>
            <a:pPr eaLnBrk="1" hangingPunct="1">
              <a:lnSpc>
                <a:spcPct val="80000"/>
              </a:lnSpc>
            </a:pPr>
            <a:r>
              <a:rPr lang="en-US" altLang="en-US" sz="2600" dirty="0"/>
              <a:t>Homozygotes (often consanguineous parents) or compound heterozygotes</a:t>
            </a:r>
          </a:p>
          <a:p>
            <a:pPr eaLnBrk="1" hangingPunct="1">
              <a:lnSpc>
                <a:spcPct val="80000"/>
              </a:lnSpc>
            </a:pPr>
            <a:r>
              <a:rPr lang="en-US" altLang="en-US" sz="2600" dirty="0" smtClean="0"/>
              <a:t>Quantitative </a:t>
            </a:r>
            <a:r>
              <a:rPr lang="en-US" altLang="en-US" sz="2600" dirty="0"/>
              <a:t>(“type 1”) deficiency: parallel reduction in antigen and activity</a:t>
            </a:r>
          </a:p>
          <a:p>
            <a:pPr eaLnBrk="1" hangingPunct="1">
              <a:lnSpc>
                <a:spcPct val="80000"/>
              </a:lnSpc>
            </a:pPr>
            <a:r>
              <a:rPr lang="en-US" altLang="en-US" sz="2600" dirty="0"/>
              <a:t>Qualitative (“type 2”) deficiency: reduced activity with near-normal antigen</a:t>
            </a:r>
          </a:p>
          <a:p>
            <a:pPr eaLnBrk="1" hangingPunct="1">
              <a:lnSpc>
                <a:spcPct val="80000"/>
              </a:lnSpc>
            </a:pPr>
            <a:r>
              <a:rPr lang="en-US" altLang="en-US" sz="2600" dirty="0" smtClean="0"/>
              <a:t>Complete </a:t>
            </a:r>
            <a:r>
              <a:rPr lang="en-US" altLang="en-US" sz="2600" dirty="0"/>
              <a:t>deficiency of II, X not described (lethal?)</a:t>
            </a:r>
          </a:p>
          <a:p>
            <a:pPr eaLnBrk="1" hangingPunct="1">
              <a:lnSpc>
                <a:spcPct val="80000"/>
              </a:lnSpc>
            </a:pPr>
            <a:r>
              <a:rPr lang="en-US" altLang="en-US" sz="2600" dirty="0"/>
              <a:t>Mutation usually in gene encoding clotting factor</a:t>
            </a:r>
          </a:p>
          <a:p>
            <a:pPr lvl="1" eaLnBrk="1" hangingPunct="1">
              <a:lnSpc>
                <a:spcPct val="80000"/>
              </a:lnSpc>
              <a:buFontTx/>
              <a:buNone/>
            </a:pPr>
            <a:r>
              <a:rPr lang="en-US" altLang="en-US" sz="2600" dirty="0"/>
              <a:t>Exceptions: </a:t>
            </a:r>
          </a:p>
          <a:p>
            <a:pPr lvl="1" eaLnBrk="1" hangingPunct="1">
              <a:lnSpc>
                <a:spcPct val="80000"/>
              </a:lnSpc>
              <a:buFontTx/>
              <a:buNone/>
            </a:pPr>
            <a:r>
              <a:rPr lang="en-US" altLang="en-US" sz="2600" dirty="0"/>
              <a:t>	Combined V, VIII deficiency</a:t>
            </a:r>
          </a:p>
          <a:p>
            <a:pPr lvl="1" eaLnBrk="1" hangingPunct="1">
              <a:lnSpc>
                <a:spcPct val="80000"/>
              </a:lnSpc>
              <a:buFontTx/>
              <a:buNone/>
            </a:pPr>
            <a:r>
              <a:rPr lang="en-US" altLang="en-US" sz="2600" dirty="0"/>
              <a:t>	Combined deficiency of vitamin K-dependent factors</a:t>
            </a:r>
          </a:p>
        </p:txBody>
      </p:sp>
    </p:spTree>
    <p:extLst>
      <p:ext uri="{BB962C8B-B14F-4D97-AF65-F5344CB8AC3E}">
        <p14:creationId xmlns:p14="http://schemas.microsoft.com/office/powerpoint/2010/main" val="393074585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defRPr/>
            </a:pPr>
            <a:r>
              <a:rPr lang="en-US" sz="4400" dirty="0">
                <a:effectLst>
                  <a:outerShdw blurRad="38100" dist="38100" dir="2700000" algn="tl">
                    <a:srgbClr val="000000"/>
                  </a:outerShdw>
                </a:effectLst>
              </a:rPr>
              <a:t>Combined deficiency of </a:t>
            </a:r>
            <a:r>
              <a:rPr lang="en-US" sz="4400" dirty="0" smtClean="0">
                <a:effectLst>
                  <a:outerShdw blurRad="38100" dist="38100" dir="2700000" algn="tl">
                    <a:srgbClr val="000000"/>
                  </a:outerShdw>
                </a:effectLst>
              </a:rPr>
              <a:t/>
            </a:r>
            <a:br>
              <a:rPr lang="en-US" sz="4400" dirty="0" smtClean="0">
                <a:effectLst>
                  <a:outerShdw blurRad="38100" dist="38100" dir="2700000" algn="tl">
                    <a:srgbClr val="000000"/>
                  </a:outerShdw>
                </a:effectLst>
              </a:rPr>
            </a:br>
            <a:r>
              <a:rPr lang="en-US" sz="4400" dirty="0" smtClean="0">
                <a:effectLst>
                  <a:outerShdw blurRad="38100" dist="38100" dir="2700000" algn="tl">
                    <a:srgbClr val="000000"/>
                  </a:outerShdw>
                </a:effectLst>
              </a:rPr>
              <a:t>factors </a:t>
            </a:r>
            <a:r>
              <a:rPr lang="en-US" sz="4400" dirty="0">
                <a:effectLst>
                  <a:outerShdw blurRad="38100" dist="38100" dir="2700000" algn="tl">
                    <a:srgbClr val="000000"/>
                  </a:outerShdw>
                </a:effectLst>
              </a:rPr>
              <a:t>V and VIII</a:t>
            </a:r>
          </a:p>
        </p:txBody>
      </p:sp>
      <p:sp>
        <p:nvSpPr>
          <p:cNvPr id="6147" name="Rectangle 3"/>
          <p:cNvSpPr>
            <a:spLocks noGrp="1" noChangeArrowheads="1"/>
          </p:cNvSpPr>
          <p:nvPr>
            <p:ph type="body" idx="1"/>
          </p:nvPr>
        </p:nvSpPr>
        <p:spPr/>
        <p:txBody>
          <a:bodyPr/>
          <a:lstStyle/>
          <a:p>
            <a:pPr eaLnBrk="1" hangingPunct="1"/>
            <a:r>
              <a:rPr lang="en-US" altLang="en-US" dirty="0" smtClean="0"/>
              <a:t>Levels 5-20% of normal</a:t>
            </a:r>
          </a:p>
          <a:p>
            <a:pPr eaLnBrk="1" hangingPunct="1"/>
            <a:r>
              <a:rPr lang="en-US" altLang="en-US" dirty="0" smtClean="0"/>
              <a:t>Mutations of LMAN-1 (ERGIC-53) or MCFD2 disrupt intracellular trafficking of V and VIII</a:t>
            </a:r>
          </a:p>
        </p:txBody>
      </p:sp>
    </p:spTree>
    <p:extLst>
      <p:ext uri="{BB962C8B-B14F-4D97-AF65-F5344CB8AC3E}">
        <p14:creationId xmlns:p14="http://schemas.microsoft.com/office/powerpoint/2010/main" val="3163634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defRPr/>
            </a:pPr>
            <a:r>
              <a:rPr lang="en-US" sz="4400" dirty="0">
                <a:effectLst>
                  <a:outerShdw blurRad="38100" dist="38100" dir="2700000" algn="tl">
                    <a:srgbClr val="000000"/>
                  </a:outerShdw>
                </a:effectLst>
              </a:rPr>
              <a:t>Deficiency of multiple vitamin-K dependent clotting factors</a:t>
            </a:r>
          </a:p>
        </p:txBody>
      </p:sp>
      <p:sp>
        <p:nvSpPr>
          <p:cNvPr id="7171" name="Rectangle 3"/>
          <p:cNvSpPr>
            <a:spLocks noGrp="1" noChangeArrowheads="1"/>
          </p:cNvSpPr>
          <p:nvPr>
            <p:ph type="body" idx="1"/>
          </p:nvPr>
        </p:nvSpPr>
        <p:spPr>
          <a:xfrm>
            <a:off x="542131" y="1745456"/>
            <a:ext cx="9342597" cy="4717688"/>
          </a:xfrm>
        </p:spPr>
        <p:txBody>
          <a:bodyPr/>
          <a:lstStyle/>
          <a:p>
            <a:pPr eaLnBrk="1" hangingPunct="1"/>
            <a:r>
              <a:rPr lang="en-US" altLang="en-US" dirty="0" smtClean="0"/>
              <a:t>Levels of II, VII, IX, X, proteins C and S &lt;1% to 30% of normal</a:t>
            </a:r>
          </a:p>
          <a:p>
            <a:pPr eaLnBrk="1" hangingPunct="1"/>
            <a:r>
              <a:rPr lang="en-US" altLang="en-US" dirty="0" smtClean="0"/>
              <a:t>Bleeding symptoms proportional to degree of deficiency</a:t>
            </a:r>
          </a:p>
          <a:p>
            <a:pPr eaLnBrk="1" hangingPunct="1"/>
            <a:r>
              <a:rPr lang="en-US" altLang="en-US" dirty="0" smtClean="0"/>
              <a:t>Usually caused by missense mutations in vitamin K epoxide reductase subunit 1 (VKORC1)</a:t>
            </a:r>
          </a:p>
        </p:txBody>
      </p:sp>
    </p:spTree>
    <p:extLst>
      <p:ext uri="{BB962C8B-B14F-4D97-AF65-F5344CB8AC3E}">
        <p14:creationId xmlns:p14="http://schemas.microsoft.com/office/powerpoint/2010/main" val="364116982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519033" y="1"/>
            <a:ext cx="9342597" cy="1191419"/>
          </a:xfrm>
        </p:spPr>
        <p:txBody>
          <a:bodyPr/>
          <a:lstStyle/>
          <a:p>
            <a:pPr eaLnBrk="1" hangingPunct="1">
              <a:defRPr/>
            </a:pPr>
            <a:r>
              <a:rPr lang="en-US" smtClean="0">
                <a:solidFill>
                  <a:schemeClr val="tx1"/>
                </a:solidFill>
                <a:effectLst>
                  <a:outerShdw blurRad="38100" dist="38100" dir="2700000" algn="tl">
                    <a:srgbClr val="C0C0C0"/>
                  </a:outerShdw>
                </a:effectLst>
              </a:rPr>
              <a:t>Factor XI</a:t>
            </a:r>
          </a:p>
        </p:txBody>
      </p:sp>
      <p:pic>
        <p:nvPicPr>
          <p:cNvPr id="14339" name="Picture 6"/>
          <p:cNvPicPr>
            <a:picLocks noChangeAspect="1" noChangeArrowheads="1"/>
          </p:cNvPicPr>
          <p:nvPr/>
        </p:nvPicPr>
        <p:blipFill>
          <a:blip r:embed="rId2">
            <a:extLst>
              <a:ext uri="{28A0092B-C50C-407E-A947-70E740481C1C}">
                <a14:useLocalDpi xmlns:a14="http://schemas.microsoft.com/office/drawing/2010/main" val="0"/>
              </a:ext>
            </a:extLst>
          </a:blip>
          <a:srcRect t="5745" b="5745"/>
          <a:stretch>
            <a:fillRect/>
          </a:stretch>
        </p:blipFill>
        <p:spPr bwMode="auto">
          <a:xfrm>
            <a:off x="2086946" y="1502513"/>
            <a:ext cx="6866376" cy="3752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Oval 7"/>
          <p:cNvSpPr>
            <a:spLocks noChangeArrowheads="1"/>
          </p:cNvSpPr>
          <p:nvPr/>
        </p:nvSpPr>
        <p:spPr bwMode="auto">
          <a:xfrm>
            <a:off x="3027693" y="1588558"/>
            <a:ext cx="432528" cy="238284"/>
          </a:xfrm>
          <a:prstGeom prst="ellipse">
            <a:avLst/>
          </a:prstGeom>
          <a:noFill/>
          <a:ln w="254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151" tIns="50076" rIns="100151" bIns="50076" anchor="ctr"/>
          <a:lstStyle>
            <a:lvl1pPr eaLnBrk="0" hangingPunct="0">
              <a:spcBef>
                <a:spcPct val="20000"/>
              </a:spcBef>
              <a:buChar char="•"/>
              <a:defRPr sz="3200" b="1">
                <a:solidFill>
                  <a:schemeClr val="bg1"/>
                </a:solidFill>
                <a:latin typeface="Arial" charset="0"/>
              </a:defRPr>
            </a:lvl1pPr>
            <a:lvl2pPr marL="742950" indent="-285750" eaLnBrk="0" hangingPunct="0">
              <a:spcBef>
                <a:spcPct val="20000"/>
              </a:spcBef>
              <a:buChar char="–"/>
              <a:defRPr sz="2800" b="1">
                <a:solidFill>
                  <a:schemeClr val="bg1"/>
                </a:solidFill>
                <a:latin typeface="Arial" charset="0"/>
              </a:defRPr>
            </a:lvl2pPr>
            <a:lvl3pPr marL="1143000" indent="-228600" eaLnBrk="0" hangingPunct="0">
              <a:spcBef>
                <a:spcPct val="20000"/>
              </a:spcBef>
              <a:buChar char="•"/>
              <a:defRPr sz="2400">
                <a:solidFill>
                  <a:schemeClr val="bg1"/>
                </a:solidFill>
                <a:latin typeface="Arial" charset="0"/>
              </a:defRPr>
            </a:lvl3pPr>
            <a:lvl4pPr marL="1600200" indent="-228600" eaLnBrk="0" hangingPunct="0">
              <a:spcBef>
                <a:spcPct val="20000"/>
              </a:spcBef>
              <a:buChar char="–"/>
              <a:defRPr sz="2000">
                <a:solidFill>
                  <a:schemeClr val="bg1"/>
                </a:solidFill>
                <a:latin typeface="Arial" charset="0"/>
              </a:defRPr>
            </a:lvl4pPr>
            <a:lvl5pPr marL="2057400" indent="-228600" eaLnBrk="0" hangingPunct="0">
              <a:spcBef>
                <a:spcPct val="20000"/>
              </a:spcBef>
              <a:buChar char="»"/>
              <a:defRPr sz="2000">
                <a:solidFill>
                  <a:schemeClr val="bg1"/>
                </a:solidFill>
                <a:latin typeface="Arial" charset="0"/>
              </a:defRPr>
            </a:lvl5pPr>
            <a:lvl6pPr marL="2514600" indent="-228600" eaLnBrk="0" fontAlgn="base" hangingPunct="0">
              <a:spcBef>
                <a:spcPct val="20000"/>
              </a:spcBef>
              <a:spcAft>
                <a:spcPct val="0"/>
              </a:spcAft>
              <a:buChar char="»"/>
              <a:defRPr sz="2000">
                <a:solidFill>
                  <a:schemeClr val="bg1"/>
                </a:solidFill>
                <a:latin typeface="Arial" charset="0"/>
              </a:defRPr>
            </a:lvl6pPr>
            <a:lvl7pPr marL="2971800" indent="-228600" eaLnBrk="0" fontAlgn="base" hangingPunct="0">
              <a:spcBef>
                <a:spcPct val="20000"/>
              </a:spcBef>
              <a:spcAft>
                <a:spcPct val="0"/>
              </a:spcAft>
              <a:buChar char="»"/>
              <a:defRPr sz="2000">
                <a:solidFill>
                  <a:schemeClr val="bg1"/>
                </a:solidFill>
                <a:latin typeface="Arial" charset="0"/>
              </a:defRPr>
            </a:lvl7pPr>
            <a:lvl8pPr marL="3429000" indent="-228600" eaLnBrk="0" fontAlgn="base" hangingPunct="0">
              <a:spcBef>
                <a:spcPct val="20000"/>
              </a:spcBef>
              <a:spcAft>
                <a:spcPct val="0"/>
              </a:spcAft>
              <a:buChar char="»"/>
              <a:defRPr sz="2000">
                <a:solidFill>
                  <a:schemeClr val="bg1"/>
                </a:solidFill>
                <a:latin typeface="Arial" charset="0"/>
              </a:defRPr>
            </a:lvl8pPr>
            <a:lvl9pPr marL="3886200" indent="-228600" eaLnBrk="0" fontAlgn="base" hangingPunct="0">
              <a:spcBef>
                <a:spcPct val="20000"/>
              </a:spcBef>
              <a:spcAft>
                <a:spcPct val="0"/>
              </a:spcAft>
              <a:buChar char="»"/>
              <a:defRPr sz="2000">
                <a:solidFill>
                  <a:schemeClr val="bg1"/>
                </a:solidFill>
                <a:latin typeface="Arial" charset="0"/>
              </a:defRPr>
            </a:lvl9pPr>
          </a:lstStyle>
          <a:p>
            <a:pPr eaLnBrk="1" hangingPunct="1">
              <a:spcBef>
                <a:spcPct val="0"/>
              </a:spcBef>
              <a:buFontTx/>
              <a:buNone/>
            </a:pPr>
            <a:endParaRPr lang="en-US" altLang="en-US" sz="2000" b="0">
              <a:solidFill>
                <a:srgbClr val="000000"/>
              </a:solidFill>
            </a:endParaRPr>
          </a:p>
        </p:txBody>
      </p:sp>
    </p:spTree>
    <p:extLst>
      <p:ext uri="{BB962C8B-B14F-4D97-AF65-F5344CB8AC3E}">
        <p14:creationId xmlns:p14="http://schemas.microsoft.com/office/powerpoint/2010/main" val="224683170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519033" y="1"/>
            <a:ext cx="9342597" cy="1191419"/>
          </a:xfrm>
        </p:spPr>
        <p:txBody>
          <a:bodyPr/>
          <a:lstStyle/>
          <a:p>
            <a:pPr eaLnBrk="1" hangingPunct="1">
              <a:defRPr/>
            </a:pPr>
            <a:r>
              <a:rPr lang="en-US" smtClean="0">
                <a:effectLst>
                  <a:outerShdw blurRad="38100" dist="38100" dir="2700000" algn="tl">
                    <a:srgbClr val="000000"/>
                  </a:outerShdw>
                </a:effectLst>
              </a:rPr>
              <a:t>Factor XI deficiency</a:t>
            </a:r>
          </a:p>
        </p:txBody>
      </p:sp>
      <p:sp>
        <p:nvSpPr>
          <p:cNvPr id="15363" name="Rectangle 3"/>
          <p:cNvSpPr>
            <a:spLocks noGrp="1" noChangeArrowheads="1"/>
          </p:cNvSpPr>
          <p:nvPr>
            <p:ph type="body" idx="1"/>
          </p:nvPr>
        </p:nvSpPr>
        <p:spPr>
          <a:xfrm>
            <a:off x="519033" y="1191419"/>
            <a:ext cx="9342597" cy="5798238"/>
          </a:xfrm>
        </p:spPr>
        <p:txBody>
          <a:bodyPr/>
          <a:lstStyle/>
          <a:p>
            <a:pPr eaLnBrk="1" hangingPunct="1"/>
            <a:r>
              <a:rPr lang="en-US" altLang="en-US" sz="3100" dirty="0" smtClean="0"/>
              <a:t>Recessive inheritance</a:t>
            </a:r>
            <a:endParaRPr lang="en-US" altLang="en-US" sz="3100" dirty="0"/>
          </a:p>
          <a:p>
            <a:pPr eaLnBrk="1" hangingPunct="1"/>
            <a:r>
              <a:rPr lang="en-US" altLang="en-US" sz="3100" dirty="0"/>
              <a:t>Most common in individuals of Ashkenazi Jewish descent</a:t>
            </a:r>
          </a:p>
          <a:p>
            <a:pPr lvl="1" eaLnBrk="1" hangingPunct="1"/>
            <a:r>
              <a:rPr lang="en-US" altLang="en-US" sz="2600" dirty="0"/>
              <a:t>2 common mutations (one nonsense, one missense)</a:t>
            </a:r>
          </a:p>
          <a:p>
            <a:pPr lvl="1" eaLnBrk="1" hangingPunct="1"/>
            <a:r>
              <a:rPr lang="en-US" altLang="en-US" sz="2600" dirty="0"/>
              <a:t>Allele frequency as high as 10%, 0.1-0.3% homozygous</a:t>
            </a:r>
          </a:p>
          <a:p>
            <a:pPr lvl="1" eaLnBrk="1" hangingPunct="1"/>
            <a:r>
              <a:rPr lang="en-US" altLang="en-US" sz="2600" dirty="0"/>
              <a:t>Most affected patients compound heterozygotes with low but measurable levels of XI activity</a:t>
            </a:r>
          </a:p>
          <a:p>
            <a:pPr eaLnBrk="1" hangingPunct="1"/>
            <a:r>
              <a:rPr lang="en-US" altLang="en-US" sz="3100" dirty="0"/>
              <a:t>Long aPTT, normal PT</a:t>
            </a:r>
          </a:p>
          <a:p>
            <a:pPr lvl="1" eaLnBrk="1" hangingPunct="1"/>
            <a:r>
              <a:rPr lang="en-US" altLang="en-US" sz="2600" dirty="0"/>
              <a:t>XI activity &lt; 10% in most patients with bleeding tendency</a:t>
            </a:r>
          </a:p>
        </p:txBody>
      </p:sp>
    </p:spTree>
    <p:extLst>
      <p:ext uri="{BB962C8B-B14F-4D97-AF65-F5344CB8AC3E}">
        <p14:creationId xmlns:p14="http://schemas.microsoft.com/office/powerpoint/2010/main" val="82815392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519033" y="1"/>
            <a:ext cx="9342597" cy="1191419"/>
          </a:xfrm>
        </p:spPr>
        <p:txBody>
          <a:bodyPr/>
          <a:lstStyle/>
          <a:p>
            <a:pPr eaLnBrk="1" hangingPunct="1">
              <a:defRPr/>
            </a:pPr>
            <a:r>
              <a:rPr lang="en-US" smtClean="0">
                <a:effectLst>
                  <a:outerShdw blurRad="38100" dist="38100" dir="2700000" algn="tl">
                    <a:srgbClr val="000000"/>
                  </a:outerShdw>
                </a:effectLst>
              </a:rPr>
              <a:t>Factor XI deficiency</a:t>
            </a:r>
            <a:br>
              <a:rPr lang="en-US" smtClean="0">
                <a:effectLst>
                  <a:outerShdw blurRad="38100" dist="38100" dir="2700000" algn="tl">
                    <a:srgbClr val="000000"/>
                  </a:outerShdw>
                </a:effectLst>
              </a:rPr>
            </a:br>
            <a:r>
              <a:rPr lang="en-US" sz="3100" i="1">
                <a:solidFill>
                  <a:srgbClr val="66FFFF"/>
                </a:solidFill>
                <a:effectLst>
                  <a:outerShdw blurRad="38100" dist="38100" dir="2700000" algn="tl">
                    <a:srgbClr val="000000"/>
                  </a:outerShdw>
                </a:effectLst>
              </a:rPr>
              <a:t>Clinical features &amp; treatment</a:t>
            </a:r>
          </a:p>
        </p:txBody>
      </p:sp>
      <p:sp>
        <p:nvSpPr>
          <p:cNvPr id="16387" name="Rectangle 3"/>
          <p:cNvSpPr>
            <a:spLocks noGrp="1" noChangeArrowheads="1"/>
          </p:cNvSpPr>
          <p:nvPr>
            <p:ph type="body" idx="1"/>
          </p:nvPr>
        </p:nvSpPr>
        <p:spPr>
          <a:xfrm>
            <a:off x="519033" y="1191419"/>
            <a:ext cx="9342597" cy="5798238"/>
          </a:xfrm>
        </p:spPr>
        <p:txBody>
          <a:bodyPr/>
          <a:lstStyle/>
          <a:p>
            <a:pPr eaLnBrk="1" hangingPunct="1"/>
            <a:r>
              <a:rPr lang="en-US" altLang="en-US" sz="3100" dirty="0"/>
              <a:t>Variable, generally mild bleeding tendency</a:t>
            </a:r>
          </a:p>
          <a:p>
            <a:pPr lvl="1" eaLnBrk="1" hangingPunct="1"/>
            <a:r>
              <a:rPr lang="en-US" altLang="en-US" sz="2600" dirty="0"/>
              <a:t>Bleeding after trauma &amp; surgery</a:t>
            </a:r>
          </a:p>
          <a:p>
            <a:pPr lvl="1" eaLnBrk="1" hangingPunct="1"/>
            <a:r>
              <a:rPr lang="en-US" altLang="en-US" sz="2600" dirty="0"/>
              <a:t>Spontaneous bleeding uncommon</a:t>
            </a:r>
          </a:p>
          <a:p>
            <a:pPr lvl="1" eaLnBrk="1" hangingPunct="1">
              <a:buFont typeface="Wingdings" panose="05000000000000000000" pitchFamily="2" charset="2"/>
              <a:buChar char="Ø"/>
            </a:pPr>
            <a:r>
              <a:rPr lang="en-US" altLang="en-US" sz="2600" dirty="0"/>
              <a:t>Bleeding risk does not correlate well with XI level</a:t>
            </a:r>
          </a:p>
          <a:p>
            <a:pPr eaLnBrk="1" hangingPunct="1"/>
            <a:r>
              <a:rPr lang="en-US" altLang="en-US" sz="3100" dirty="0"/>
              <a:t>Treatment: FFP</a:t>
            </a:r>
          </a:p>
          <a:p>
            <a:pPr lvl="1" eaLnBrk="1" hangingPunct="1"/>
            <a:r>
              <a:rPr lang="en-US" altLang="en-US" sz="2600" dirty="0"/>
              <a:t>15 ml/kg loading, 3-6 ml/kg q 12-24h</a:t>
            </a:r>
          </a:p>
          <a:p>
            <a:pPr lvl="1" eaLnBrk="1" hangingPunct="1"/>
            <a:r>
              <a:rPr lang="en-US" altLang="en-US" sz="2600" dirty="0"/>
              <a:t>Half life of factor &gt;48 hours</a:t>
            </a:r>
          </a:p>
          <a:p>
            <a:pPr lvl="1" eaLnBrk="1" hangingPunct="1"/>
            <a:r>
              <a:rPr lang="en-US" altLang="en-US" sz="2600" dirty="0" err="1" smtClean="0"/>
              <a:t>Antifibrinolytics</a:t>
            </a:r>
            <a:r>
              <a:rPr lang="en-US" altLang="en-US" sz="2600" dirty="0" smtClean="0"/>
              <a:t> </a:t>
            </a:r>
            <a:r>
              <a:rPr lang="en-US" altLang="en-US" sz="2600" dirty="0"/>
              <a:t>useful after dental extraction, surgery</a:t>
            </a:r>
          </a:p>
          <a:p>
            <a:pPr lvl="1" eaLnBrk="1" hangingPunct="1"/>
            <a:r>
              <a:rPr lang="en-US" altLang="en-US" sz="2600" dirty="0" err="1" smtClean="0"/>
              <a:t>rVIIa</a:t>
            </a:r>
            <a:r>
              <a:rPr lang="en-US" altLang="en-US" sz="2600" dirty="0" smtClean="0"/>
              <a:t> effective; </a:t>
            </a:r>
            <a:r>
              <a:rPr lang="en-US" altLang="en-US" sz="2600" dirty="0"/>
              <a:t>thrombotic complications reported</a:t>
            </a:r>
          </a:p>
        </p:txBody>
      </p:sp>
    </p:spTree>
    <p:extLst>
      <p:ext uri="{BB962C8B-B14F-4D97-AF65-F5344CB8AC3E}">
        <p14:creationId xmlns:p14="http://schemas.microsoft.com/office/powerpoint/2010/main" val="175212426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19033" y="1"/>
            <a:ext cx="9342597" cy="1191419"/>
          </a:xfrm>
        </p:spPr>
        <p:txBody>
          <a:bodyPr/>
          <a:lstStyle/>
          <a:p>
            <a:pPr eaLnBrk="1" hangingPunct="1">
              <a:defRPr/>
            </a:pPr>
            <a:r>
              <a:rPr lang="en-US" smtClean="0">
                <a:effectLst>
                  <a:outerShdw blurRad="38100" dist="38100" dir="2700000" algn="tl">
                    <a:srgbClr val="000000"/>
                  </a:outerShdw>
                </a:effectLst>
              </a:rPr>
              <a:t>Factor XIII</a:t>
            </a:r>
          </a:p>
        </p:txBody>
      </p:sp>
      <p:sp>
        <p:nvSpPr>
          <p:cNvPr id="17411" name="Rectangle 3"/>
          <p:cNvSpPr>
            <a:spLocks noGrp="1" noChangeArrowheads="1"/>
          </p:cNvSpPr>
          <p:nvPr>
            <p:ph type="body" idx="1"/>
          </p:nvPr>
        </p:nvSpPr>
        <p:spPr>
          <a:xfrm>
            <a:off x="519033" y="1191420"/>
            <a:ext cx="9342597" cy="5003959"/>
          </a:xfrm>
        </p:spPr>
        <p:txBody>
          <a:bodyPr/>
          <a:lstStyle/>
          <a:p>
            <a:pPr eaLnBrk="1" hangingPunct="1"/>
            <a:r>
              <a:rPr lang="en-US" altLang="en-US" sz="2600" dirty="0"/>
              <a:t>Transglutaminase: forms amide bonds between lysine and glutamic acid </a:t>
            </a:r>
            <a:r>
              <a:rPr lang="en-US" altLang="en-US" sz="2600" dirty="0" smtClean="0"/>
              <a:t>residues on different protein molecules</a:t>
            </a:r>
            <a:endParaRPr lang="en-US" altLang="en-US" sz="2600" dirty="0"/>
          </a:p>
          <a:p>
            <a:pPr eaLnBrk="1" hangingPunct="1"/>
            <a:r>
              <a:rPr lang="en-US" altLang="en-US" sz="2600" dirty="0" err="1"/>
              <a:t>Heterotetramer</a:t>
            </a:r>
            <a:r>
              <a:rPr lang="en-US" altLang="en-US" sz="2600" dirty="0"/>
              <a:t> (A</a:t>
            </a:r>
            <a:r>
              <a:rPr lang="en-US" altLang="en-US" sz="2600" baseline="-25000" dirty="0"/>
              <a:t>2</a:t>
            </a:r>
            <a:r>
              <a:rPr lang="en-US" altLang="en-US" sz="2600" dirty="0"/>
              <a:t>B</a:t>
            </a:r>
            <a:r>
              <a:rPr lang="en-US" altLang="en-US" sz="2600" baseline="-25000" dirty="0"/>
              <a:t>2</a:t>
            </a:r>
            <a:r>
              <a:rPr lang="en-US" altLang="en-US" sz="2600" dirty="0"/>
              <a:t>) in plasma</a:t>
            </a:r>
          </a:p>
          <a:p>
            <a:pPr lvl="1" eaLnBrk="1" hangingPunct="1"/>
            <a:r>
              <a:rPr lang="en-US" altLang="en-US" sz="2600" dirty="0"/>
              <a:t>A chains made by megakaryocytes and monocyte/macrophage precursors</a:t>
            </a:r>
          </a:p>
          <a:p>
            <a:pPr lvl="1" eaLnBrk="1" hangingPunct="1"/>
            <a:r>
              <a:rPr lang="en-US" altLang="en-US" sz="2600" dirty="0"/>
              <a:t>Platelet XIII (50% of total XIII) has only A chains</a:t>
            </a:r>
          </a:p>
          <a:p>
            <a:pPr lvl="1" eaLnBrk="1" hangingPunct="1"/>
            <a:r>
              <a:rPr lang="en-US" altLang="en-US" sz="2600" dirty="0"/>
              <a:t>B chains (non-catalytic) made in liver</a:t>
            </a:r>
          </a:p>
          <a:p>
            <a:pPr eaLnBrk="1" hangingPunct="1"/>
            <a:r>
              <a:rPr lang="en-US" altLang="en-US" sz="2600" dirty="0"/>
              <a:t>Proenzyme activated by thrombin</a:t>
            </a:r>
          </a:p>
          <a:p>
            <a:pPr eaLnBrk="1" hangingPunct="1"/>
            <a:r>
              <a:rPr lang="en-US" altLang="en-US" sz="2600" dirty="0" smtClean="0"/>
              <a:t>Crosslinks and stabilizes fibrin clot</a:t>
            </a:r>
          </a:p>
          <a:p>
            <a:pPr eaLnBrk="1" hangingPunct="1"/>
            <a:r>
              <a:rPr lang="en-US" altLang="en-US" sz="2600" dirty="0" smtClean="0"/>
              <a:t>Can crosslink other proteins (e.g., </a:t>
            </a:r>
            <a:r>
              <a:rPr lang="en-US" altLang="en-US" sz="2600" dirty="0" err="1" smtClean="0"/>
              <a:t>antiplasmin</a:t>
            </a:r>
            <a:r>
              <a:rPr lang="en-US" altLang="en-US" sz="2600" dirty="0" smtClean="0"/>
              <a:t>) into clot</a:t>
            </a:r>
            <a:endParaRPr lang="en-US" altLang="en-US" sz="2600" dirty="0"/>
          </a:p>
        </p:txBody>
      </p:sp>
    </p:spTree>
    <p:extLst>
      <p:ext uri="{BB962C8B-B14F-4D97-AF65-F5344CB8AC3E}">
        <p14:creationId xmlns:p14="http://schemas.microsoft.com/office/powerpoint/2010/main" val="412082151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519033" y="1"/>
            <a:ext cx="9342597" cy="1191419"/>
          </a:xfrm>
        </p:spPr>
        <p:txBody>
          <a:bodyPr/>
          <a:lstStyle/>
          <a:p>
            <a:pPr eaLnBrk="1" hangingPunct="1">
              <a:defRPr/>
            </a:pPr>
            <a:r>
              <a:rPr lang="en-US" smtClean="0">
                <a:effectLst>
                  <a:outerShdw blurRad="38100" dist="38100" dir="2700000" algn="tl">
                    <a:srgbClr val="000000"/>
                  </a:outerShdw>
                </a:effectLst>
              </a:rPr>
              <a:t>Inherited factor XIII deficiency</a:t>
            </a:r>
          </a:p>
        </p:txBody>
      </p:sp>
      <p:sp>
        <p:nvSpPr>
          <p:cNvPr id="19459" name="Rectangle 3"/>
          <p:cNvSpPr>
            <a:spLocks noGrp="1" noChangeArrowheads="1"/>
          </p:cNvSpPr>
          <p:nvPr>
            <p:ph type="body" idx="1"/>
          </p:nvPr>
        </p:nvSpPr>
        <p:spPr>
          <a:xfrm>
            <a:off x="519033" y="1191419"/>
            <a:ext cx="9342597" cy="5639382"/>
          </a:xfrm>
        </p:spPr>
        <p:txBody>
          <a:bodyPr/>
          <a:lstStyle/>
          <a:p>
            <a:pPr eaLnBrk="1" hangingPunct="1"/>
            <a:r>
              <a:rPr lang="en-US" altLang="en-US" dirty="0" smtClean="0"/>
              <a:t>Autosomal recessive, rare (consanguineous parents)</a:t>
            </a:r>
          </a:p>
          <a:p>
            <a:pPr eaLnBrk="1" hangingPunct="1"/>
            <a:r>
              <a:rPr lang="en-US" altLang="en-US" dirty="0" smtClean="0"/>
              <a:t>Heterozygous woman may have higher incidence of spontaneous abortion</a:t>
            </a:r>
          </a:p>
          <a:p>
            <a:pPr eaLnBrk="1" hangingPunct="1"/>
            <a:r>
              <a:rPr lang="en-US" altLang="en-US" dirty="0" smtClean="0"/>
              <a:t>Most have absent or defective A subunit</a:t>
            </a:r>
          </a:p>
        </p:txBody>
      </p:sp>
    </p:spTree>
    <p:extLst>
      <p:ext uri="{BB962C8B-B14F-4D97-AF65-F5344CB8AC3E}">
        <p14:creationId xmlns:p14="http://schemas.microsoft.com/office/powerpoint/2010/main" val="231944043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519033" y="1"/>
            <a:ext cx="9342597" cy="1191419"/>
          </a:xfrm>
        </p:spPr>
        <p:txBody>
          <a:bodyPr/>
          <a:lstStyle/>
          <a:p>
            <a:pPr eaLnBrk="1" hangingPunct="1">
              <a:defRPr/>
            </a:pPr>
            <a:r>
              <a:rPr lang="en-US" smtClean="0">
                <a:effectLst>
                  <a:outerShdw blurRad="38100" dist="38100" dir="2700000" algn="tl">
                    <a:srgbClr val="000000"/>
                  </a:outerShdw>
                </a:effectLst>
              </a:rPr>
              <a:t>Inherited factor XIII deficiency</a:t>
            </a:r>
            <a:br>
              <a:rPr lang="en-US" smtClean="0">
                <a:effectLst>
                  <a:outerShdw blurRad="38100" dist="38100" dir="2700000" algn="tl">
                    <a:srgbClr val="000000"/>
                  </a:outerShdw>
                </a:effectLst>
              </a:rPr>
            </a:br>
            <a:r>
              <a:rPr lang="en-US" sz="3100" i="1">
                <a:solidFill>
                  <a:srgbClr val="66FFFF"/>
                </a:solidFill>
                <a:effectLst>
                  <a:outerShdw blurRad="38100" dist="38100" dir="2700000" algn="tl">
                    <a:srgbClr val="000000"/>
                  </a:outerShdw>
                </a:effectLst>
              </a:rPr>
              <a:t>Clinical features &amp; treatment</a:t>
            </a:r>
          </a:p>
        </p:txBody>
      </p:sp>
      <p:sp>
        <p:nvSpPr>
          <p:cNvPr id="20483" name="Rectangle 3"/>
          <p:cNvSpPr>
            <a:spLocks noGrp="1" noChangeArrowheads="1"/>
          </p:cNvSpPr>
          <p:nvPr>
            <p:ph type="body" idx="1"/>
          </p:nvPr>
        </p:nvSpPr>
        <p:spPr>
          <a:xfrm>
            <a:off x="519033" y="1191419"/>
            <a:ext cx="9342597" cy="5639382"/>
          </a:xfrm>
        </p:spPr>
        <p:txBody>
          <a:bodyPr/>
          <a:lstStyle/>
          <a:p>
            <a:pPr eaLnBrk="1" hangingPunct="1"/>
            <a:r>
              <a:rPr lang="en-US" altLang="en-US" sz="3100" dirty="0"/>
              <a:t>Bleeding begins in infancy (umbilical cord)</a:t>
            </a:r>
          </a:p>
          <a:p>
            <a:pPr eaLnBrk="1" hangingPunct="1"/>
            <a:r>
              <a:rPr lang="en-US" altLang="en-US" sz="3100" dirty="0"/>
              <a:t>Poor wound healing</a:t>
            </a:r>
          </a:p>
          <a:p>
            <a:pPr eaLnBrk="1" hangingPunct="1"/>
            <a:r>
              <a:rPr lang="en-US" altLang="en-US" sz="3100" dirty="0"/>
              <a:t>Intracranial hemorrhage</a:t>
            </a:r>
          </a:p>
          <a:p>
            <a:pPr eaLnBrk="1" hangingPunct="1"/>
            <a:r>
              <a:rPr lang="en-US" altLang="en-US" sz="3100" dirty="0" err="1"/>
              <a:t>Oligospermia</a:t>
            </a:r>
            <a:r>
              <a:rPr lang="en-US" altLang="en-US" sz="3100" dirty="0"/>
              <a:t>, infertility</a:t>
            </a:r>
          </a:p>
          <a:p>
            <a:pPr eaLnBrk="1" hangingPunct="1"/>
            <a:r>
              <a:rPr lang="en-US" altLang="en-US" sz="3100" dirty="0"/>
              <a:t>Diagnosis:</a:t>
            </a:r>
          </a:p>
          <a:p>
            <a:pPr lvl="1" eaLnBrk="1" hangingPunct="1"/>
            <a:r>
              <a:rPr lang="en-US" altLang="en-US" sz="2600" dirty="0"/>
              <a:t>Urea solubility </a:t>
            </a:r>
            <a:r>
              <a:rPr lang="en-US" altLang="en-US" sz="2600" dirty="0" smtClean="0"/>
              <a:t>test (not very sensitive)</a:t>
            </a:r>
            <a:endParaRPr lang="en-US" altLang="en-US" sz="2600" dirty="0"/>
          </a:p>
          <a:p>
            <a:pPr lvl="1" eaLnBrk="1" hangingPunct="1"/>
            <a:r>
              <a:rPr lang="en-US" altLang="en-US" sz="2600" dirty="0" smtClean="0"/>
              <a:t>Measurement </a:t>
            </a:r>
            <a:r>
              <a:rPr lang="en-US" altLang="en-US" sz="2600" dirty="0"/>
              <a:t>of XIII </a:t>
            </a:r>
            <a:r>
              <a:rPr lang="en-US" altLang="en-US" sz="2600" dirty="0" smtClean="0"/>
              <a:t>activity or antigen</a:t>
            </a:r>
            <a:endParaRPr lang="en-US" altLang="en-US" sz="2600" dirty="0"/>
          </a:p>
          <a:p>
            <a:pPr lvl="1" eaLnBrk="1" hangingPunct="1"/>
            <a:r>
              <a:rPr lang="en-US" altLang="en-US" sz="2600" dirty="0"/>
              <a:t>Rule out acquired deficiency due to autoantibody</a:t>
            </a:r>
          </a:p>
          <a:p>
            <a:pPr eaLnBrk="1" hangingPunct="1"/>
            <a:r>
              <a:rPr lang="en-US" altLang="en-US" sz="3100" dirty="0"/>
              <a:t>Treatment: F XIII concentrate or recombinant factor XIII</a:t>
            </a:r>
          </a:p>
          <a:p>
            <a:pPr lvl="1" eaLnBrk="1" hangingPunct="1"/>
            <a:r>
              <a:rPr lang="en-US" altLang="en-US" sz="2600" dirty="0"/>
              <a:t>long half life, give every 4-6 weeks as prophylaxis</a:t>
            </a:r>
          </a:p>
        </p:txBody>
      </p:sp>
    </p:spTree>
    <p:extLst>
      <p:ext uri="{BB962C8B-B14F-4D97-AF65-F5344CB8AC3E}">
        <p14:creationId xmlns:p14="http://schemas.microsoft.com/office/powerpoint/2010/main" val="7336134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7" name="Rectangle 3"/>
          <p:cNvSpPr>
            <a:spLocks noGrp="1" noChangeArrowheads="1"/>
          </p:cNvSpPr>
          <p:nvPr>
            <p:ph type="title"/>
          </p:nvPr>
        </p:nvSpPr>
        <p:spPr>
          <a:xfrm>
            <a:off x="346022" y="1"/>
            <a:ext cx="9342597" cy="1191419"/>
          </a:xfrm>
        </p:spPr>
        <p:txBody>
          <a:bodyPr/>
          <a:lstStyle/>
          <a:p>
            <a:pPr eaLnBrk="1" hangingPunct="1">
              <a:defRPr/>
            </a:pPr>
            <a:r>
              <a:rPr lang="en-US" sz="3500">
                <a:solidFill>
                  <a:schemeClr val="tx1"/>
                </a:solidFill>
                <a:effectLst>
                  <a:outerShdw blurRad="38100" dist="38100" dir="2700000" algn="tl">
                    <a:srgbClr val="C0C0C0"/>
                  </a:outerShdw>
                </a:effectLst>
              </a:rPr>
              <a:t>Clinical features of recessively inherited factor deficiencies</a:t>
            </a:r>
          </a:p>
        </p:txBody>
      </p:sp>
      <p:sp>
        <p:nvSpPr>
          <p:cNvPr id="9219" name="Text Box 4"/>
          <p:cNvSpPr txBox="1">
            <a:spLocks noChangeArrowheads="1"/>
          </p:cNvSpPr>
          <p:nvPr/>
        </p:nvSpPr>
        <p:spPr bwMode="auto">
          <a:xfrm>
            <a:off x="7179958" y="6513091"/>
            <a:ext cx="2810344" cy="4089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151" tIns="50076" rIns="100151" bIns="50076">
            <a:spAutoFit/>
          </a:bodyPr>
          <a:lstStyle>
            <a:lvl1pPr eaLnBrk="0" hangingPunct="0">
              <a:spcBef>
                <a:spcPct val="20000"/>
              </a:spcBef>
              <a:buChar char="•"/>
              <a:defRPr sz="3200" b="1">
                <a:solidFill>
                  <a:schemeClr val="bg1"/>
                </a:solidFill>
                <a:latin typeface="Arial" charset="0"/>
              </a:defRPr>
            </a:lvl1pPr>
            <a:lvl2pPr marL="742950" indent="-285750" eaLnBrk="0" hangingPunct="0">
              <a:spcBef>
                <a:spcPct val="20000"/>
              </a:spcBef>
              <a:buChar char="–"/>
              <a:defRPr sz="2800" b="1">
                <a:solidFill>
                  <a:schemeClr val="bg1"/>
                </a:solidFill>
                <a:latin typeface="Arial" charset="0"/>
              </a:defRPr>
            </a:lvl2pPr>
            <a:lvl3pPr marL="1143000" indent="-228600" eaLnBrk="0" hangingPunct="0">
              <a:spcBef>
                <a:spcPct val="20000"/>
              </a:spcBef>
              <a:buChar char="•"/>
              <a:defRPr sz="2400">
                <a:solidFill>
                  <a:schemeClr val="bg1"/>
                </a:solidFill>
                <a:latin typeface="Arial" charset="0"/>
              </a:defRPr>
            </a:lvl3pPr>
            <a:lvl4pPr marL="1600200" indent="-228600" eaLnBrk="0" hangingPunct="0">
              <a:spcBef>
                <a:spcPct val="20000"/>
              </a:spcBef>
              <a:buChar char="–"/>
              <a:defRPr sz="2000">
                <a:solidFill>
                  <a:schemeClr val="bg1"/>
                </a:solidFill>
                <a:latin typeface="Arial" charset="0"/>
              </a:defRPr>
            </a:lvl4pPr>
            <a:lvl5pPr marL="2057400" indent="-228600" eaLnBrk="0" hangingPunct="0">
              <a:spcBef>
                <a:spcPct val="20000"/>
              </a:spcBef>
              <a:buChar char="»"/>
              <a:defRPr sz="2000">
                <a:solidFill>
                  <a:schemeClr val="bg1"/>
                </a:solidFill>
                <a:latin typeface="Arial" charset="0"/>
              </a:defRPr>
            </a:lvl5pPr>
            <a:lvl6pPr marL="2514600" indent="-228600" eaLnBrk="0" fontAlgn="base" hangingPunct="0">
              <a:spcBef>
                <a:spcPct val="20000"/>
              </a:spcBef>
              <a:spcAft>
                <a:spcPct val="0"/>
              </a:spcAft>
              <a:buChar char="»"/>
              <a:defRPr sz="2000">
                <a:solidFill>
                  <a:schemeClr val="bg1"/>
                </a:solidFill>
                <a:latin typeface="Arial" charset="0"/>
              </a:defRPr>
            </a:lvl6pPr>
            <a:lvl7pPr marL="2971800" indent="-228600" eaLnBrk="0" fontAlgn="base" hangingPunct="0">
              <a:spcBef>
                <a:spcPct val="20000"/>
              </a:spcBef>
              <a:spcAft>
                <a:spcPct val="0"/>
              </a:spcAft>
              <a:buChar char="»"/>
              <a:defRPr sz="2000">
                <a:solidFill>
                  <a:schemeClr val="bg1"/>
                </a:solidFill>
                <a:latin typeface="Arial" charset="0"/>
              </a:defRPr>
            </a:lvl7pPr>
            <a:lvl8pPr marL="3429000" indent="-228600" eaLnBrk="0" fontAlgn="base" hangingPunct="0">
              <a:spcBef>
                <a:spcPct val="20000"/>
              </a:spcBef>
              <a:spcAft>
                <a:spcPct val="0"/>
              </a:spcAft>
              <a:buChar char="»"/>
              <a:defRPr sz="2000">
                <a:solidFill>
                  <a:schemeClr val="bg1"/>
                </a:solidFill>
                <a:latin typeface="Arial" charset="0"/>
              </a:defRPr>
            </a:lvl8pPr>
            <a:lvl9pPr marL="3886200" indent="-228600" eaLnBrk="0" fontAlgn="base" hangingPunct="0">
              <a:spcBef>
                <a:spcPct val="20000"/>
              </a:spcBef>
              <a:spcAft>
                <a:spcPct val="0"/>
              </a:spcAft>
              <a:buChar char="»"/>
              <a:defRPr sz="2000">
                <a:solidFill>
                  <a:schemeClr val="bg1"/>
                </a:solidFill>
                <a:latin typeface="Arial" charset="0"/>
              </a:defRPr>
            </a:lvl9pPr>
          </a:lstStyle>
          <a:p>
            <a:pPr eaLnBrk="1" hangingPunct="1">
              <a:spcBef>
                <a:spcPct val="0"/>
              </a:spcBef>
              <a:buFontTx/>
              <a:buNone/>
            </a:pPr>
            <a:r>
              <a:rPr lang="en-US" altLang="en-US" sz="2000" i="1">
                <a:solidFill>
                  <a:srgbClr val="000000"/>
                </a:solidFill>
              </a:rPr>
              <a:t>Blood 2004; 104:1243</a:t>
            </a:r>
          </a:p>
        </p:txBody>
      </p:sp>
      <p:pic>
        <p:nvPicPr>
          <p:cNvPr id="9220"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033" y="1826842"/>
            <a:ext cx="9290334" cy="2594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985329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519033" y="1"/>
            <a:ext cx="9342597" cy="1191419"/>
          </a:xfrm>
        </p:spPr>
        <p:txBody>
          <a:bodyPr/>
          <a:lstStyle/>
          <a:p>
            <a:pPr eaLnBrk="1" hangingPunct="1">
              <a:defRPr/>
            </a:pPr>
            <a:r>
              <a:rPr lang="en-US" sz="3500" dirty="0">
                <a:solidFill>
                  <a:schemeClr val="tx1"/>
                </a:solidFill>
                <a:effectLst>
                  <a:outerShdw blurRad="38100" dist="38100" dir="2700000" algn="tl">
                    <a:srgbClr val="C0C0C0"/>
                  </a:outerShdw>
                </a:effectLst>
              </a:rPr>
              <a:t>Severity of bleeding in rare inherited bleeding disorders</a:t>
            </a:r>
          </a:p>
        </p:txBody>
      </p:sp>
      <p:sp>
        <p:nvSpPr>
          <p:cNvPr id="11267" name="Text Box 3"/>
          <p:cNvSpPr txBox="1">
            <a:spLocks noChangeArrowheads="1"/>
          </p:cNvSpPr>
          <p:nvPr/>
        </p:nvSpPr>
        <p:spPr bwMode="auto">
          <a:xfrm>
            <a:off x="6561931" y="6475013"/>
            <a:ext cx="2710958" cy="301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151" tIns="50076" rIns="100151" bIns="50076">
            <a:spAutoFit/>
          </a:bodyPr>
          <a:lstStyle>
            <a:lvl1pPr eaLnBrk="0" hangingPunct="0">
              <a:spcBef>
                <a:spcPct val="20000"/>
              </a:spcBef>
              <a:buChar char="•"/>
              <a:defRPr sz="3200" b="1">
                <a:solidFill>
                  <a:schemeClr val="bg1"/>
                </a:solidFill>
                <a:latin typeface="Arial" charset="0"/>
              </a:defRPr>
            </a:lvl1pPr>
            <a:lvl2pPr marL="742950" indent="-285750" eaLnBrk="0" hangingPunct="0">
              <a:spcBef>
                <a:spcPct val="20000"/>
              </a:spcBef>
              <a:buChar char="–"/>
              <a:defRPr sz="2800" b="1">
                <a:solidFill>
                  <a:schemeClr val="bg1"/>
                </a:solidFill>
                <a:latin typeface="Arial" charset="0"/>
              </a:defRPr>
            </a:lvl2pPr>
            <a:lvl3pPr marL="1143000" indent="-228600" eaLnBrk="0" hangingPunct="0">
              <a:spcBef>
                <a:spcPct val="20000"/>
              </a:spcBef>
              <a:buChar char="•"/>
              <a:defRPr sz="2400">
                <a:solidFill>
                  <a:schemeClr val="bg1"/>
                </a:solidFill>
                <a:latin typeface="Arial" charset="0"/>
              </a:defRPr>
            </a:lvl3pPr>
            <a:lvl4pPr marL="1600200" indent="-228600" eaLnBrk="0" hangingPunct="0">
              <a:spcBef>
                <a:spcPct val="20000"/>
              </a:spcBef>
              <a:buChar char="–"/>
              <a:defRPr sz="2000">
                <a:solidFill>
                  <a:schemeClr val="bg1"/>
                </a:solidFill>
                <a:latin typeface="Arial" charset="0"/>
              </a:defRPr>
            </a:lvl4pPr>
            <a:lvl5pPr marL="2057400" indent="-228600" eaLnBrk="0" hangingPunct="0">
              <a:spcBef>
                <a:spcPct val="20000"/>
              </a:spcBef>
              <a:buChar char="»"/>
              <a:defRPr sz="2000">
                <a:solidFill>
                  <a:schemeClr val="bg1"/>
                </a:solidFill>
                <a:latin typeface="Arial" charset="0"/>
              </a:defRPr>
            </a:lvl5pPr>
            <a:lvl6pPr marL="2514600" indent="-228600" eaLnBrk="0" fontAlgn="base" hangingPunct="0">
              <a:spcBef>
                <a:spcPct val="20000"/>
              </a:spcBef>
              <a:spcAft>
                <a:spcPct val="0"/>
              </a:spcAft>
              <a:buChar char="»"/>
              <a:defRPr sz="2000">
                <a:solidFill>
                  <a:schemeClr val="bg1"/>
                </a:solidFill>
                <a:latin typeface="Arial" charset="0"/>
              </a:defRPr>
            </a:lvl6pPr>
            <a:lvl7pPr marL="2971800" indent="-228600" eaLnBrk="0" fontAlgn="base" hangingPunct="0">
              <a:spcBef>
                <a:spcPct val="20000"/>
              </a:spcBef>
              <a:spcAft>
                <a:spcPct val="0"/>
              </a:spcAft>
              <a:buChar char="»"/>
              <a:defRPr sz="2000">
                <a:solidFill>
                  <a:schemeClr val="bg1"/>
                </a:solidFill>
                <a:latin typeface="Arial" charset="0"/>
              </a:defRPr>
            </a:lvl7pPr>
            <a:lvl8pPr marL="3429000" indent="-228600" eaLnBrk="0" fontAlgn="base" hangingPunct="0">
              <a:spcBef>
                <a:spcPct val="20000"/>
              </a:spcBef>
              <a:spcAft>
                <a:spcPct val="0"/>
              </a:spcAft>
              <a:buChar char="»"/>
              <a:defRPr sz="2000">
                <a:solidFill>
                  <a:schemeClr val="bg1"/>
                </a:solidFill>
                <a:latin typeface="Arial" charset="0"/>
              </a:defRPr>
            </a:lvl8pPr>
            <a:lvl9pPr marL="3886200" indent="-228600" eaLnBrk="0" fontAlgn="base" hangingPunct="0">
              <a:spcBef>
                <a:spcPct val="20000"/>
              </a:spcBef>
              <a:spcAft>
                <a:spcPct val="0"/>
              </a:spcAft>
              <a:buChar char="»"/>
              <a:defRPr sz="2000">
                <a:solidFill>
                  <a:schemeClr val="bg1"/>
                </a:solidFill>
                <a:latin typeface="Arial" charset="0"/>
              </a:defRPr>
            </a:lvl9pPr>
          </a:lstStyle>
          <a:p>
            <a:pPr eaLnBrk="1" hangingPunct="1">
              <a:spcBef>
                <a:spcPct val="0"/>
              </a:spcBef>
              <a:buFontTx/>
              <a:buNone/>
            </a:pPr>
            <a:r>
              <a:rPr lang="en-US" altLang="en-US" sz="1300" i="1" dirty="0">
                <a:solidFill>
                  <a:srgbClr val="000000"/>
                </a:solidFill>
              </a:rPr>
              <a:t>J </a:t>
            </a:r>
            <a:r>
              <a:rPr lang="en-US" altLang="en-US" sz="1300" i="1" dirty="0" err="1">
                <a:solidFill>
                  <a:srgbClr val="000000"/>
                </a:solidFill>
              </a:rPr>
              <a:t>Thromb</a:t>
            </a:r>
            <a:r>
              <a:rPr lang="en-US" altLang="en-US" sz="1300" i="1" dirty="0">
                <a:solidFill>
                  <a:srgbClr val="000000"/>
                </a:solidFill>
              </a:rPr>
              <a:t> </a:t>
            </a:r>
            <a:r>
              <a:rPr lang="en-US" altLang="en-US" sz="1300" i="1" dirty="0" err="1">
                <a:solidFill>
                  <a:srgbClr val="000000"/>
                </a:solidFill>
              </a:rPr>
              <a:t>Haemost</a:t>
            </a:r>
            <a:r>
              <a:rPr lang="en-US" altLang="en-US" sz="1300" i="1" dirty="0">
                <a:solidFill>
                  <a:srgbClr val="000000"/>
                </a:solidFill>
              </a:rPr>
              <a:t> 2012;10:615</a:t>
            </a:r>
          </a:p>
        </p:txBody>
      </p:sp>
      <p:pic>
        <p:nvPicPr>
          <p:cNvPr id="1126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17322" y="1985700"/>
            <a:ext cx="4705541" cy="3996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70" name="TextBox 1"/>
          <p:cNvSpPr txBox="1">
            <a:spLocks noChangeArrowheads="1"/>
          </p:cNvSpPr>
          <p:nvPr/>
        </p:nvSpPr>
        <p:spPr bwMode="auto">
          <a:xfrm>
            <a:off x="1302415" y="2278856"/>
            <a:ext cx="2678898" cy="33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0151" tIns="50076" rIns="100151" bIns="50076">
            <a:spAutoFit/>
          </a:bodyPr>
          <a:lstStyle>
            <a:lvl1pPr eaLnBrk="0" hangingPunct="0">
              <a:spcBef>
                <a:spcPct val="20000"/>
              </a:spcBef>
              <a:buChar char="•"/>
              <a:defRPr sz="3200" b="1">
                <a:solidFill>
                  <a:schemeClr val="bg1"/>
                </a:solidFill>
                <a:latin typeface="Arial" charset="0"/>
              </a:defRPr>
            </a:lvl1pPr>
            <a:lvl2pPr marL="742950" indent="-285750" eaLnBrk="0" hangingPunct="0">
              <a:spcBef>
                <a:spcPct val="20000"/>
              </a:spcBef>
              <a:buChar char="–"/>
              <a:defRPr sz="2800" b="1">
                <a:solidFill>
                  <a:schemeClr val="bg1"/>
                </a:solidFill>
                <a:latin typeface="Arial" charset="0"/>
              </a:defRPr>
            </a:lvl2pPr>
            <a:lvl3pPr marL="1143000" indent="-228600" eaLnBrk="0" hangingPunct="0">
              <a:spcBef>
                <a:spcPct val="20000"/>
              </a:spcBef>
              <a:buChar char="•"/>
              <a:defRPr sz="2400">
                <a:solidFill>
                  <a:schemeClr val="bg1"/>
                </a:solidFill>
                <a:latin typeface="Arial" charset="0"/>
              </a:defRPr>
            </a:lvl3pPr>
            <a:lvl4pPr marL="1600200" indent="-228600" eaLnBrk="0" hangingPunct="0">
              <a:spcBef>
                <a:spcPct val="20000"/>
              </a:spcBef>
              <a:buChar char="–"/>
              <a:defRPr sz="2000">
                <a:solidFill>
                  <a:schemeClr val="bg1"/>
                </a:solidFill>
                <a:latin typeface="Arial" charset="0"/>
              </a:defRPr>
            </a:lvl4pPr>
            <a:lvl5pPr marL="2057400" indent="-228600" eaLnBrk="0" hangingPunct="0">
              <a:spcBef>
                <a:spcPct val="20000"/>
              </a:spcBef>
              <a:buChar char="»"/>
              <a:defRPr sz="2000">
                <a:solidFill>
                  <a:schemeClr val="bg1"/>
                </a:solidFill>
                <a:latin typeface="Arial" charset="0"/>
              </a:defRPr>
            </a:lvl5pPr>
            <a:lvl6pPr marL="2514600" indent="-228600" eaLnBrk="0" fontAlgn="base" hangingPunct="0">
              <a:spcBef>
                <a:spcPct val="20000"/>
              </a:spcBef>
              <a:spcAft>
                <a:spcPct val="0"/>
              </a:spcAft>
              <a:buChar char="»"/>
              <a:defRPr sz="2000">
                <a:solidFill>
                  <a:schemeClr val="bg1"/>
                </a:solidFill>
                <a:latin typeface="Arial" charset="0"/>
              </a:defRPr>
            </a:lvl6pPr>
            <a:lvl7pPr marL="2971800" indent="-228600" eaLnBrk="0" fontAlgn="base" hangingPunct="0">
              <a:spcBef>
                <a:spcPct val="20000"/>
              </a:spcBef>
              <a:spcAft>
                <a:spcPct val="0"/>
              </a:spcAft>
              <a:buChar char="»"/>
              <a:defRPr sz="2000">
                <a:solidFill>
                  <a:schemeClr val="bg1"/>
                </a:solidFill>
                <a:latin typeface="Arial" charset="0"/>
              </a:defRPr>
            </a:lvl7pPr>
            <a:lvl8pPr marL="3429000" indent="-228600" eaLnBrk="0" fontAlgn="base" hangingPunct="0">
              <a:spcBef>
                <a:spcPct val="20000"/>
              </a:spcBef>
              <a:spcAft>
                <a:spcPct val="0"/>
              </a:spcAft>
              <a:buChar char="»"/>
              <a:defRPr sz="2000">
                <a:solidFill>
                  <a:schemeClr val="bg1"/>
                </a:solidFill>
                <a:latin typeface="Arial" charset="0"/>
              </a:defRPr>
            </a:lvl8pPr>
            <a:lvl9pPr marL="3886200" indent="-228600" eaLnBrk="0" fontAlgn="base" hangingPunct="0">
              <a:spcBef>
                <a:spcPct val="20000"/>
              </a:spcBef>
              <a:spcAft>
                <a:spcPct val="0"/>
              </a:spcAft>
              <a:buChar char="»"/>
              <a:defRPr sz="2000">
                <a:solidFill>
                  <a:schemeClr val="bg1"/>
                </a:solidFill>
                <a:latin typeface="Arial" charset="0"/>
              </a:defRPr>
            </a:lvl9pPr>
          </a:lstStyle>
          <a:p>
            <a:pPr eaLnBrk="1" hangingPunct="1">
              <a:spcBef>
                <a:spcPct val="0"/>
              </a:spcBef>
              <a:buFontTx/>
              <a:buNone/>
            </a:pPr>
            <a:r>
              <a:rPr lang="en-US" altLang="en-US" sz="1500" dirty="0" smtClean="0">
                <a:solidFill>
                  <a:srgbClr val="000000"/>
                </a:solidFill>
              </a:rPr>
              <a:t>ISTH definitions of severity</a:t>
            </a:r>
            <a:endParaRPr lang="en-US" altLang="en-US" sz="1500" dirty="0">
              <a:solidFill>
                <a:srgbClr val="000000"/>
              </a:solidFill>
            </a:endParaRPr>
          </a:p>
        </p:txBody>
      </p:sp>
      <p:sp>
        <p:nvSpPr>
          <p:cNvPr id="11271" name="TextBox 2"/>
          <p:cNvSpPr txBox="1">
            <a:spLocks noChangeArrowheads="1"/>
          </p:cNvSpPr>
          <p:nvPr/>
        </p:nvSpPr>
        <p:spPr bwMode="auto">
          <a:xfrm>
            <a:off x="5968881" y="1509132"/>
            <a:ext cx="3137357" cy="33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0151" tIns="50076" rIns="100151" bIns="50076">
            <a:spAutoFit/>
          </a:bodyPr>
          <a:lstStyle>
            <a:lvl1pPr eaLnBrk="0" hangingPunct="0">
              <a:spcBef>
                <a:spcPct val="20000"/>
              </a:spcBef>
              <a:buChar char="•"/>
              <a:defRPr sz="3200" b="1">
                <a:solidFill>
                  <a:schemeClr val="bg1"/>
                </a:solidFill>
                <a:latin typeface="Arial" charset="0"/>
              </a:defRPr>
            </a:lvl1pPr>
            <a:lvl2pPr marL="742950" indent="-285750" eaLnBrk="0" hangingPunct="0">
              <a:spcBef>
                <a:spcPct val="20000"/>
              </a:spcBef>
              <a:buChar char="–"/>
              <a:defRPr sz="2800" b="1">
                <a:solidFill>
                  <a:schemeClr val="bg1"/>
                </a:solidFill>
                <a:latin typeface="Arial" charset="0"/>
              </a:defRPr>
            </a:lvl2pPr>
            <a:lvl3pPr marL="1143000" indent="-228600" eaLnBrk="0" hangingPunct="0">
              <a:spcBef>
                <a:spcPct val="20000"/>
              </a:spcBef>
              <a:buChar char="•"/>
              <a:defRPr sz="2400">
                <a:solidFill>
                  <a:schemeClr val="bg1"/>
                </a:solidFill>
                <a:latin typeface="Arial" charset="0"/>
              </a:defRPr>
            </a:lvl3pPr>
            <a:lvl4pPr marL="1600200" indent="-228600" eaLnBrk="0" hangingPunct="0">
              <a:spcBef>
                <a:spcPct val="20000"/>
              </a:spcBef>
              <a:buChar char="–"/>
              <a:defRPr sz="2000">
                <a:solidFill>
                  <a:schemeClr val="bg1"/>
                </a:solidFill>
                <a:latin typeface="Arial" charset="0"/>
              </a:defRPr>
            </a:lvl4pPr>
            <a:lvl5pPr marL="2057400" indent="-228600" eaLnBrk="0" hangingPunct="0">
              <a:spcBef>
                <a:spcPct val="20000"/>
              </a:spcBef>
              <a:buChar char="»"/>
              <a:defRPr sz="2000">
                <a:solidFill>
                  <a:schemeClr val="bg1"/>
                </a:solidFill>
                <a:latin typeface="Arial" charset="0"/>
              </a:defRPr>
            </a:lvl5pPr>
            <a:lvl6pPr marL="2514600" indent="-228600" eaLnBrk="0" fontAlgn="base" hangingPunct="0">
              <a:spcBef>
                <a:spcPct val="20000"/>
              </a:spcBef>
              <a:spcAft>
                <a:spcPct val="0"/>
              </a:spcAft>
              <a:buChar char="»"/>
              <a:defRPr sz="2000">
                <a:solidFill>
                  <a:schemeClr val="bg1"/>
                </a:solidFill>
                <a:latin typeface="Arial" charset="0"/>
              </a:defRPr>
            </a:lvl6pPr>
            <a:lvl7pPr marL="2971800" indent="-228600" eaLnBrk="0" fontAlgn="base" hangingPunct="0">
              <a:spcBef>
                <a:spcPct val="20000"/>
              </a:spcBef>
              <a:spcAft>
                <a:spcPct val="0"/>
              </a:spcAft>
              <a:buChar char="»"/>
              <a:defRPr sz="2000">
                <a:solidFill>
                  <a:schemeClr val="bg1"/>
                </a:solidFill>
                <a:latin typeface="Arial" charset="0"/>
              </a:defRPr>
            </a:lvl7pPr>
            <a:lvl8pPr marL="3429000" indent="-228600" eaLnBrk="0" fontAlgn="base" hangingPunct="0">
              <a:spcBef>
                <a:spcPct val="20000"/>
              </a:spcBef>
              <a:spcAft>
                <a:spcPct val="0"/>
              </a:spcAft>
              <a:buChar char="»"/>
              <a:defRPr sz="2000">
                <a:solidFill>
                  <a:schemeClr val="bg1"/>
                </a:solidFill>
                <a:latin typeface="Arial" charset="0"/>
              </a:defRPr>
            </a:lvl8pPr>
            <a:lvl9pPr marL="3886200" indent="-228600" eaLnBrk="0" fontAlgn="base" hangingPunct="0">
              <a:spcBef>
                <a:spcPct val="20000"/>
              </a:spcBef>
              <a:spcAft>
                <a:spcPct val="0"/>
              </a:spcAft>
              <a:buChar char="»"/>
              <a:defRPr sz="2000">
                <a:solidFill>
                  <a:schemeClr val="bg1"/>
                </a:solidFill>
                <a:latin typeface="Arial" charset="0"/>
              </a:defRPr>
            </a:lvl9pPr>
          </a:lstStyle>
          <a:p>
            <a:pPr eaLnBrk="1" hangingPunct="1">
              <a:spcBef>
                <a:spcPct val="0"/>
              </a:spcBef>
              <a:buFontTx/>
              <a:buNone/>
            </a:pPr>
            <a:r>
              <a:rPr lang="en-US" altLang="en-US" sz="1500">
                <a:solidFill>
                  <a:srgbClr val="000000"/>
                </a:solidFill>
              </a:rPr>
              <a:t>Frequency of bleeding episodes</a:t>
            </a:r>
          </a:p>
        </p:txBody>
      </p:sp>
      <p:pic>
        <p:nvPicPr>
          <p:cNvPr id="2" name="Picture 1"/>
          <p:cNvPicPr>
            <a:picLocks noChangeAspect="1"/>
          </p:cNvPicPr>
          <p:nvPr/>
        </p:nvPicPr>
        <p:blipFill rotWithShape="1">
          <a:blip r:embed="rId3"/>
          <a:srcRect t="3572" b="3572"/>
          <a:stretch/>
        </p:blipFill>
        <p:spPr>
          <a:xfrm>
            <a:off x="389731" y="2812256"/>
            <a:ext cx="4504267" cy="1981200"/>
          </a:xfrm>
          <a:prstGeom prst="rect">
            <a:avLst/>
          </a:prstGeom>
        </p:spPr>
      </p:pic>
      <p:sp>
        <p:nvSpPr>
          <p:cNvPr id="3" name="Rectangle 2"/>
          <p:cNvSpPr/>
          <p:nvPr/>
        </p:nvSpPr>
        <p:spPr>
          <a:xfrm>
            <a:off x="6561931" y="6746473"/>
            <a:ext cx="3581400" cy="307777"/>
          </a:xfrm>
          <a:prstGeom prst="rect">
            <a:avLst/>
          </a:prstGeom>
        </p:spPr>
        <p:txBody>
          <a:bodyPr wrap="square">
            <a:spAutoFit/>
          </a:bodyPr>
          <a:lstStyle/>
          <a:p>
            <a:r>
              <a:rPr lang="en-US" sz="1400" i="1" dirty="0" err="1"/>
              <a:t>Menegatti</a:t>
            </a:r>
            <a:r>
              <a:rPr lang="en-US" sz="1400" i="1" dirty="0"/>
              <a:t> and </a:t>
            </a:r>
            <a:r>
              <a:rPr lang="en-US" sz="1400" i="1" dirty="0" err="1"/>
              <a:t>Palla</a:t>
            </a:r>
            <a:r>
              <a:rPr lang="en-US" sz="1400" i="1" dirty="0"/>
              <a:t>, </a:t>
            </a:r>
            <a:r>
              <a:rPr lang="en-US" sz="1400" i="1" dirty="0" err="1"/>
              <a:t>Thromb</a:t>
            </a:r>
            <a:r>
              <a:rPr lang="en-US" sz="1400" i="1" dirty="0"/>
              <a:t> Res 2020</a:t>
            </a:r>
          </a:p>
        </p:txBody>
      </p:sp>
    </p:spTree>
    <p:extLst>
      <p:ext uri="{BB962C8B-B14F-4D97-AF65-F5344CB8AC3E}">
        <p14:creationId xmlns:p14="http://schemas.microsoft.com/office/powerpoint/2010/main" val="191762658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989" y="31442"/>
            <a:ext cx="10121146" cy="1191419"/>
          </a:xfrm>
        </p:spPr>
        <p:txBody>
          <a:bodyPr/>
          <a:lstStyle/>
          <a:p>
            <a:pPr eaLnBrk="1" hangingPunct="1">
              <a:defRPr/>
            </a:pPr>
            <a:r>
              <a:rPr lang="en-US" sz="3100" dirty="0">
                <a:effectLst>
                  <a:outerShdw blurRad="38100" dist="38100" dir="2700000" algn="tl">
                    <a:srgbClr val="000000">
                      <a:alpha val="43137"/>
                    </a:srgbClr>
                  </a:outerShdw>
                </a:effectLst>
              </a:rPr>
              <a:t>Factor concentration </a:t>
            </a:r>
            <a:r>
              <a:rPr lang="en-US" sz="3100" dirty="0" err="1">
                <a:effectLst>
                  <a:outerShdw blurRad="38100" dist="38100" dir="2700000" algn="tl">
                    <a:srgbClr val="000000">
                      <a:alpha val="43137"/>
                    </a:srgbClr>
                  </a:outerShdw>
                </a:effectLst>
              </a:rPr>
              <a:t>vs</a:t>
            </a:r>
            <a:r>
              <a:rPr lang="en-US" sz="3100" dirty="0">
                <a:effectLst>
                  <a:outerShdw blurRad="38100" dist="38100" dir="2700000" algn="tl">
                    <a:srgbClr val="000000">
                      <a:alpha val="43137"/>
                    </a:srgbClr>
                  </a:outerShdw>
                </a:effectLst>
              </a:rPr>
              <a:t> bleeding severity in rare coagulation factor deficiencies</a:t>
            </a:r>
          </a:p>
        </p:txBody>
      </p:sp>
      <p:graphicFrame>
        <p:nvGraphicFramePr>
          <p:cNvPr id="4" name="Content Placeholder 3"/>
          <p:cNvGraphicFramePr>
            <a:graphicFrameLocks noGrp="1"/>
          </p:cNvGraphicFramePr>
          <p:nvPr>
            <p:ph idx="1"/>
          </p:nvPr>
        </p:nvGraphicFramePr>
        <p:xfrm>
          <a:off x="605540" y="1270848"/>
          <a:ext cx="9256090" cy="3880235"/>
        </p:xfrm>
        <a:graphic>
          <a:graphicData uri="http://schemas.openxmlformats.org/drawingml/2006/table">
            <a:tbl>
              <a:tblPr firstRow="1" bandRow="1">
                <a:tableStyleId>{5C22544A-7EE6-4342-B048-85BDC9FD1C3A}</a:tableStyleId>
              </a:tblPr>
              <a:tblGrid>
                <a:gridCol w="1851218">
                  <a:extLst>
                    <a:ext uri="{9D8B030D-6E8A-4147-A177-3AD203B41FA5}">
                      <a16:colId xmlns:a16="http://schemas.microsoft.com/office/drawing/2014/main" val="20000"/>
                    </a:ext>
                  </a:extLst>
                </a:gridCol>
                <a:gridCol w="1851218">
                  <a:extLst>
                    <a:ext uri="{9D8B030D-6E8A-4147-A177-3AD203B41FA5}">
                      <a16:colId xmlns:a16="http://schemas.microsoft.com/office/drawing/2014/main" val="20001"/>
                    </a:ext>
                  </a:extLst>
                </a:gridCol>
                <a:gridCol w="1851218">
                  <a:extLst>
                    <a:ext uri="{9D8B030D-6E8A-4147-A177-3AD203B41FA5}">
                      <a16:colId xmlns:a16="http://schemas.microsoft.com/office/drawing/2014/main" val="20002"/>
                    </a:ext>
                  </a:extLst>
                </a:gridCol>
                <a:gridCol w="1851218">
                  <a:extLst>
                    <a:ext uri="{9D8B030D-6E8A-4147-A177-3AD203B41FA5}">
                      <a16:colId xmlns:a16="http://schemas.microsoft.com/office/drawing/2014/main" val="20003"/>
                    </a:ext>
                  </a:extLst>
                </a:gridCol>
                <a:gridCol w="1851218">
                  <a:extLst>
                    <a:ext uri="{9D8B030D-6E8A-4147-A177-3AD203B41FA5}">
                      <a16:colId xmlns:a16="http://schemas.microsoft.com/office/drawing/2014/main" val="20004"/>
                    </a:ext>
                  </a:extLst>
                </a:gridCol>
              </a:tblGrid>
              <a:tr h="613482">
                <a:tc>
                  <a:txBody>
                    <a:bodyPr/>
                    <a:lstStyle/>
                    <a:p>
                      <a:pPr algn="ctr"/>
                      <a:r>
                        <a:rPr lang="en-US" sz="1700" dirty="0" smtClean="0">
                          <a:solidFill>
                            <a:srgbClr val="FF0000"/>
                          </a:solidFill>
                        </a:rPr>
                        <a:t>Deficiency</a:t>
                      </a:r>
                      <a:endParaRPr lang="en-US" sz="1700" dirty="0">
                        <a:solidFill>
                          <a:srgbClr val="FF0000"/>
                        </a:solidFill>
                      </a:endParaRPr>
                    </a:p>
                  </a:txBody>
                  <a:tcPr marL="103807" marR="103807" marT="47661" marB="47661"/>
                </a:tc>
                <a:tc>
                  <a:txBody>
                    <a:bodyPr/>
                    <a:lstStyle/>
                    <a:p>
                      <a:pPr algn="ctr"/>
                      <a:r>
                        <a:rPr lang="en-US" sz="1700" dirty="0" smtClean="0">
                          <a:solidFill>
                            <a:srgbClr val="FF0000"/>
                          </a:solidFill>
                        </a:rPr>
                        <a:t>Asymptomatic</a:t>
                      </a:r>
                      <a:endParaRPr lang="en-US" sz="1700" dirty="0">
                        <a:solidFill>
                          <a:srgbClr val="FF0000"/>
                        </a:solidFill>
                      </a:endParaRPr>
                    </a:p>
                  </a:txBody>
                  <a:tcPr marL="103807" marR="103807" marT="47661" marB="47661"/>
                </a:tc>
                <a:tc>
                  <a:txBody>
                    <a:bodyPr/>
                    <a:lstStyle/>
                    <a:p>
                      <a:pPr algn="ctr"/>
                      <a:r>
                        <a:rPr lang="en-US" sz="1700" dirty="0" smtClean="0">
                          <a:solidFill>
                            <a:srgbClr val="FF0000"/>
                          </a:solidFill>
                        </a:rPr>
                        <a:t>Grade I bleeding</a:t>
                      </a:r>
                      <a:endParaRPr lang="en-US" sz="1700" dirty="0">
                        <a:solidFill>
                          <a:srgbClr val="FF0000"/>
                        </a:solidFill>
                      </a:endParaRPr>
                    </a:p>
                  </a:txBody>
                  <a:tcPr marL="103807" marR="103807" marT="47661" marB="47661"/>
                </a:tc>
                <a:tc>
                  <a:txBody>
                    <a:bodyPr/>
                    <a:lstStyle/>
                    <a:p>
                      <a:pPr algn="ctr"/>
                      <a:r>
                        <a:rPr lang="en-US" sz="1700" dirty="0" smtClean="0">
                          <a:solidFill>
                            <a:srgbClr val="FF0000"/>
                          </a:solidFill>
                        </a:rPr>
                        <a:t>Grade II</a:t>
                      </a:r>
                      <a:r>
                        <a:rPr lang="en-US" sz="1700" baseline="0" dirty="0" smtClean="0">
                          <a:solidFill>
                            <a:srgbClr val="FF0000"/>
                          </a:solidFill>
                        </a:rPr>
                        <a:t> bleeding</a:t>
                      </a:r>
                      <a:endParaRPr lang="en-US" sz="1700" dirty="0">
                        <a:solidFill>
                          <a:srgbClr val="FF0000"/>
                        </a:solidFill>
                      </a:endParaRPr>
                    </a:p>
                  </a:txBody>
                  <a:tcPr marL="103807" marR="103807" marT="47661" marB="47661"/>
                </a:tc>
                <a:tc>
                  <a:txBody>
                    <a:bodyPr/>
                    <a:lstStyle/>
                    <a:p>
                      <a:pPr algn="ctr"/>
                      <a:r>
                        <a:rPr lang="en-US" sz="1700" dirty="0" smtClean="0">
                          <a:solidFill>
                            <a:srgbClr val="FF0000"/>
                          </a:solidFill>
                        </a:rPr>
                        <a:t>Grade III bleeding</a:t>
                      </a:r>
                      <a:endParaRPr lang="en-US" sz="1700" dirty="0">
                        <a:solidFill>
                          <a:srgbClr val="FF0000"/>
                        </a:solidFill>
                      </a:endParaRPr>
                    </a:p>
                  </a:txBody>
                  <a:tcPr marL="103807" marR="103807" marT="47661" marB="47661"/>
                </a:tc>
                <a:extLst>
                  <a:ext uri="{0D108BD9-81ED-4DB2-BD59-A6C34878D82A}">
                    <a16:rowId xmlns:a16="http://schemas.microsoft.com/office/drawing/2014/main" val="10000"/>
                  </a:ext>
                </a:extLst>
              </a:tr>
              <a:tr h="466679">
                <a:tc>
                  <a:txBody>
                    <a:bodyPr/>
                    <a:lstStyle/>
                    <a:p>
                      <a:r>
                        <a:rPr lang="en-US" sz="1700" b="1" dirty="0" smtClean="0"/>
                        <a:t>Fibrinogen</a:t>
                      </a:r>
                      <a:endParaRPr lang="en-US" sz="1700" b="1" dirty="0"/>
                    </a:p>
                  </a:txBody>
                  <a:tcPr marL="103807" marR="103807" marT="47661" marB="47661"/>
                </a:tc>
                <a:tc>
                  <a:txBody>
                    <a:bodyPr/>
                    <a:lstStyle/>
                    <a:p>
                      <a:r>
                        <a:rPr lang="en-US" sz="1700" b="1" dirty="0" smtClean="0"/>
                        <a:t>113 mg/</a:t>
                      </a:r>
                      <a:r>
                        <a:rPr lang="en-US" sz="1700" b="1" dirty="0" err="1" smtClean="0"/>
                        <a:t>dL</a:t>
                      </a:r>
                      <a:endParaRPr lang="en-US" sz="1700" b="1" dirty="0"/>
                    </a:p>
                  </a:txBody>
                  <a:tcPr marL="103807" marR="103807" marT="47661" marB="47661"/>
                </a:tc>
                <a:tc>
                  <a:txBody>
                    <a:bodyPr/>
                    <a:lstStyle/>
                    <a:p>
                      <a:r>
                        <a:rPr lang="en-US" sz="1700" b="1" dirty="0" smtClean="0"/>
                        <a:t>73 mg/</a:t>
                      </a:r>
                      <a:r>
                        <a:rPr lang="en-US" sz="1700" b="1" dirty="0" err="1" smtClean="0"/>
                        <a:t>dL</a:t>
                      </a:r>
                      <a:endParaRPr lang="en-US" sz="1700" b="1" dirty="0"/>
                    </a:p>
                  </a:txBody>
                  <a:tcPr marL="103807" marR="103807" marT="47661" marB="47661"/>
                </a:tc>
                <a:tc>
                  <a:txBody>
                    <a:bodyPr/>
                    <a:lstStyle/>
                    <a:p>
                      <a:r>
                        <a:rPr lang="en-US" sz="1700" b="1" dirty="0" smtClean="0"/>
                        <a:t>33 mg/</a:t>
                      </a:r>
                      <a:r>
                        <a:rPr lang="en-US" sz="1700" b="1" dirty="0" err="1" smtClean="0"/>
                        <a:t>dL</a:t>
                      </a:r>
                      <a:endParaRPr lang="en-US" sz="1700" b="1" dirty="0"/>
                    </a:p>
                  </a:txBody>
                  <a:tcPr marL="103807" marR="103807" marT="47661" marB="47661"/>
                </a:tc>
                <a:tc>
                  <a:txBody>
                    <a:bodyPr/>
                    <a:lstStyle/>
                    <a:p>
                      <a:r>
                        <a:rPr lang="en-US" sz="1700" b="1" dirty="0" smtClean="0"/>
                        <a:t>0 mg/</a:t>
                      </a:r>
                      <a:r>
                        <a:rPr lang="en-US" sz="1700" b="1" dirty="0" err="1" smtClean="0"/>
                        <a:t>dL</a:t>
                      </a:r>
                      <a:endParaRPr lang="en-US" sz="1700" b="1" dirty="0"/>
                    </a:p>
                  </a:txBody>
                  <a:tcPr marL="103807" marR="103807" marT="47661" marB="47661"/>
                </a:tc>
                <a:extLst>
                  <a:ext uri="{0D108BD9-81ED-4DB2-BD59-A6C34878D82A}">
                    <a16:rowId xmlns:a16="http://schemas.microsoft.com/office/drawing/2014/main" val="10001"/>
                  </a:ext>
                </a:extLst>
              </a:tr>
              <a:tr h="466679">
                <a:tc>
                  <a:txBody>
                    <a:bodyPr/>
                    <a:lstStyle/>
                    <a:p>
                      <a:r>
                        <a:rPr lang="en-US" sz="1700" b="1" dirty="0" smtClean="0"/>
                        <a:t>Factor V</a:t>
                      </a:r>
                      <a:endParaRPr lang="en-US" sz="1700" b="1" dirty="0"/>
                    </a:p>
                  </a:txBody>
                  <a:tcPr marL="103807" marR="103807" marT="47661" marB="47661"/>
                </a:tc>
                <a:tc>
                  <a:txBody>
                    <a:bodyPr/>
                    <a:lstStyle/>
                    <a:p>
                      <a:r>
                        <a:rPr lang="en-US" sz="1700" b="1" dirty="0" smtClean="0"/>
                        <a:t>12%</a:t>
                      </a:r>
                      <a:endParaRPr lang="en-US" sz="1700" b="1" dirty="0"/>
                    </a:p>
                  </a:txBody>
                  <a:tcPr marL="103807" marR="103807" marT="47661" marB="47661"/>
                </a:tc>
                <a:tc>
                  <a:txBody>
                    <a:bodyPr/>
                    <a:lstStyle/>
                    <a:p>
                      <a:r>
                        <a:rPr lang="en-US" sz="1700" b="1" dirty="0" smtClean="0"/>
                        <a:t>6%</a:t>
                      </a:r>
                      <a:endParaRPr lang="en-US" sz="1700" b="1" dirty="0"/>
                    </a:p>
                  </a:txBody>
                  <a:tcPr marL="103807" marR="103807" marT="47661" marB="47661"/>
                </a:tc>
                <a:tc>
                  <a:txBody>
                    <a:bodyPr/>
                    <a:lstStyle/>
                    <a:p>
                      <a:r>
                        <a:rPr lang="en-US" sz="1700" b="1" dirty="0" smtClean="0"/>
                        <a:t>0.01%</a:t>
                      </a:r>
                      <a:endParaRPr lang="en-US" sz="1700" b="1" dirty="0"/>
                    </a:p>
                  </a:txBody>
                  <a:tcPr marL="103807" marR="103807" marT="47661" marB="47661"/>
                </a:tc>
                <a:tc>
                  <a:txBody>
                    <a:bodyPr/>
                    <a:lstStyle/>
                    <a:p>
                      <a:r>
                        <a:rPr lang="en-US" sz="1700" b="1" dirty="0" smtClean="0"/>
                        <a:t>0%</a:t>
                      </a:r>
                      <a:endParaRPr lang="en-US" sz="1700" b="1" dirty="0"/>
                    </a:p>
                  </a:txBody>
                  <a:tcPr marL="103807" marR="103807" marT="47661" marB="47661"/>
                </a:tc>
                <a:extLst>
                  <a:ext uri="{0D108BD9-81ED-4DB2-BD59-A6C34878D82A}">
                    <a16:rowId xmlns:a16="http://schemas.microsoft.com/office/drawing/2014/main" val="10002"/>
                  </a:ext>
                </a:extLst>
              </a:tr>
              <a:tr h="466679">
                <a:tc>
                  <a:txBody>
                    <a:bodyPr/>
                    <a:lstStyle/>
                    <a:p>
                      <a:r>
                        <a:rPr lang="en-US" sz="1700" b="1" dirty="0" smtClean="0"/>
                        <a:t>FV</a:t>
                      </a:r>
                      <a:r>
                        <a:rPr lang="en-US" sz="1700" b="1" baseline="0" dirty="0" smtClean="0"/>
                        <a:t> + F VIII</a:t>
                      </a:r>
                      <a:endParaRPr lang="en-US" sz="1700" b="1" dirty="0"/>
                    </a:p>
                  </a:txBody>
                  <a:tcPr marL="103807" marR="103807" marT="47661" marB="47661"/>
                </a:tc>
                <a:tc>
                  <a:txBody>
                    <a:bodyPr/>
                    <a:lstStyle/>
                    <a:p>
                      <a:r>
                        <a:rPr lang="en-US" sz="1700" b="1" dirty="0" smtClean="0"/>
                        <a:t>43%</a:t>
                      </a:r>
                      <a:endParaRPr lang="en-US" sz="1700" b="1" dirty="0"/>
                    </a:p>
                  </a:txBody>
                  <a:tcPr marL="103807" marR="103807" marT="47661" marB="47661"/>
                </a:tc>
                <a:tc>
                  <a:txBody>
                    <a:bodyPr/>
                    <a:lstStyle/>
                    <a:p>
                      <a:r>
                        <a:rPr lang="en-US" sz="1700" b="1" dirty="0" smtClean="0"/>
                        <a:t>34%</a:t>
                      </a:r>
                      <a:endParaRPr lang="en-US" sz="1700" b="1" dirty="0"/>
                    </a:p>
                  </a:txBody>
                  <a:tcPr marL="103807" marR="103807" marT="47661" marB="47661"/>
                </a:tc>
                <a:tc>
                  <a:txBody>
                    <a:bodyPr/>
                    <a:lstStyle/>
                    <a:p>
                      <a:r>
                        <a:rPr lang="en-US" sz="1700" b="1" dirty="0" smtClean="0"/>
                        <a:t>24%</a:t>
                      </a:r>
                      <a:endParaRPr lang="en-US" sz="1700" b="1" dirty="0"/>
                    </a:p>
                  </a:txBody>
                  <a:tcPr marL="103807" marR="103807" marT="47661" marB="47661"/>
                </a:tc>
                <a:tc>
                  <a:txBody>
                    <a:bodyPr/>
                    <a:lstStyle/>
                    <a:p>
                      <a:r>
                        <a:rPr lang="en-US" sz="1700" b="1" dirty="0" smtClean="0"/>
                        <a:t>15%</a:t>
                      </a:r>
                      <a:endParaRPr lang="en-US" sz="1700" b="1" dirty="0"/>
                    </a:p>
                  </a:txBody>
                  <a:tcPr marL="103807" marR="103807" marT="47661" marB="47661"/>
                </a:tc>
                <a:extLst>
                  <a:ext uri="{0D108BD9-81ED-4DB2-BD59-A6C34878D82A}">
                    <a16:rowId xmlns:a16="http://schemas.microsoft.com/office/drawing/2014/main" val="10003"/>
                  </a:ext>
                </a:extLst>
              </a:tr>
              <a:tr h="466679">
                <a:tc>
                  <a:txBody>
                    <a:bodyPr/>
                    <a:lstStyle/>
                    <a:p>
                      <a:r>
                        <a:rPr lang="en-US" sz="1700" b="1" dirty="0" smtClean="0"/>
                        <a:t>Factor VII</a:t>
                      </a:r>
                      <a:endParaRPr lang="en-US" sz="1700" b="1" dirty="0"/>
                    </a:p>
                  </a:txBody>
                  <a:tcPr marL="103807" marR="103807" marT="47661" marB="47661"/>
                </a:tc>
                <a:tc>
                  <a:txBody>
                    <a:bodyPr/>
                    <a:lstStyle/>
                    <a:p>
                      <a:r>
                        <a:rPr lang="en-US" sz="1700" b="1" dirty="0" smtClean="0"/>
                        <a:t>25%</a:t>
                      </a:r>
                      <a:endParaRPr lang="en-US" sz="1700" b="1" dirty="0"/>
                    </a:p>
                  </a:txBody>
                  <a:tcPr marL="103807" marR="103807" marT="47661" marB="47661"/>
                </a:tc>
                <a:tc>
                  <a:txBody>
                    <a:bodyPr/>
                    <a:lstStyle/>
                    <a:p>
                      <a:r>
                        <a:rPr lang="en-US" sz="1700" b="1" dirty="0" smtClean="0"/>
                        <a:t>19%</a:t>
                      </a:r>
                      <a:endParaRPr lang="en-US" sz="1700" b="1" dirty="0"/>
                    </a:p>
                  </a:txBody>
                  <a:tcPr marL="103807" marR="103807" marT="47661" marB="47661"/>
                </a:tc>
                <a:tc>
                  <a:txBody>
                    <a:bodyPr/>
                    <a:lstStyle/>
                    <a:p>
                      <a:r>
                        <a:rPr lang="en-US" sz="1700" b="1" dirty="0" smtClean="0"/>
                        <a:t>13%</a:t>
                      </a:r>
                      <a:endParaRPr lang="en-US" sz="1700" b="1" dirty="0"/>
                    </a:p>
                  </a:txBody>
                  <a:tcPr marL="103807" marR="103807" marT="47661" marB="47661"/>
                </a:tc>
                <a:tc>
                  <a:txBody>
                    <a:bodyPr/>
                    <a:lstStyle/>
                    <a:p>
                      <a:r>
                        <a:rPr lang="en-US" sz="1700" b="1" dirty="0" smtClean="0"/>
                        <a:t>8%</a:t>
                      </a:r>
                      <a:endParaRPr lang="en-US" sz="1700" b="1" dirty="0"/>
                    </a:p>
                  </a:txBody>
                  <a:tcPr marL="103807" marR="103807" marT="47661" marB="47661"/>
                </a:tc>
                <a:extLst>
                  <a:ext uri="{0D108BD9-81ED-4DB2-BD59-A6C34878D82A}">
                    <a16:rowId xmlns:a16="http://schemas.microsoft.com/office/drawing/2014/main" val="10004"/>
                  </a:ext>
                </a:extLst>
              </a:tr>
              <a:tr h="466679">
                <a:tc>
                  <a:txBody>
                    <a:bodyPr/>
                    <a:lstStyle/>
                    <a:p>
                      <a:r>
                        <a:rPr lang="en-US" sz="1700" b="1" dirty="0" smtClean="0"/>
                        <a:t>Factor X</a:t>
                      </a:r>
                      <a:endParaRPr lang="en-US" sz="1700" b="1" dirty="0"/>
                    </a:p>
                  </a:txBody>
                  <a:tcPr marL="103807" marR="103807" marT="47661" marB="47661"/>
                </a:tc>
                <a:tc>
                  <a:txBody>
                    <a:bodyPr/>
                    <a:lstStyle/>
                    <a:p>
                      <a:r>
                        <a:rPr lang="en-US" sz="1700" b="1" dirty="0" smtClean="0"/>
                        <a:t>56%</a:t>
                      </a:r>
                      <a:endParaRPr lang="en-US" sz="1700" b="1" dirty="0"/>
                    </a:p>
                  </a:txBody>
                  <a:tcPr marL="103807" marR="103807" marT="47661" marB="47661"/>
                </a:tc>
                <a:tc>
                  <a:txBody>
                    <a:bodyPr/>
                    <a:lstStyle/>
                    <a:p>
                      <a:r>
                        <a:rPr lang="en-US" sz="1700" b="1" dirty="0" smtClean="0"/>
                        <a:t>40%</a:t>
                      </a:r>
                      <a:endParaRPr lang="en-US" sz="1700" b="1" dirty="0"/>
                    </a:p>
                  </a:txBody>
                  <a:tcPr marL="103807" marR="103807" marT="47661" marB="47661"/>
                </a:tc>
                <a:tc>
                  <a:txBody>
                    <a:bodyPr/>
                    <a:lstStyle/>
                    <a:p>
                      <a:r>
                        <a:rPr lang="en-US" sz="1700" b="1" dirty="0" smtClean="0"/>
                        <a:t>25%</a:t>
                      </a:r>
                      <a:endParaRPr lang="en-US" sz="1700" b="1" dirty="0"/>
                    </a:p>
                  </a:txBody>
                  <a:tcPr marL="103807" marR="103807" marT="47661" marB="47661"/>
                </a:tc>
                <a:tc>
                  <a:txBody>
                    <a:bodyPr/>
                    <a:lstStyle/>
                    <a:p>
                      <a:r>
                        <a:rPr lang="en-US" sz="1700" b="1" dirty="0" smtClean="0"/>
                        <a:t>10%</a:t>
                      </a:r>
                      <a:endParaRPr lang="en-US" sz="1700" b="1" dirty="0"/>
                    </a:p>
                  </a:txBody>
                  <a:tcPr marL="103807" marR="103807" marT="47661" marB="47661"/>
                </a:tc>
                <a:extLst>
                  <a:ext uri="{0D108BD9-81ED-4DB2-BD59-A6C34878D82A}">
                    <a16:rowId xmlns:a16="http://schemas.microsoft.com/office/drawing/2014/main" val="10005"/>
                  </a:ext>
                </a:extLst>
              </a:tr>
              <a:tr h="466679">
                <a:tc>
                  <a:txBody>
                    <a:bodyPr/>
                    <a:lstStyle/>
                    <a:p>
                      <a:r>
                        <a:rPr lang="en-US" sz="1700" b="1" dirty="0" smtClean="0"/>
                        <a:t>Factor XI</a:t>
                      </a:r>
                      <a:endParaRPr lang="en-US" sz="1700" b="1" dirty="0"/>
                    </a:p>
                  </a:txBody>
                  <a:tcPr marL="103807" marR="103807" marT="47661" marB="47661"/>
                </a:tc>
                <a:tc>
                  <a:txBody>
                    <a:bodyPr/>
                    <a:lstStyle/>
                    <a:p>
                      <a:r>
                        <a:rPr lang="en-US" sz="1700" b="1" dirty="0" smtClean="0"/>
                        <a:t>26%</a:t>
                      </a:r>
                      <a:endParaRPr lang="en-US" sz="1700" b="1" dirty="0"/>
                    </a:p>
                  </a:txBody>
                  <a:tcPr marL="103807" marR="103807" marT="47661" marB="47661"/>
                </a:tc>
                <a:tc>
                  <a:txBody>
                    <a:bodyPr/>
                    <a:lstStyle/>
                    <a:p>
                      <a:r>
                        <a:rPr lang="en-US" sz="1700" b="1" dirty="0" smtClean="0"/>
                        <a:t>26%</a:t>
                      </a:r>
                      <a:endParaRPr lang="en-US" sz="1700" b="1" dirty="0"/>
                    </a:p>
                  </a:txBody>
                  <a:tcPr marL="103807" marR="103807" marT="47661" marB="47661"/>
                </a:tc>
                <a:tc>
                  <a:txBody>
                    <a:bodyPr/>
                    <a:lstStyle/>
                    <a:p>
                      <a:r>
                        <a:rPr lang="en-US" sz="1700" b="1" dirty="0" smtClean="0"/>
                        <a:t>25%</a:t>
                      </a:r>
                      <a:endParaRPr lang="en-US" sz="1700" b="1" dirty="0"/>
                    </a:p>
                  </a:txBody>
                  <a:tcPr marL="103807" marR="103807" marT="47661" marB="47661"/>
                </a:tc>
                <a:tc>
                  <a:txBody>
                    <a:bodyPr/>
                    <a:lstStyle/>
                    <a:p>
                      <a:r>
                        <a:rPr lang="en-US" sz="1700" b="1" dirty="0" smtClean="0"/>
                        <a:t>25%</a:t>
                      </a:r>
                      <a:endParaRPr lang="en-US" sz="1700" b="1" dirty="0"/>
                    </a:p>
                  </a:txBody>
                  <a:tcPr marL="103807" marR="103807" marT="47661" marB="47661"/>
                </a:tc>
                <a:extLst>
                  <a:ext uri="{0D108BD9-81ED-4DB2-BD59-A6C34878D82A}">
                    <a16:rowId xmlns:a16="http://schemas.microsoft.com/office/drawing/2014/main" val="10006"/>
                  </a:ext>
                </a:extLst>
              </a:tr>
              <a:tr h="466679">
                <a:tc>
                  <a:txBody>
                    <a:bodyPr/>
                    <a:lstStyle/>
                    <a:p>
                      <a:r>
                        <a:rPr lang="en-US" sz="1700" b="1" dirty="0" smtClean="0"/>
                        <a:t>Factor XIII</a:t>
                      </a:r>
                      <a:endParaRPr lang="en-US" sz="1700" b="1" dirty="0"/>
                    </a:p>
                  </a:txBody>
                  <a:tcPr marL="103807" marR="103807" marT="47661" marB="47661"/>
                </a:tc>
                <a:tc>
                  <a:txBody>
                    <a:bodyPr/>
                    <a:lstStyle/>
                    <a:p>
                      <a:r>
                        <a:rPr lang="en-US" sz="1700" b="1" dirty="0" smtClean="0"/>
                        <a:t>31%</a:t>
                      </a:r>
                      <a:endParaRPr lang="en-US" sz="1700" b="1" dirty="0"/>
                    </a:p>
                  </a:txBody>
                  <a:tcPr marL="103807" marR="103807" marT="47661" marB="47661"/>
                </a:tc>
                <a:tc>
                  <a:txBody>
                    <a:bodyPr/>
                    <a:lstStyle/>
                    <a:p>
                      <a:r>
                        <a:rPr lang="en-US" sz="1700" b="1" dirty="0" smtClean="0"/>
                        <a:t>17%</a:t>
                      </a:r>
                      <a:endParaRPr lang="en-US" sz="1700" b="1" dirty="0"/>
                    </a:p>
                  </a:txBody>
                  <a:tcPr marL="103807" marR="103807" marT="47661" marB="47661"/>
                </a:tc>
                <a:tc>
                  <a:txBody>
                    <a:bodyPr/>
                    <a:lstStyle/>
                    <a:p>
                      <a:r>
                        <a:rPr lang="en-US" sz="1700" b="1" dirty="0" smtClean="0"/>
                        <a:t>3%</a:t>
                      </a:r>
                      <a:endParaRPr lang="en-US" sz="1700" b="1" dirty="0"/>
                    </a:p>
                  </a:txBody>
                  <a:tcPr marL="103807" marR="103807" marT="47661" marB="47661"/>
                </a:tc>
                <a:tc>
                  <a:txBody>
                    <a:bodyPr/>
                    <a:lstStyle/>
                    <a:p>
                      <a:r>
                        <a:rPr lang="en-US" sz="1700" b="1" dirty="0" smtClean="0"/>
                        <a:t>0%</a:t>
                      </a:r>
                      <a:endParaRPr lang="en-US" sz="1700" b="1" dirty="0"/>
                    </a:p>
                  </a:txBody>
                  <a:tcPr marL="103807" marR="103807" marT="47661" marB="47661"/>
                </a:tc>
                <a:extLst>
                  <a:ext uri="{0D108BD9-81ED-4DB2-BD59-A6C34878D82A}">
                    <a16:rowId xmlns:a16="http://schemas.microsoft.com/office/drawing/2014/main" val="10007"/>
                  </a:ext>
                </a:extLst>
              </a:tr>
            </a:tbl>
          </a:graphicData>
        </a:graphic>
      </p:graphicFrame>
      <p:sp>
        <p:nvSpPr>
          <p:cNvPr id="5" name="TextBox 4"/>
          <p:cNvSpPr txBox="1"/>
          <p:nvPr/>
        </p:nvSpPr>
        <p:spPr>
          <a:xfrm>
            <a:off x="3892749" y="6766268"/>
            <a:ext cx="6490839" cy="301185"/>
          </a:xfrm>
          <a:prstGeom prst="rect">
            <a:avLst/>
          </a:prstGeom>
          <a:noFill/>
        </p:spPr>
        <p:txBody>
          <a:bodyPr wrap="none" lIns="100151" tIns="50076" rIns="100151" bIns="50076">
            <a:spAutoFit/>
          </a:bodyPr>
          <a:lstStyle/>
          <a:p>
            <a:pPr eaLnBrk="1" hangingPunct="1">
              <a:defRPr/>
            </a:pPr>
            <a:r>
              <a:rPr lang="en-US" sz="1300" i="1" dirty="0">
                <a:solidFill>
                  <a:srgbClr val="FFFFFF">
                    <a:lumMod val="95000"/>
                  </a:srgbClr>
                </a:solidFill>
              </a:rPr>
              <a:t>European Network of Rare Bleeding Disorders: J </a:t>
            </a:r>
            <a:r>
              <a:rPr lang="en-US" sz="1300" i="1" dirty="0" err="1">
                <a:solidFill>
                  <a:srgbClr val="FFFFFF">
                    <a:lumMod val="95000"/>
                  </a:srgbClr>
                </a:solidFill>
              </a:rPr>
              <a:t>Thromb</a:t>
            </a:r>
            <a:r>
              <a:rPr lang="en-US" sz="1300" i="1" dirty="0">
                <a:solidFill>
                  <a:srgbClr val="FFFFFF">
                    <a:lumMod val="95000"/>
                  </a:srgbClr>
                </a:solidFill>
              </a:rPr>
              <a:t> </a:t>
            </a:r>
            <a:r>
              <a:rPr lang="en-US" sz="1300" i="1" dirty="0" err="1">
                <a:solidFill>
                  <a:srgbClr val="FFFFFF">
                    <a:lumMod val="95000"/>
                  </a:srgbClr>
                </a:solidFill>
              </a:rPr>
              <a:t>Haemost</a:t>
            </a:r>
            <a:r>
              <a:rPr lang="en-US" sz="1300" i="1" dirty="0">
                <a:solidFill>
                  <a:srgbClr val="FFFFFF">
                    <a:lumMod val="95000"/>
                  </a:srgbClr>
                </a:solidFill>
              </a:rPr>
              <a:t> 2012;10:615</a:t>
            </a:r>
          </a:p>
        </p:txBody>
      </p:sp>
      <p:sp>
        <p:nvSpPr>
          <p:cNvPr id="12348" name="TextBox 5"/>
          <p:cNvSpPr txBox="1">
            <a:spLocks noChangeArrowheads="1"/>
          </p:cNvSpPr>
          <p:nvPr/>
        </p:nvSpPr>
        <p:spPr bwMode="auto">
          <a:xfrm>
            <a:off x="450551" y="5321671"/>
            <a:ext cx="9571811" cy="102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0151" tIns="50076" rIns="100151" bIns="50076">
            <a:spAutoFit/>
          </a:bodyPr>
          <a:lstStyle>
            <a:lvl1pPr marL="285750" indent="-285750" eaLnBrk="0" hangingPunct="0">
              <a:spcBef>
                <a:spcPct val="20000"/>
              </a:spcBef>
              <a:buChar char="•"/>
              <a:defRPr sz="3200" b="1">
                <a:solidFill>
                  <a:schemeClr val="bg1"/>
                </a:solidFill>
                <a:latin typeface="Arial" charset="0"/>
              </a:defRPr>
            </a:lvl1pPr>
            <a:lvl2pPr marL="742950" indent="-285750" eaLnBrk="0" hangingPunct="0">
              <a:spcBef>
                <a:spcPct val="20000"/>
              </a:spcBef>
              <a:buChar char="–"/>
              <a:defRPr sz="2800" b="1">
                <a:solidFill>
                  <a:schemeClr val="bg1"/>
                </a:solidFill>
                <a:latin typeface="Arial" charset="0"/>
              </a:defRPr>
            </a:lvl2pPr>
            <a:lvl3pPr marL="1143000" indent="-228600" eaLnBrk="0" hangingPunct="0">
              <a:spcBef>
                <a:spcPct val="20000"/>
              </a:spcBef>
              <a:buChar char="•"/>
              <a:defRPr sz="2400">
                <a:solidFill>
                  <a:schemeClr val="bg1"/>
                </a:solidFill>
                <a:latin typeface="Arial" charset="0"/>
              </a:defRPr>
            </a:lvl3pPr>
            <a:lvl4pPr marL="1600200" indent="-228600" eaLnBrk="0" hangingPunct="0">
              <a:spcBef>
                <a:spcPct val="20000"/>
              </a:spcBef>
              <a:buChar char="–"/>
              <a:defRPr sz="2000">
                <a:solidFill>
                  <a:schemeClr val="bg1"/>
                </a:solidFill>
                <a:latin typeface="Arial" charset="0"/>
              </a:defRPr>
            </a:lvl4pPr>
            <a:lvl5pPr marL="2057400" indent="-228600" eaLnBrk="0" hangingPunct="0">
              <a:spcBef>
                <a:spcPct val="20000"/>
              </a:spcBef>
              <a:buChar char="»"/>
              <a:defRPr sz="2000">
                <a:solidFill>
                  <a:schemeClr val="bg1"/>
                </a:solidFill>
                <a:latin typeface="Arial" charset="0"/>
              </a:defRPr>
            </a:lvl5pPr>
            <a:lvl6pPr marL="2514600" indent="-228600" eaLnBrk="0" fontAlgn="base" hangingPunct="0">
              <a:spcBef>
                <a:spcPct val="20000"/>
              </a:spcBef>
              <a:spcAft>
                <a:spcPct val="0"/>
              </a:spcAft>
              <a:buChar char="»"/>
              <a:defRPr sz="2000">
                <a:solidFill>
                  <a:schemeClr val="bg1"/>
                </a:solidFill>
                <a:latin typeface="Arial" charset="0"/>
              </a:defRPr>
            </a:lvl6pPr>
            <a:lvl7pPr marL="2971800" indent="-228600" eaLnBrk="0" fontAlgn="base" hangingPunct="0">
              <a:spcBef>
                <a:spcPct val="20000"/>
              </a:spcBef>
              <a:spcAft>
                <a:spcPct val="0"/>
              </a:spcAft>
              <a:buChar char="»"/>
              <a:defRPr sz="2000">
                <a:solidFill>
                  <a:schemeClr val="bg1"/>
                </a:solidFill>
                <a:latin typeface="Arial" charset="0"/>
              </a:defRPr>
            </a:lvl7pPr>
            <a:lvl8pPr marL="3429000" indent="-228600" eaLnBrk="0" fontAlgn="base" hangingPunct="0">
              <a:spcBef>
                <a:spcPct val="20000"/>
              </a:spcBef>
              <a:spcAft>
                <a:spcPct val="0"/>
              </a:spcAft>
              <a:buChar char="»"/>
              <a:defRPr sz="2000">
                <a:solidFill>
                  <a:schemeClr val="bg1"/>
                </a:solidFill>
                <a:latin typeface="Arial" charset="0"/>
              </a:defRPr>
            </a:lvl8pPr>
            <a:lvl9pPr marL="3886200" indent="-228600" eaLnBrk="0" fontAlgn="base" hangingPunct="0">
              <a:spcBef>
                <a:spcPct val="20000"/>
              </a:spcBef>
              <a:spcAft>
                <a:spcPct val="0"/>
              </a:spcAft>
              <a:buChar char="»"/>
              <a:defRPr sz="2000">
                <a:solidFill>
                  <a:schemeClr val="bg1"/>
                </a:solidFill>
                <a:latin typeface="Arial" charset="0"/>
              </a:defRPr>
            </a:lvl9pPr>
          </a:lstStyle>
          <a:p>
            <a:pPr eaLnBrk="1" hangingPunct="1">
              <a:spcBef>
                <a:spcPct val="0"/>
              </a:spcBef>
            </a:pPr>
            <a:r>
              <a:rPr lang="en-US" altLang="en-US" sz="2000">
                <a:solidFill>
                  <a:srgbClr val="FFFFFF"/>
                </a:solidFill>
              </a:rPr>
              <a:t>Grade 1: Bleeding after trauma or anticoagulant/antiplatelet drug ingestion</a:t>
            </a:r>
          </a:p>
          <a:p>
            <a:pPr eaLnBrk="1" hangingPunct="1">
              <a:spcBef>
                <a:spcPct val="0"/>
              </a:spcBef>
            </a:pPr>
            <a:r>
              <a:rPr lang="en-US" altLang="en-US" sz="2000">
                <a:solidFill>
                  <a:srgbClr val="FFFFFF"/>
                </a:solidFill>
              </a:rPr>
              <a:t>Grade 2: Spontaneous minor bleeding</a:t>
            </a:r>
          </a:p>
          <a:p>
            <a:pPr eaLnBrk="1" hangingPunct="1">
              <a:spcBef>
                <a:spcPct val="0"/>
              </a:spcBef>
            </a:pPr>
            <a:r>
              <a:rPr lang="en-US" altLang="en-US" sz="2000">
                <a:solidFill>
                  <a:srgbClr val="FFFFFF"/>
                </a:solidFill>
              </a:rPr>
              <a:t>Grade 3: Spontaneous major bleeding</a:t>
            </a:r>
          </a:p>
        </p:txBody>
      </p:sp>
      <p:sp>
        <p:nvSpPr>
          <p:cNvPr id="3" name="Rectangle 2"/>
          <p:cNvSpPr/>
          <p:nvPr/>
        </p:nvSpPr>
        <p:spPr>
          <a:xfrm>
            <a:off x="4352131" y="1897856"/>
            <a:ext cx="1828800" cy="3253227"/>
          </a:xfrm>
          <a:prstGeom prst="rect">
            <a:avLst/>
          </a:prstGeom>
          <a:noFill/>
          <a:ln w="3810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2960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4.10766E-6 -4.66356E-6 L 0.35235 -0.00355 " pathEditMode="relative" rAng="0" ptsTypes="AA">
                                      <p:cBhvr>
                                        <p:cTn id="6" dur="2000" fill="hold"/>
                                        <p:tgtEl>
                                          <p:spTgt spid="3"/>
                                        </p:tgtEl>
                                        <p:attrNameLst>
                                          <p:attrName>ppt_x</p:attrName>
                                          <p:attrName>ppt_y</p:attrName>
                                        </p:attrNameLst>
                                      </p:cBhvr>
                                      <p:rCtr x="17617" y="-17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0" y="286273"/>
            <a:ext cx="10380663" cy="1191419"/>
          </a:xfrm>
        </p:spPr>
        <p:txBody>
          <a:bodyPr/>
          <a:lstStyle/>
          <a:p>
            <a:pPr eaLnBrk="1" hangingPunct="1">
              <a:defRPr/>
            </a:pPr>
            <a:r>
              <a:rPr lang="en-US" sz="3500">
                <a:effectLst>
                  <a:outerShdw blurRad="38100" dist="38100" dir="2700000" algn="tl">
                    <a:srgbClr val="000000"/>
                  </a:outerShdw>
                </a:effectLst>
              </a:rPr>
              <a:t>Treatment of rare clotting factor deficiencies</a:t>
            </a:r>
          </a:p>
        </p:txBody>
      </p:sp>
      <p:sp>
        <p:nvSpPr>
          <p:cNvPr id="13315" name="Rectangle 3"/>
          <p:cNvSpPr>
            <a:spLocks noGrp="1" noChangeArrowheads="1"/>
          </p:cNvSpPr>
          <p:nvPr>
            <p:ph type="body" idx="1"/>
          </p:nvPr>
        </p:nvSpPr>
        <p:spPr>
          <a:xfrm>
            <a:off x="542131" y="1364456"/>
            <a:ext cx="9342597" cy="4954269"/>
          </a:xfrm>
        </p:spPr>
        <p:txBody>
          <a:bodyPr/>
          <a:lstStyle/>
          <a:p>
            <a:pPr eaLnBrk="1" hangingPunct="1">
              <a:lnSpc>
                <a:spcPct val="90000"/>
              </a:lnSpc>
            </a:pPr>
            <a:r>
              <a:rPr lang="en-US" altLang="en-US" sz="2600" dirty="0" smtClean="0"/>
              <a:t>FFP</a:t>
            </a:r>
            <a:endParaRPr lang="en-US" altLang="en-US" sz="2600" dirty="0"/>
          </a:p>
          <a:p>
            <a:pPr eaLnBrk="1" hangingPunct="1">
              <a:lnSpc>
                <a:spcPct val="90000"/>
              </a:lnSpc>
            </a:pPr>
            <a:r>
              <a:rPr lang="en-US" altLang="en-US" sz="2600" dirty="0"/>
              <a:t>Prothrombin complex concentrate (II, VII, IX, X) or specific factor concentrate (XIII – others available in Europe) when </a:t>
            </a:r>
            <a:r>
              <a:rPr lang="en-US" altLang="en-US" sz="2600" dirty="0" smtClean="0"/>
              <a:t>appropriate</a:t>
            </a:r>
          </a:p>
          <a:p>
            <a:pPr eaLnBrk="1" hangingPunct="1">
              <a:lnSpc>
                <a:spcPct val="90000"/>
              </a:lnSpc>
            </a:pPr>
            <a:r>
              <a:rPr lang="en-US" altLang="en-US" sz="2600" dirty="0" smtClean="0"/>
              <a:t>Platelet transfusion an alternative to FFP for factor V deficiency (20% of FV in blood is in platelets)</a:t>
            </a:r>
            <a:endParaRPr lang="en-US" altLang="en-US" sz="2600" dirty="0"/>
          </a:p>
          <a:p>
            <a:pPr eaLnBrk="1" hangingPunct="1">
              <a:lnSpc>
                <a:spcPct val="90000"/>
              </a:lnSpc>
            </a:pPr>
            <a:r>
              <a:rPr lang="en-US" altLang="en-US" sz="2600" dirty="0"/>
              <a:t>Goal is to maintain “minimal hemostatic levels”</a:t>
            </a:r>
          </a:p>
          <a:p>
            <a:pPr eaLnBrk="1" hangingPunct="1">
              <a:lnSpc>
                <a:spcPct val="90000"/>
              </a:lnSpc>
            </a:pPr>
            <a:r>
              <a:rPr lang="en-US" altLang="en-US" sz="2600" dirty="0" err="1"/>
              <a:t>Antifibrinolytic</a:t>
            </a:r>
            <a:r>
              <a:rPr lang="en-US" altLang="en-US" sz="2600" dirty="0"/>
              <a:t> drugs </a:t>
            </a:r>
            <a:r>
              <a:rPr lang="en-US" altLang="en-US" sz="2600" dirty="0" smtClean="0"/>
              <a:t>for mucosal </a:t>
            </a:r>
            <a:r>
              <a:rPr lang="en-US" altLang="en-US" sz="2600" dirty="0"/>
              <a:t>hemorrhage</a:t>
            </a:r>
          </a:p>
          <a:p>
            <a:pPr eaLnBrk="1" hangingPunct="1">
              <a:lnSpc>
                <a:spcPct val="90000"/>
              </a:lnSpc>
            </a:pPr>
            <a:r>
              <a:rPr lang="en-US" altLang="en-US" sz="2600" dirty="0"/>
              <a:t>Routine prophylaxis appropriate for F XIII deficiency (long half-life, low levels adequate for hemostasis)</a:t>
            </a:r>
          </a:p>
          <a:p>
            <a:pPr eaLnBrk="1" hangingPunct="1">
              <a:lnSpc>
                <a:spcPct val="90000"/>
              </a:lnSpc>
            </a:pPr>
            <a:r>
              <a:rPr lang="en-US" altLang="en-US" sz="2600" dirty="0"/>
              <a:t>Otherwise treatment appropriate for active bleeding or pre-procedure</a:t>
            </a:r>
          </a:p>
        </p:txBody>
      </p:sp>
    </p:spTree>
    <p:extLst>
      <p:ext uri="{BB962C8B-B14F-4D97-AF65-F5344CB8AC3E}">
        <p14:creationId xmlns:p14="http://schemas.microsoft.com/office/powerpoint/2010/main" val="175870270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rot="5400000">
            <a:off x="3565645" y="-1582858"/>
            <a:ext cx="3135072" cy="9334501"/>
          </a:xfrm>
          <a:prstGeom prst="rect">
            <a:avLst/>
          </a:prstGeom>
        </p:spPr>
      </p:pic>
      <p:sp>
        <p:nvSpPr>
          <p:cNvPr id="3" name="TextBox 2"/>
          <p:cNvSpPr txBox="1"/>
          <p:nvPr/>
        </p:nvSpPr>
        <p:spPr>
          <a:xfrm>
            <a:off x="7089717" y="4647833"/>
            <a:ext cx="2771913" cy="338554"/>
          </a:xfrm>
          <a:prstGeom prst="rect">
            <a:avLst/>
          </a:prstGeom>
          <a:noFill/>
        </p:spPr>
        <p:txBody>
          <a:bodyPr wrap="none" rtlCol="0">
            <a:spAutoFit/>
          </a:bodyPr>
          <a:lstStyle/>
          <a:p>
            <a:r>
              <a:rPr lang="en-US" sz="1600" i="1" dirty="0" smtClean="0"/>
              <a:t>Shapiro, </a:t>
            </a:r>
            <a:r>
              <a:rPr lang="en-US" sz="1600" i="1" dirty="0" err="1" smtClean="0"/>
              <a:t>Thromb</a:t>
            </a:r>
            <a:r>
              <a:rPr lang="en-US" sz="1600" i="1" dirty="0" smtClean="0"/>
              <a:t> Res 2020</a:t>
            </a:r>
            <a:endParaRPr lang="en-US" sz="1600" i="1" dirty="0"/>
          </a:p>
        </p:txBody>
      </p:sp>
      <p:sp>
        <p:nvSpPr>
          <p:cNvPr id="4" name="Title 3"/>
          <p:cNvSpPr>
            <a:spLocks noGrp="1"/>
          </p:cNvSpPr>
          <p:nvPr>
            <p:ph type="title"/>
          </p:nvPr>
        </p:nvSpPr>
        <p:spPr>
          <a:xfrm>
            <a:off x="519033" y="286273"/>
            <a:ext cx="9342597" cy="697184"/>
          </a:xfrm>
        </p:spPr>
        <p:txBody>
          <a:bodyPr/>
          <a:lstStyle/>
          <a:p>
            <a:r>
              <a:rPr lang="en-US" dirty="0" smtClean="0">
                <a:solidFill>
                  <a:schemeClr val="tx1"/>
                </a:solidFill>
              </a:rPr>
              <a:t>Treatment options</a:t>
            </a:r>
            <a:endParaRPr lang="en-US" dirty="0">
              <a:solidFill>
                <a:schemeClr val="tx1"/>
              </a:solidFill>
            </a:endParaRPr>
          </a:p>
        </p:txBody>
      </p:sp>
      <p:sp>
        <p:nvSpPr>
          <p:cNvPr id="5" name="TextBox 4"/>
          <p:cNvSpPr txBox="1"/>
          <p:nvPr/>
        </p:nvSpPr>
        <p:spPr>
          <a:xfrm>
            <a:off x="618331" y="5403056"/>
            <a:ext cx="9067800" cy="707886"/>
          </a:xfrm>
          <a:prstGeom prst="rect">
            <a:avLst/>
          </a:prstGeom>
          <a:noFill/>
        </p:spPr>
        <p:txBody>
          <a:bodyPr wrap="square" rtlCol="0">
            <a:spAutoFit/>
          </a:bodyPr>
          <a:lstStyle/>
          <a:p>
            <a:r>
              <a:rPr lang="en-US" sz="2000" dirty="0" smtClean="0"/>
              <a:t>See also: </a:t>
            </a:r>
            <a:r>
              <a:rPr lang="en-US" sz="2000" dirty="0" err="1" smtClean="0">
                <a:hlinkClick r:id="rId3"/>
              </a:rPr>
              <a:t>Menegatti</a:t>
            </a:r>
            <a:r>
              <a:rPr lang="en-US" sz="2000" dirty="0" smtClean="0">
                <a:hlinkClick r:id="rId3"/>
              </a:rPr>
              <a:t> and </a:t>
            </a:r>
            <a:r>
              <a:rPr lang="en-US" sz="2000" dirty="0" err="1" smtClean="0">
                <a:hlinkClick r:id="rId3"/>
              </a:rPr>
              <a:t>Peyvandi</a:t>
            </a:r>
            <a:r>
              <a:rPr lang="en-US" sz="2000" dirty="0" smtClean="0">
                <a:hlinkClick r:id="rId3"/>
              </a:rPr>
              <a:t>. Treatment of rare factor deficiencies other than hemophilia. Blood 2019; 133:415 </a:t>
            </a:r>
            <a:endParaRPr lang="en-US" sz="2000" dirty="0"/>
          </a:p>
        </p:txBody>
      </p:sp>
    </p:spTree>
    <p:extLst>
      <p:ext uri="{BB962C8B-B14F-4D97-AF65-F5344CB8AC3E}">
        <p14:creationId xmlns:p14="http://schemas.microsoft.com/office/powerpoint/2010/main" val="118404787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Rectangle 4"/>
          <p:cNvSpPr>
            <a:spLocks noGrp="1" noChangeArrowheads="1"/>
          </p:cNvSpPr>
          <p:nvPr>
            <p:ph type="ctrTitle"/>
          </p:nvPr>
        </p:nvSpPr>
        <p:spPr/>
        <p:txBody>
          <a:bodyPr/>
          <a:lstStyle/>
          <a:p>
            <a:pPr eaLnBrk="1" hangingPunct="1">
              <a:defRPr/>
            </a:pPr>
            <a:r>
              <a:rPr lang="en-US" sz="4400" dirty="0" smtClean="0">
                <a:effectLst>
                  <a:outerShdw blurRad="38100" dist="38100" dir="2700000" algn="tl">
                    <a:srgbClr val="000000"/>
                  </a:outerShdw>
                </a:effectLst>
              </a:rPr>
              <a:t>Vascular disorders</a:t>
            </a:r>
            <a:endParaRPr lang="en-US" sz="4400" dirty="0">
              <a:effectLst>
                <a:outerShdw blurRad="38100" dist="38100" dir="2700000" algn="tl">
                  <a:srgbClr val="000000"/>
                </a:outerShdw>
              </a:effectLst>
            </a:endParaRPr>
          </a:p>
        </p:txBody>
      </p:sp>
    </p:spTree>
    <p:extLst>
      <p:ext uri="{BB962C8B-B14F-4D97-AF65-F5344CB8AC3E}">
        <p14:creationId xmlns:p14="http://schemas.microsoft.com/office/powerpoint/2010/main" val="267656028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defRPr/>
            </a:pPr>
            <a:r>
              <a:rPr lang="en-US" sz="4400" dirty="0">
                <a:effectLst>
                  <a:outerShdw blurRad="38100" dist="38100" dir="2700000" algn="tl">
                    <a:srgbClr val="000000"/>
                  </a:outerShdw>
                </a:effectLst>
              </a:rPr>
              <a:t>Hereditary Hemorrhagic Telangiectasia</a:t>
            </a:r>
          </a:p>
        </p:txBody>
      </p:sp>
      <p:sp>
        <p:nvSpPr>
          <p:cNvPr id="22531" name="Rectangle 3"/>
          <p:cNvSpPr>
            <a:spLocks noGrp="1" noChangeArrowheads="1"/>
          </p:cNvSpPr>
          <p:nvPr>
            <p:ph type="body" idx="1"/>
          </p:nvPr>
        </p:nvSpPr>
        <p:spPr>
          <a:xfrm>
            <a:off x="519033" y="1667986"/>
            <a:ext cx="9342597" cy="5335270"/>
          </a:xfrm>
        </p:spPr>
        <p:txBody>
          <a:bodyPr/>
          <a:lstStyle/>
          <a:p>
            <a:pPr eaLnBrk="1" hangingPunct="1"/>
            <a:r>
              <a:rPr lang="en-US" altLang="en-US" dirty="0" smtClean="0"/>
              <a:t>Autosomal dominant inheritance</a:t>
            </a:r>
          </a:p>
          <a:p>
            <a:pPr eaLnBrk="1" hangingPunct="1"/>
            <a:r>
              <a:rPr lang="en-US" altLang="en-US" dirty="0" smtClean="0"/>
              <a:t>Caused by null alleles in one of 3 genes for endothelial cell proteins that affect growth factor signaling:</a:t>
            </a:r>
          </a:p>
          <a:p>
            <a:pPr lvl="1" eaLnBrk="1" hangingPunct="1"/>
            <a:r>
              <a:rPr lang="en-US" altLang="en-US" sz="2800" dirty="0" err="1" smtClean="0"/>
              <a:t>Endoglin</a:t>
            </a:r>
            <a:r>
              <a:rPr lang="en-US" altLang="en-US" sz="2800" dirty="0" smtClean="0"/>
              <a:t> (ENG) (most common)</a:t>
            </a:r>
          </a:p>
          <a:p>
            <a:pPr lvl="1" eaLnBrk="1" hangingPunct="1"/>
            <a:r>
              <a:rPr lang="en-US" altLang="en-US" sz="2800" dirty="0" err="1" smtClean="0"/>
              <a:t>Activin</a:t>
            </a:r>
            <a:r>
              <a:rPr lang="en-US" altLang="en-US" sz="2800" dirty="0" smtClean="0"/>
              <a:t> receptor-like kinase (ACVRL1)</a:t>
            </a:r>
          </a:p>
          <a:p>
            <a:pPr lvl="1" eaLnBrk="1" hangingPunct="1"/>
            <a:r>
              <a:rPr lang="en-US" altLang="en-US" sz="2800" dirty="0" smtClean="0"/>
              <a:t>SMAD4 (also associated with juvenile polyposis)</a:t>
            </a:r>
          </a:p>
          <a:p>
            <a:pPr eaLnBrk="1" hangingPunct="1"/>
            <a:r>
              <a:rPr lang="en-US" altLang="en-US" dirty="0" smtClean="0"/>
              <a:t>Multiple small AVMs in skin, mouth, GI tract, lungs  </a:t>
            </a:r>
          </a:p>
        </p:txBody>
      </p:sp>
    </p:spTree>
    <p:extLst>
      <p:ext uri="{BB962C8B-B14F-4D97-AF65-F5344CB8AC3E}">
        <p14:creationId xmlns:p14="http://schemas.microsoft.com/office/powerpoint/2010/main" val="48380518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5" name="Rectangle 3"/>
          <p:cNvSpPr>
            <a:spLocks noGrp="1" noChangeArrowheads="1"/>
          </p:cNvSpPr>
          <p:nvPr>
            <p:ph type="title"/>
          </p:nvPr>
        </p:nvSpPr>
        <p:spPr/>
        <p:txBody>
          <a:bodyPr/>
          <a:lstStyle/>
          <a:p>
            <a:pPr eaLnBrk="1" hangingPunct="1">
              <a:defRPr/>
            </a:pPr>
            <a:r>
              <a:rPr lang="en-US" sz="3500">
                <a:solidFill>
                  <a:schemeClr val="tx1"/>
                </a:solidFill>
                <a:effectLst>
                  <a:outerShdw blurRad="38100" dist="38100" dir="2700000" algn="tl">
                    <a:srgbClr val="C0C0C0"/>
                  </a:outerShdw>
                </a:effectLst>
              </a:rPr>
              <a:t>Hereditary hemorrhagic telangiectasia</a:t>
            </a:r>
          </a:p>
        </p:txBody>
      </p:sp>
      <p:sp>
        <p:nvSpPr>
          <p:cNvPr id="23555" name="Text Box 4"/>
          <p:cNvSpPr txBox="1">
            <a:spLocks noChangeArrowheads="1"/>
          </p:cNvSpPr>
          <p:nvPr/>
        </p:nvSpPr>
        <p:spPr bwMode="auto">
          <a:xfrm>
            <a:off x="6055387" y="6513091"/>
            <a:ext cx="4049465" cy="4089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151" tIns="50076" rIns="100151" bIns="50076">
            <a:spAutoFit/>
          </a:bodyPr>
          <a:lstStyle>
            <a:lvl1pPr eaLnBrk="0" hangingPunct="0">
              <a:spcBef>
                <a:spcPct val="20000"/>
              </a:spcBef>
              <a:buChar char="•"/>
              <a:defRPr sz="3200" b="1">
                <a:solidFill>
                  <a:schemeClr val="bg1"/>
                </a:solidFill>
                <a:latin typeface="Arial" charset="0"/>
              </a:defRPr>
            </a:lvl1pPr>
            <a:lvl2pPr marL="742950" indent="-285750" eaLnBrk="0" hangingPunct="0">
              <a:spcBef>
                <a:spcPct val="20000"/>
              </a:spcBef>
              <a:buChar char="–"/>
              <a:defRPr sz="2800" b="1">
                <a:solidFill>
                  <a:schemeClr val="bg1"/>
                </a:solidFill>
                <a:latin typeface="Arial" charset="0"/>
              </a:defRPr>
            </a:lvl2pPr>
            <a:lvl3pPr marL="1143000" indent="-228600" eaLnBrk="0" hangingPunct="0">
              <a:spcBef>
                <a:spcPct val="20000"/>
              </a:spcBef>
              <a:buChar char="•"/>
              <a:defRPr sz="2400">
                <a:solidFill>
                  <a:schemeClr val="bg1"/>
                </a:solidFill>
                <a:latin typeface="Arial" charset="0"/>
              </a:defRPr>
            </a:lvl3pPr>
            <a:lvl4pPr marL="1600200" indent="-228600" eaLnBrk="0" hangingPunct="0">
              <a:spcBef>
                <a:spcPct val="20000"/>
              </a:spcBef>
              <a:buChar char="–"/>
              <a:defRPr sz="2000">
                <a:solidFill>
                  <a:schemeClr val="bg1"/>
                </a:solidFill>
                <a:latin typeface="Arial" charset="0"/>
              </a:defRPr>
            </a:lvl4pPr>
            <a:lvl5pPr marL="2057400" indent="-228600" eaLnBrk="0" hangingPunct="0">
              <a:spcBef>
                <a:spcPct val="20000"/>
              </a:spcBef>
              <a:buChar char="»"/>
              <a:defRPr sz="2000">
                <a:solidFill>
                  <a:schemeClr val="bg1"/>
                </a:solidFill>
                <a:latin typeface="Arial" charset="0"/>
              </a:defRPr>
            </a:lvl5pPr>
            <a:lvl6pPr marL="2514600" indent="-228600" eaLnBrk="0" fontAlgn="base" hangingPunct="0">
              <a:spcBef>
                <a:spcPct val="20000"/>
              </a:spcBef>
              <a:spcAft>
                <a:spcPct val="0"/>
              </a:spcAft>
              <a:buChar char="»"/>
              <a:defRPr sz="2000">
                <a:solidFill>
                  <a:schemeClr val="bg1"/>
                </a:solidFill>
                <a:latin typeface="Arial" charset="0"/>
              </a:defRPr>
            </a:lvl6pPr>
            <a:lvl7pPr marL="2971800" indent="-228600" eaLnBrk="0" fontAlgn="base" hangingPunct="0">
              <a:spcBef>
                <a:spcPct val="20000"/>
              </a:spcBef>
              <a:spcAft>
                <a:spcPct val="0"/>
              </a:spcAft>
              <a:buChar char="»"/>
              <a:defRPr sz="2000">
                <a:solidFill>
                  <a:schemeClr val="bg1"/>
                </a:solidFill>
                <a:latin typeface="Arial" charset="0"/>
              </a:defRPr>
            </a:lvl7pPr>
            <a:lvl8pPr marL="3429000" indent="-228600" eaLnBrk="0" fontAlgn="base" hangingPunct="0">
              <a:spcBef>
                <a:spcPct val="20000"/>
              </a:spcBef>
              <a:spcAft>
                <a:spcPct val="0"/>
              </a:spcAft>
              <a:buChar char="»"/>
              <a:defRPr sz="2000">
                <a:solidFill>
                  <a:schemeClr val="bg1"/>
                </a:solidFill>
                <a:latin typeface="Arial" charset="0"/>
              </a:defRPr>
            </a:lvl8pPr>
            <a:lvl9pPr marL="3886200" indent="-228600" eaLnBrk="0" fontAlgn="base" hangingPunct="0">
              <a:spcBef>
                <a:spcPct val="20000"/>
              </a:spcBef>
              <a:spcAft>
                <a:spcPct val="0"/>
              </a:spcAft>
              <a:buChar char="»"/>
              <a:defRPr sz="2000">
                <a:solidFill>
                  <a:schemeClr val="bg1"/>
                </a:solidFill>
                <a:latin typeface="Arial" charset="0"/>
              </a:defRPr>
            </a:lvl9pPr>
          </a:lstStyle>
          <a:p>
            <a:pPr eaLnBrk="1" hangingPunct="1">
              <a:spcBef>
                <a:spcPct val="0"/>
              </a:spcBef>
              <a:buFontTx/>
              <a:buNone/>
            </a:pPr>
            <a:r>
              <a:rPr lang="en-US" altLang="en-US" sz="2000" i="1">
                <a:solidFill>
                  <a:srgbClr val="000000"/>
                </a:solidFill>
              </a:rPr>
              <a:t>J Thromb Haemost 2010;8:1447</a:t>
            </a:r>
          </a:p>
        </p:txBody>
      </p:sp>
      <p:pic>
        <p:nvPicPr>
          <p:cNvPr id="2355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518" y="1509132"/>
            <a:ext cx="7091651" cy="3951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9958" y="3653686"/>
            <a:ext cx="2732133" cy="2209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8"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79960" y="1509131"/>
            <a:ext cx="2681671" cy="2012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1860478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5" name="Rectangle 3"/>
          <p:cNvSpPr>
            <a:spLocks noGrp="1" noChangeArrowheads="1"/>
          </p:cNvSpPr>
          <p:nvPr>
            <p:ph type="title"/>
          </p:nvPr>
        </p:nvSpPr>
        <p:spPr/>
        <p:txBody>
          <a:bodyPr/>
          <a:lstStyle/>
          <a:p>
            <a:pPr eaLnBrk="1" hangingPunct="1">
              <a:defRPr/>
            </a:pPr>
            <a:r>
              <a:rPr lang="en-US" sz="3500">
                <a:solidFill>
                  <a:schemeClr val="tx1"/>
                </a:solidFill>
                <a:effectLst>
                  <a:outerShdw blurRad="38100" dist="38100" dir="2700000" algn="tl">
                    <a:srgbClr val="C0C0C0"/>
                  </a:outerShdw>
                </a:effectLst>
              </a:rPr>
              <a:t>Hereditary hemorrhagic telangiectasia</a:t>
            </a:r>
          </a:p>
        </p:txBody>
      </p:sp>
      <p:sp>
        <p:nvSpPr>
          <p:cNvPr id="23555" name="Text Box 4"/>
          <p:cNvSpPr txBox="1">
            <a:spLocks noChangeArrowheads="1"/>
          </p:cNvSpPr>
          <p:nvPr/>
        </p:nvSpPr>
        <p:spPr bwMode="auto">
          <a:xfrm>
            <a:off x="6409531" y="6546056"/>
            <a:ext cx="3765734" cy="316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151" tIns="50076" rIns="100151" bIns="50076">
            <a:spAutoFit/>
          </a:bodyPr>
          <a:lstStyle>
            <a:lvl1pPr eaLnBrk="0" hangingPunct="0">
              <a:spcBef>
                <a:spcPct val="20000"/>
              </a:spcBef>
              <a:buChar char="•"/>
              <a:defRPr sz="3200" b="1">
                <a:solidFill>
                  <a:schemeClr val="bg1"/>
                </a:solidFill>
                <a:latin typeface="Arial" charset="0"/>
              </a:defRPr>
            </a:lvl1pPr>
            <a:lvl2pPr marL="742950" indent="-285750" eaLnBrk="0" hangingPunct="0">
              <a:spcBef>
                <a:spcPct val="20000"/>
              </a:spcBef>
              <a:buChar char="–"/>
              <a:defRPr sz="2800" b="1">
                <a:solidFill>
                  <a:schemeClr val="bg1"/>
                </a:solidFill>
                <a:latin typeface="Arial" charset="0"/>
              </a:defRPr>
            </a:lvl2pPr>
            <a:lvl3pPr marL="1143000" indent="-228600" eaLnBrk="0" hangingPunct="0">
              <a:spcBef>
                <a:spcPct val="20000"/>
              </a:spcBef>
              <a:buChar char="•"/>
              <a:defRPr sz="2400">
                <a:solidFill>
                  <a:schemeClr val="bg1"/>
                </a:solidFill>
                <a:latin typeface="Arial" charset="0"/>
              </a:defRPr>
            </a:lvl3pPr>
            <a:lvl4pPr marL="1600200" indent="-228600" eaLnBrk="0" hangingPunct="0">
              <a:spcBef>
                <a:spcPct val="20000"/>
              </a:spcBef>
              <a:buChar char="–"/>
              <a:defRPr sz="2000">
                <a:solidFill>
                  <a:schemeClr val="bg1"/>
                </a:solidFill>
                <a:latin typeface="Arial" charset="0"/>
              </a:defRPr>
            </a:lvl4pPr>
            <a:lvl5pPr marL="2057400" indent="-228600" eaLnBrk="0" hangingPunct="0">
              <a:spcBef>
                <a:spcPct val="20000"/>
              </a:spcBef>
              <a:buChar char="»"/>
              <a:defRPr sz="2000">
                <a:solidFill>
                  <a:schemeClr val="bg1"/>
                </a:solidFill>
                <a:latin typeface="Arial" charset="0"/>
              </a:defRPr>
            </a:lvl5pPr>
            <a:lvl6pPr marL="2514600" indent="-228600" eaLnBrk="0" fontAlgn="base" hangingPunct="0">
              <a:spcBef>
                <a:spcPct val="20000"/>
              </a:spcBef>
              <a:spcAft>
                <a:spcPct val="0"/>
              </a:spcAft>
              <a:buChar char="»"/>
              <a:defRPr sz="2000">
                <a:solidFill>
                  <a:schemeClr val="bg1"/>
                </a:solidFill>
                <a:latin typeface="Arial" charset="0"/>
              </a:defRPr>
            </a:lvl6pPr>
            <a:lvl7pPr marL="2971800" indent="-228600" eaLnBrk="0" fontAlgn="base" hangingPunct="0">
              <a:spcBef>
                <a:spcPct val="20000"/>
              </a:spcBef>
              <a:spcAft>
                <a:spcPct val="0"/>
              </a:spcAft>
              <a:buChar char="»"/>
              <a:defRPr sz="2000">
                <a:solidFill>
                  <a:schemeClr val="bg1"/>
                </a:solidFill>
                <a:latin typeface="Arial" charset="0"/>
              </a:defRPr>
            </a:lvl7pPr>
            <a:lvl8pPr marL="3429000" indent="-228600" eaLnBrk="0" fontAlgn="base" hangingPunct="0">
              <a:spcBef>
                <a:spcPct val="20000"/>
              </a:spcBef>
              <a:spcAft>
                <a:spcPct val="0"/>
              </a:spcAft>
              <a:buChar char="»"/>
              <a:defRPr sz="2000">
                <a:solidFill>
                  <a:schemeClr val="bg1"/>
                </a:solidFill>
                <a:latin typeface="Arial" charset="0"/>
              </a:defRPr>
            </a:lvl8pPr>
            <a:lvl9pPr marL="3886200" indent="-228600" eaLnBrk="0" fontAlgn="base" hangingPunct="0">
              <a:spcBef>
                <a:spcPct val="20000"/>
              </a:spcBef>
              <a:spcAft>
                <a:spcPct val="0"/>
              </a:spcAft>
              <a:buChar char="»"/>
              <a:defRPr sz="2000">
                <a:solidFill>
                  <a:schemeClr val="bg1"/>
                </a:solidFill>
                <a:latin typeface="Arial" charset="0"/>
              </a:defRPr>
            </a:lvl9pPr>
          </a:lstStyle>
          <a:p>
            <a:pPr eaLnBrk="1" hangingPunct="1">
              <a:spcBef>
                <a:spcPct val="0"/>
              </a:spcBef>
              <a:buFontTx/>
              <a:buNone/>
            </a:pPr>
            <a:r>
              <a:rPr lang="en-US" sz="1400" i="1" dirty="0" err="1" smtClean="0">
                <a:solidFill>
                  <a:schemeClr val="tx1"/>
                </a:solidFill>
              </a:rPr>
              <a:t>Corre</a:t>
            </a:r>
            <a:r>
              <a:rPr lang="en-US" sz="1400" i="1" dirty="0" smtClean="0">
                <a:solidFill>
                  <a:schemeClr val="tx1"/>
                </a:solidFill>
              </a:rPr>
              <a:t> et al, Br J </a:t>
            </a:r>
            <a:r>
              <a:rPr lang="en-US" sz="1400" i="1" dirty="0">
                <a:solidFill>
                  <a:schemeClr val="tx1"/>
                </a:solidFill>
              </a:rPr>
              <a:t>Oral </a:t>
            </a:r>
            <a:r>
              <a:rPr lang="en-US" sz="1400" i="1" dirty="0" err="1">
                <a:solidFill>
                  <a:schemeClr val="tx1"/>
                </a:solidFill>
              </a:rPr>
              <a:t>Maxillofac</a:t>
            </a:r>
            <a:r>
              <a:rPr lang="en-US" sz="1400" i="1" dirty="0">
                <a:solidFill>
                  <a:schemeClr val="tx1"/>
                </a:solidFill>
              </a:rPr>
              <a:t> </a:t>
            </a:r>
            <a:r>
              <a:rPr lang="en-US" sz="1400" i="1" dirty="0" err="1" smtClean="0">
                <a:solidFill>
                  <a:schemeClr val="tx1"/>
                </a:solidFill>
              </a:rPr>
              <a:t>Surg</a:t>
            </a:r>
            <a:r>
              <a:rPr lang="en-US" sz="1400" i="1" dirty="0" smtClean="0">
                <a:solidFill>
                  <a:schemeClr val="tx1"/>
                </a:solidFill>
              </a:rPr>
              <a:t> 2010</a:t>
            </a:r>
            <a:endParaRPr lang="en-US" altLang="en-US" sz="1400" i="1" dirty="0">
              <a:solidFill>
                <a:schemeClr val="tx1"/>
              </a:solidFill>
            </a:endParaRPr>
          </a:p>
        </p:txBody>
      </p:sp>
      <p:pic>
        <p:nvPicPr>
          <p:cNvPr id="2" name="Picture 1"/>
          <p:cNvPicPr>
            <a:picLocks noChangeAspect="1"/>
          </p:cNvPicPr>
          <p:nvPr/>
        </p:nvPicPr>
        <p:blipFill>
          <a:blip r:embed="rId2"/>
          <a:stretch>
            <a:fillRect/>
          </a:stretch>
        </p:blipFill>
        <p:spPr>
          <a:xfrm>
            <a:off x="3571081" y="1764506"/>
            <a:ext cx="3238500" cy="3619500"/>
          </a:xfrm>
          <a:prstGeom prst="rect">
            <a:avLst/>
          </a:prstGeom>
        </p:spPr>
      </p:pic>
      <p:sp>
        <p:nvSpPr>
          <p:cNvPr id="3" name="TextBox 2"/>
          <p:cNvSpPr txBox="1"/>
          <p:nvPr/>
        </p:nvSpPr>
        <p:spPr>
          <a:xfrm>
            <a:off x="2904331" y="5579216"/>
            <a:ext cx="4762842" cy="369332"/>
          </a:xfrm>
          <a:prstGeom prst="rect">
            <a:avLst/>
          </a:prstGeom>
          <a:noFill/>
        </p:spPr>
        <p:txBody>
          <a:bodyPr wrap="none" rtlCol="0">
            <a:spAutoFit/>
          </a:bodyPr>
          <a:lstStyle/>
          <a:p>
            <a:r>
              <a:rPr lang="en-US" sz="1800" dirty="0" smtClean="0"/>
              <a:t>Brain abscess following dental procedure</a:t>
            </a:r>
            <a:endParaRPr lang="en-US" sz="1800" dirty="0"/>
          </a:p>
        </p:txBody>
      </p:sp>
    </p:spTree>
    <p:extLst>
      <p:ext uri="{BB962C8B-B14F-4D97-AF65-F5344CB8AC3E}">
        <p14:creationId xmlns:p14="http://schemas.microsoft.com/office/powerpoint/2010/main" val="418705824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defRPr/>
            </a:pPr>
            <a:r>
              <a:rPr lang="en-US" sz="3500">
                <a:effectLst>
                  <a:outerShdw blurRad="38100" dist="38100" dir="2700000" algn="tl">
                    <a:srgbClr val="000000"/>
                  </a:outerShdw>
                </a:effectLst>
              </a:rPr>
              <a:t>Hereditary Hemorrhagic Telangiectasia</a:t>
            </a:r>
            <a:br>
              <a:rPr lang="en-US" sz="3500">
                <a:effectLst>
                  <a:outerShdw blurRad="38100" dist="38100" dir="2700000" algn="tl">
                    <a:srgbClr val="000000"/>
                  </a:outerShdw>
                </a:effectLst>
              </a:rPr>
            </a:br>
            <a:r>
              <a:rPr lang="en-US" sz="3100" i="1">
                <a:solidFill>
                  <a:srgbClr val="66FFFF"/>
                </a:solidFill>
                <a:effectLst>
                  <a:outerShdw blurRad="38100" dist="38100" dir="2700000" algn="tl">
                    <a:srgbClr val="000000"/>
                  </a:outerShdw>
                </a:effectLst>
              </a:rPr>
              <a:t>Clinical features</a:t>
            </a:r>
          </a:p>
        </p:txBody>
      </p:sp>
      <p:sp>
        <p:nvSpPr>
          <p:cNvPr id="24579" name="Rectangle 3"/>
          <p:cNvSpPr>
            <a:spLocks noGrp="1" noChangeArrowheads="1"/>
          </p:cNvSpPr>
          <p:nvPr>
            <p:ph type="body" idx="1"/>
          </p:nvPr>
        </p:nvSpPr>
        <p:spPr>
          <a:xfrm>
            <a:off x="519033" y="1667986"/>
            <a:ext cx="9342597" cy="5003959"/>
          </a:xfrm>
        </p:spPr>
        <p:txBody>
          <a:bodyPr/>
          <a:lstStyle/>
          <a:p>
            <a:pPr eaLnBrk="1" hangingPunct="1">
              <a:lnSpc>
                <a:spcPct val="90000"/>
              </a:lnSpc>
            </a:pPr>
            <a:r>
              <a:rPr lang="en-US" altLang="en-US" smtClean="0"/>
              <a:t>Epistaxis, GI bleeding – may be severe</a:t>
            </a:r>
          </a:p>
          <a:p>
            <a:pPr lvl="1" eaLnBrk="1" hangingPunct="1">
              <a:lnSpc>
                <a:spcPct val="90000"/>
              </a:lnSpc>
            </a:pPr>
            <a:r>
              <a:rPr lang="en-US" altLang="en-US" smtClean="0"/>
              <a:t>Severe iron deficiency common</a:t>
            </a:r>
          </a:p>
          <a:p>
            <a:pPr eaLnBrk="1" hangingPunct="1">
              <a:lnSpc>
                <a:spcPct val="90000"/>
              </a:lnSpc>
            </a:pPr>
            <a:r>
              <a:rPr lang="en-US" altLang="en-US" smtClean="0"/>
              <a:t>Pulmonary or CNS bleeding often fatal</a:t>
            </a:r>
          </a:p>
          <a:p>
            <a:pPr eaLnBrk="1" hangingPunct="1">
              <a:lnSpc>
                <a:spcPct val="90000"/>
              </a:lnSpc>
            </a:pPr>
            <a:r>
              <a:rPr lang="en-US" altLang="en-US" smtClean="0"/>
              <a:t>Gradual increase in bleeding risk with age</a:t>
            </a:r>
          </a:p>
          <a:p>
            <a:pPr eaLnBrk="1" hangingPunct="1">
              <a:lnSpc>
                <a:spcPct val="90000"/>
              </a:lnSpc>
            </a:pPr>
            <a:r>
              <a:rPr lang="en-US" altLang="en-US" smtClean="0"/>
              <a:t>AVMs enlarge during pregnancy</a:t>
            </a:r>
          </a:p>
          <a:p>
            <a:pPr eaLnBrk="1" hangingPunct="1">
              <a:lnSpc>
                <a:spcPct val="90000"/>
              </a:lnSpc>
            </a:pPr>
            <a:r>
              <a:rPr lang="en-US" altLang="en-US" smtClean="0"/>
              <a:t>Risk of brain abscess</a:t>
            </a:r>
          </a:p>
          <a:p>
            <a:pPr eaLnBrk="1" hangingPunct="1">
              <a:lnSpc>
                <a:spcPct val="90000"/>
              </a:lnSpc>
            </a:pPr>
            <a:r>
              <a:rPr lang="en-US" altLang="en-US" smtClean="0"/>
              <a:t>Hypoxemia from pulmonary HTN and R</a:t>
            </a:r>
            <a:r>
              <a:rPr lang="en-US" altLang="en-US" smtClean="0">
                <a:cs typeface="Arial" charset="0"/>
              </a:rPr>
              <a:t>→L shunting in lung</a:t>
            </a:r>
          </a:p>
          <a:p>
            <a:pPr eaLnBrk="1" hangingPunct="1">
              <a:lnSpc>
                <a:spcPct val="90000"/>
              </a:lnSpc>
            </a:pPr>
            <a:endParaRPr lang="en-US" altLang="en-US" smtClean="0"/>
          </a:p>
        </p:txBody>
      </p:sp>
    </p:spTree>
    <p:extLst>
      <p:ext uri="{BB962C8B-B14F-4D97-AF65-F5344CB8AC3E}">
        <p14:creationId xmlns:p14="http://schemas.microsoft.com/office/powerpoint/2010/main" val="410027979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84931" y="286272"/>
            <a:ext cx="10134600" cy="1191419"/>
          </a:xfrm>
        </p:spPr>
        <p:txBody>
          <a:bodyPr/>
          <a:lstStyle/>
          <a:p>
            <a:pPr eaLnBrk="1" hangingPunct="1">
              <a:defRPr/>
            </a:pPr>
            <a:r>
              <a:rPr lang="en-US" sz="4000" dirty="0">
                <a:effectLst>
                  <a:outerShdw blurRad="38100" dist="38100" dir="2700000" algn="tl">
                    <a:srgbClr val="000000"/>
                  </a:outerShdw>
                </a:effectLst>
              </a:rPr>
              <a:t>Hereditary Hemorrhagic Telangiectasia</a:t>
            </a:r>
            <a:br>
              <a:rPr lang="en-US" sz="4000" dirty="0">
                <a:effectLst>
                  <a:outerShdw blurRad="38100" dist="38100" dir="2700000" algn="tl">
                    <a:srgbClr val="000000"/>
                  </a:outerShdw>
                </a:effectLst>
              </a:rPr>
            </a:br>
            <a:r>
              <a:rPr lang="en-US" sz="4000" i="1" dirty="0">
                <a:solidFill>
                  <a:srgbClr val="66FFFF"/>
                </a:solidFill>
                <a:effectLst>
                  <a:outerShdw blurRad="38100" dist="38100" dir="2700000" algn="tl">
                    <a:srgbClr val="000000"/>
                  </a:outerShdw>
                </a:effectLst>
              </a:rPr>
              <a:t>Treatment</a:t>
            </a:r>
          </a:p>
        </p:txBody>
      </p:sp>
      <p:sp>
        <p:nvSpPr>
          <p:cNvPr id="25603" name="Rectangle 3"/>
          <p:cNvSpPr>
            <a:spLocks noGrp="1" noChangeArrowheads="1"/>
          </p:cNvSpPr>
          <p:nvPr>
            <p:ph type="body" idx="1"/>
          </p:nvPr>
        </p:nvSpPr>
        <p:spPr>
          <a:xfrm>
            <a:off x="519033" y="1667986"/>
            <a:ext cx="9342597" cy="4497070"/>
          </a:xfrm>
        </p:spPr>
        <p:txBody>
          <a:bodyPr/>
          <a:lstStyle/>
          <a:p>
            <a:pPr eaLnBrk="1" hangingPunct="1">
              <a:lnSpc>
                <a:spcPct val="90000"/>
              </a:lnSpc>
            </a:pPr>
            <a:r>
              <a:rPr lang="en-US" altLang="en-US" dirty="0" smtClean="0"/>
              <a:t>No consistently effective method for preventing bleeding</a:t>
            </a:r>
          </a:p>
          <a:p>
            <a:pPr lvl="1" eaLnBrk="1" hangingPunct="1">
              <a:lnSpc>
                <a:spcPct val="90000"/>
              </a:lnSpc>
            </a:pPr>
            <a:r>
              <a:rPr lang="en-US" altLang="en-US" dirty="0" err="1" smtClean="0"/>
              <a:t>Antifibrinolytics</a:t>
            </a:r>
            <a:r>
              <a:rPr lang="en-US" altLang="en-US" dirty="0" smtClean="0"/>
              <a:t>, thalidomide, estrogens sometimes beneficial</a:t>
            </a:r>
          </a:p>
          <a:p>
            <a:pPr eaLnBrk="1" hangingPunct="1">
              <a:lnSpc>
                <a:spcPct val="90000"/>
              </a:lnSpc>
            </a:pPr>
            <a:r>
              <a:rPr lang="en-US" altLang="en-US" dirty="0" smtClean="0"/>
              <a:t>Aggressive iron replacement</a:t>
            </a:r>
          </a:p>
          <a:p>
            <a:pPr eaLnBrk="1" hangingPunct="1">
              <a:lnSpc>
                <a:spcPct val="90000"/>
              </a:lnSpc>
            </a:pPr>
            <a:r>
              <a:rPr lang="en-US" altLang="en-US" dirty="0" smtClean="0"/>
              <a:t>Antibiotic prophylaxis for dental work </a:t>
            </a:r>
            <a:r>
              <a:rPr lang="en-US" altLang="en-US" dirty="0" err="1" smtClean="0"/>
              <a:t>etc</a:t>
            </a:r>
            <a:endParaRPr lang="en-US" altLang="en-US" dirty="0" smtClean="0"/>
          </a:p>
          <a:p>
            <a:pPr eaLnBrk="1" hangingPunct="1">
              <a:lnSpc>
                <a:spcPct val="90000"/>
              </a:lnSpc>
            </a:pPr>
            <a:r>
              <a:rPr lang="en-US" altLang="en-US" dirty="0" smtClean="0"/>
              <a:t>Screen for CNS lesions </a:t>
            </a:r>
            <a:r>
              <a:rPr lang="en-US" altLang="en-US" dirty="0" smtClean="0">
                <a:cs typeface="Arial" charset="0"/>
              </a:rPr>
              <a:t>→ consider surgical intervention</a:t>
            </a:r>
          </a:p>
          <a:p>
            <a:pPr eaLnBrk="1" hangingPunct="1">
              <a:lnSpc>
                <a:spcPct val="90000"/>
              </a:lnSpc>
            </a:pPr>
            <a:endParaRPr lang="en-US" altLang="en-US" dirty="0" smtClean="0"/>
          </a:p>
        </p:txBody>
      </p:sp>
    </p:spTree>
    <p:extLst>
      <p:ext uri="{BB962C8B-B14F-4D97-AF65-F5344CB8AC3E}">
        <p14:creationId xmlns:p14="http://schemas.microsoft.com/office/powerpoint/2010/main" val="290787279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defRPr/>
            </a:pPr>
            <a:r>
              <a:rPr lang="en-US" sz="4400" dirty="0" smtClean="0">
                <a:effectLst>
                  <a:outerShdw blurRad="38100" dist="38100" dir="2700000" algn="tl">
                    <a:srgbClr val="000000"/>
                  </a:outerShdw>
                </a:effectLst>
              </a:rPr>
              <a:t>Ehlers-</a:t>
            </a:r>
            <a:r>
              <a:rPr lang="en-US" sz="4400" dirty="0" err="1" smtClean="0">
                <a:effectLst>
                  <a:outerShdw blurRad="38100" dist="38100" dir="2700000" algn="tl">
                    <a:srgbClr val="000000"/>
                  </a:outerShdw>
                </a:effectLst>
              </a:rPr>
              <a:t>Danlos</a:t>
            </a:r>
            <a:r>
              <a:rPr lang="en-US" sz="4400" dirty="0" smtClean="0">
                <a:effectLst>
                  <a:outerShdw blurRad="38100" dist="38100" dir="2700000" algn="tl">
                    <a:srgbClr val="000000"/>
                  </a:outerShdw>
                </a:effectLst>
              </a:rPr>
              <a:t> syndrome</a:t>
            </a:r>
          </a:p>
        </p:txBody>
      </p:sp>
      <p:sp>
        <p:nvSpPr>
          <p:cNvPr id="26627" name="Rectangle 3"/>
          <p:cNvSpPr>
            <a:spLocks noGrp="1" noChangeArrowheads="1"/>
          </p:cNvSpPr>
          <p:nvPr>
            <p:ph type="body" idx="1"/>
          </p:nvPr>
        </p:nvSpPr>
        <p:spPr/>
        <p:txBody>
          <a:bodyPr/>
          <a:lstStyle/>
          <a:p>
            <a:pPr eaLnBrk="1" hangingPunct="1"/>
            <a:r>
              <a:rPr lang="en-US" altLang="en-US" sz="3100"/>
              <a:t>Defective collagen structure</a:t>
            </a:r>
          </a:p>
          <a:p>
            <a:pPr lvl="1" eaLnBrk="1" hangingPunct="1"/>
            <a:r>
              <a:rPr lang="en-US" altLang="en-US" sz="2600"/>
              <a:t>Mutations in genes for various types of collagen</a:t>
            </a:r>
          </a:p>
          <a:p>
            <a:pPr eaLnBrk="1" hangingPunct="1"/>
            <a:r>
              <a:rPr lang="en-US" altLang="en-US" sz="3100"/>
              <a:t>9 variants</a:t>
            </a:r>
          </a:p>
          <a:p>
            <a:pPr lvl="1" eaLnBrk="1" hangingPunct="1"/>
            <a:r>
              <a:rPr lang="en-US" altLang="en-US" sz="2600"/>
              <a:t>Type IV (mutation in type III collagen gene) most likely to cause bleeding</a:t>
            </a:r>
          </a:p>
          <a:p>
            <a:pPr eaLnBrk="1" hangingPunct="1"/>
            <a:r>
              <a:rPr lang="en-US" altLang="en-US" sz="3100"/>
              <a:t>Bleeding due to weakening of vessel wall </a:t>
            </a:r>
            <a:r>
              <a:rPr lang="en-US" altLang="en-US" sz="3100">
                <a:cs typeface="Arial" charset="0"/>
              </a:rPr>
              <a:t>→ vessel rupture</a:t>
            </a:r>
          </a:p>
          <a:p>
            <a:pPr eaLnBrk="1" hangingPunct="1"/>
            <a:r>
              <a:rPr lang="en-US" altLang="en-US" sz="3100"/>
              <a:t>Conventional tests of hemostatic integrity normal</a:t>
            </a:r>
          </a:p>
        </p:txBody>
      </p:sp>
    </p:spTree>
    <p:extLst>
      <p:ext uri="{BB962C8B-B14F-4D97-AF65-F5344CB8AC3E}">
        <p14:creationId xmlns:p14="http://schemas.microsoft.com/office/powerpoint/2010/main" val="349314529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defRPr/>
            </a:pPr>
            <a:r>
              <a:rPr lang="en-US" sz="4400" dirty="0" smtClean="0">
                <a:effectLst>
                  <a:outerShdw blurRad="38100" dist="38100" dir="2700000" algn="tl">
                    <a:srgbClr val="000000"/>
                  </a:outerShdw>
                </a:effectLst>
              </a:rPr>
              <a:t>Ehlers-</a:t>
            </a:r>
            <a:r>
              <a:rPr lang="en-US" sz="4400" dirty="0" err="1" smtClean="0">
                <a:effectLst>
                  <a:outerShdw blurRad="38100" dist="38100" dir="2700000" algn="tl">
                    <a:srgbClr val="000000"/>
                  </a:outerShdw>
                </a:effectLst>
              </a:rPr>
              <a:t>Danlos</a:t>
            </a:r>
            <a:r>
              <a:rPr lang="en-US" sz="4400" dirty="0" smtClean="0">
                <a:effectLst>
                  <a:outerShdw blurRad="38100" dist="38100" dir="2700000" algn="tl">
                    <a:srgbClr val="000000"/>
                  </a:outerShdw>
                </a:effectLst>
              </a:rPr>
              <a:t> syndrome</a:t>
            </a:r>
          </a:p>
        </p:txBody>
      </p:sp>
      <p:sp>
        <p:nvSpPr>
          <p:cNvPr id="27651" name="Rectangle 3"/>
          <p:cNvSpPr>
            <a:spLocks noGrp="1" noChangeArrowheads="1"/>
          </p:cNvSpPr>
          <p:nvPr>
            <p:ph type="body" idx="1"/>
          </p:nvPr>
        </p:nvSpPr>
        <p:spPr/>
        <p:txBody>
          <a:bodyPr/>
          <a:lstStyle/>
          <a:p>
            <a:pPr eaLnBrk="1" hangingPunct="1"/>
            <a:r>
              <a:rPr lang="en-US" altLang="en-US" smtClean="0"/>
              <a:t>Thin, weak skin with poor healing</a:t>
            </a:r>
          </a:p>
          <a:p>
            <a:pPr lvl="1" eaLnBrk="1" hangingPunct="1"/>
            <a:r>
              <a:rPr lang="en-US" altLang="en-US" smtClean="0"/>
              <a:t>“Cigarette paper” scars</a:t>
            </a:r>
          </a:p>
          <a:p>
            <a:pPr eaLnBrk="1" hangingPunct="1"/>
            <a:r>
              <a:rPr lang="en-US" altLang="en-US" smtClean="0"/>
              <a:t>Bruising</a:t>
            </a:r>
          </a:p>
          <a:p>
            <a:pPr eaLnBrk="1" hangingPunct="1"/>
            <a:r>
              <a:rPr lang="en-US" altLang="en-US" smtClean="0"/>
              <a:t>Hypermobile joints</a:t>
            </a:r>
          </a:p>
          <a:p>
            <a:pPr lvl="1" eaLnBrk="1" hangingPunct="1"/>
            <a:r>
              <a:rPr lang="en-US" altLang="en-US" smtClean="0"/>
              <a:t>Spontaneous joint dislocation</a:t>
            </a:r>
          </a:p>
          <a:p>
            <a:pPr eaLnBrk="1" hangingPunct="1"/>
            <a:r>
              <a:rPr lang="en-US" altLang="en-US" smtClean="0"/>
              <a:t>Median survival 48 years in type IV EDS</a:t>
            </a:r>
          </a:p>
          <a:p>
            <a:pPr lvl="1" eaLnBrk="1" hangingPunct="1"/>
            <a:r>
              <a:rPr lang="en-US" altLang="en-US" smtClean="0"/>
              <a:t>Death from rupture of large vessels or colon perforation</a:t>
            </a:r>
          </a:p>
        </p:txBody>
      </p:sp>
    </p:spTree>
    <p:extLst>
      <p:ext uri="{BB962C8B-B14F-4D97-AF65-F5344CB8AC3E}">
        <p14:creationId xmlns:p14="http://schemas.microsoft.com/office/powerpoint/2010/main" val="55530692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smtClean="0"/>
              <a:t>Ehlers-Danlos Syndrome</a:t>
            </a:r>
          </a:p>
        </p:txBody>
      </p:sp>
      <p:pic>
        <p:nvPicPr>
          <p:cNvPr id="23555" name="Picture 4"/>
          <p:cNvPicPr>
            <a:picLocks noChangeAspect="1"/>
          </p:cNvPicPr>
          <p:nvPr/>
        </p:nvPicPr>
        <p:blipFill>
          <a:blip r:embed="rId2">
            <a:extLst>
              <a:ext uri="{28A0092B-C50C-407E-A947-70E740481C1C}">
                <a14:useLocalDpi xmlns:a14="http://schemas.microsoft.com/office/drawing/2010/main" val="0"/>
              </a:ext>
            </a:extLst>
          </a:blip>
          <a:srcRect t="11787"/>
          <a:stretch>
            <a:fillRect/>
          </a:stretch>
        </p:blipFill>
        <p:spPr bwMode="auto">
          <a:xfrm>
            <a:off x="236538" y="1973263"/>
            <a:ext cx="4375150" cy="402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84738" y="2220913"/>
            <a:ext cx="5172075"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TextBox 6"/>
          <p:cNvSpPr txBox="1">
            <a:spLocks noChangeArrowheads="1"/>
          </p:cNvSpPr>
          <p:nvPr/>
        </p:nvSpPr>
        <p:spPr bwMode="auto">
          <a:xfrm>
            <a:off x="6484938" y="6392863"/>
            <a:ext cx="24415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b="1">
                <a:solidFill>
                  <a:schemeClr val="bg1"/>
                </a:solidFill>
                <a:latin typeface="Arial" panose="020B0604020202020204" pitchFamily="34" charset="0"/>
              </a:defRPr>
            </a:lvl1pPr>
            <a:lvl2pPr marL="742950" indent="-285750">
              <a:spcBef>
                <a:spcPct val="20000"/>
              </a:spcBef>
              <a:buChar char="–"/>
              <a:defRPr sz="2800" b="1">
                <a:solidFill>
                  <a:schemeClr val="bg1"/>
                </a:solidFill>
                <a:latin typeface="Arial" panose="020B0604020202020204" pitchFamily="34" charset="0"/>
              </a:defRPr>
            </a:lvl2pPr>
            <a:lvl3pPr marL="1143000" indent="-228600">
              <a:spcBef>
                <a:spcPct val="20000"/>
              </a:spcBef>
              <a:buChar char="•"/>
              <a:defRPr sz="2400" b="1">
                <a:solidFill>
                  <a:schemeClr val="bg1"/>
                </a:solidFill>
                <a:latin typeface="Arial" panose="020B0604020202020204" pitchFamily="34" charset="0"/>
              </a:defRPr>
            </a:lvl3pPr>
            <a:lvl4pPr marL="1600200" indent="-228600">
              <a:spcBef>
                <a:spcPct val="20000"/>
              </a:spcBef>
              <a:buChar char="–"/>
              <a:defRPr sz="2000" b="1">
                <a:solidFill>
                  <a:schemeClr val="bg1"/>
                </a:solidFill>
                <a:latin typeface="Arial" panose="020B0604020202020204" pitchFamily="34" charset="0"/>
              </a:defRPr>
            </a:lvl4pPr>
            <a:lvl5pPr marL="2057400" indent="-228600">
              <a:spcBef>
                <a:spcPct val="20000"/>
              </a:spcBef>
              <a:buChar char="»"/>
              <a:defRPr sz="2000" b="1">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bg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1" i="1" u="none" strike="noStrike" kern="1200" cap="none" spc="0" normalizeH="0" baseline="0" noProof="0" smtClean="0">
                <a:ln>
                  <a:noFill/>
                </a:ln>
                <a:solidFill>
                  <a:srgbClr val="FFFFFF"/>
                </a:solidFill>
                <a:effectLst/>
                <a:uLnTx/>
                <a:uFillTx/>
                <a:latin typeface="Arial" panose="020B0604020202020204" pitchFamily="34" charset="0"/>
                <a:ea typeface="+mn-ea"/>
                <a:cs typeface="+mn-cs"/>
              </a:rPr>
              <a:t>Morphopedics.wikdot.com</a:t>
            </a:r>
          </a:p>
        </p:txBody>
      </p:sp>
      <p:sp>
        <p:nvSpPr>
          <p:cNvPr id="23558" name="TextBox 7"/>
          <p:cNvSpPr txBox="1">
            <a:spLocks noChangeArrowheads="1"/>
          </p:cNvSpPr>
          <p:nvPr/>
        </p:nvSpPr>
        <p:spPr bwMode="auto">
          <a:xfrm>
            <a:off x="1379538" y="6392863"/>
            <a:ext cx="15859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b="1">
                <a:solidFill>
                  <a:schemeClr val="bg1"/>
                </a:solidFill>
                <a:latin typeface="Arial" panose="020B0604020202020204" pitchFamily="34" charset="0"/>
              </a:defRPr>
            </a:lvl1pPr>
            <a:lvl2pPr marL="742950" indent="-285750">
              <a:spcBef>
                <a:spcPct val="20000"/>
              </a:spcBef>
              <a:buChar char="–"/>
              <a:defRPr sz="2800" b="1">
                <a:solidFill>
                  <a:schemeClr val="bg1"/>
                </a:solidFill>
                <a:latin typeface="Arial" panose="020B0604020202020204" pitchFamily="34" charset="0"/>
              </a:defRPr>
            </a:lvl2pPr>
            <a:lvl3pPr marL="1143000" indent="-228600">
              <a:spcBef>
                <a:spcPct val="20000"/>
              </a:spcBef>
              <a:buChar char="•"/>
              <a:defRPr sz="2400" b="1">
                <a:solidFill>
                  <a:schemeClr val="bg1"/>
                </a:solidFill>
                <a:latin typeface="Arial" panose="020B0604020202020204" pitchFamily="34" charset="0"/>
              </a:defRPr>
            </a:lvl3pPr>
            <a:lvl4pPr marL="1600200" indent="-228600">
              <a:spcBef>
                <a:spcPct val="20000"/>
              </a:spcBef>
              <a:buChar char="–"/>
              <a:defRPr sz="2000" b="1">
                <a:solidFill>
                  <a:schemeClr val="bg1"/>
                </a:solidFill>
                <a:latin typeface="Arial" panose="020B0604020202020204" pitchFamily="34" charset="0"/>
              </a:defRPr>
            </a:lvl4pPr>
            <a:lvl5pPr marL="2057400" indent="-228600">
              <a:spcBef>
                <a:spcPct val="20000"/>
              </a:spcBef>
              <a:buChar char="»"/>
              <a:defRPr sz="2000" b="1">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sz="2000" b="1">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sz="2000" b="1">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sz="2000" b="1">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sz="2000" b="1">
                <a:solidFill>
                  <a:schemeClr val="bg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1" i="1" u="none" strike="noStrike" kern="1200" cap="none" spc="0" normalizeH="0" baseline="0" noProof="0" smtClean="0">
                <a:ln>
                  <a:noFill/>
                </a:ln>
                <a:solidFill>
                  <a:srgbClr val="FFFFFF"/>
                </a:solidFill>
                <a:effectLst/>
                <a:uLnTx/>
                <a:uFillTx/>
                <a:latin typeface="Arial" panose="020B0604020202020204" pitchFamily="34" charset="0"/>
                <a:ea typeface="+mn-ea"/>
                <a:cs typeface="+mn-cs"/>
              </a:rPr>
              <a:t>Lifewitheds.com</a:t>
            </a:r>
          </a:p>
        </p:txBody>
      </p:sp>
    </p:spTree>
    <p:extLst>
      <p:ext uri="{BB962C8B-B14F-4D97-AF65-F5344CB8AC3E}">
        <p14:creationId xmlns:p14="http://schemas.microsoft.com/office/powerpoint/2010/main" val="64882196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von Willebrand disease</a:t>
            </a:r>
            <a:endParaRPr lang="en-US" dirty="0"/>
          </a:p>
        </p:txBody>
      </p:sp>
    </p:spTree>
    <p:extLst>
      <p:ext uri="{BB962C8B-B14F-4D97-AF65-F5344CB8AC3E}">
        <p14:creationId xmlns:p14="http://schemas.microsoft.com/office/powerpoint/2010/main" val="41531701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p:txBody>
          <a:bodyPr/>
          <a:lstStyle/>
          <a:p>
            <a:pPr>
              <a:defRPr/>
            </a:pPr>
            <a:r>
              <a:rPr lang="en-US" altLang="en-US" smtClean="0">
                <a:effectLst>
                  <a:outerShdw blurRad="38100" dist="38100" dir="2700000" algn="tl">
                    <a:srgbClr val="000000"/>
                  </a:outerShdw>
                </a:effectLst>
              </a:rPr>
              <a:t>VON WILLEBRAND DISEASE</a:t>
            </a:r>
          </a:p>
        </p:txBody>
      </p:sp>
      <p:sp>
        <p:nvSpPr>
          <p:cNvPr id="41987" name="Rectangle 3"/>
          <p:cNvSpPr>
            <a:spLocks noGrp="1" noChangeArrowheads="1"/>
          </p:cNvSpPr>
          <p:nvPr>
            <p:ph type="body" idx="1"/>
          </p:nvPr>
        </p:nvSpPr>
        <p:spPr>
          <a:xfrm>
            <a:off x="631825" y="1338265"/>
            <a:ext cx="9123363" cy="5208587"/>
          </a:xfrm>
        </p:spPr>
        <p:txBody>
          <a:bodyPr/>
          <a:lstStyle/>
          <a:p>
            <a:pPr>
              <a:lnSpc>
                <a:spcPct val="80000"/>
              </a:lnSpc>
            </a:pPr>
            <a:r>
              <a:rPr lang="en-US" altLang="en-US" sz="2800"/>
              <a:t>Common (most common?) inherited bleeding disorder</a:t>
            </a:r>
          </a:p>
          <a:p>
            <a:pPr>
              <a:lnSpc>
                <a:spcPct val="80000"/>
              </a:lnSpc>
            </a:pPr>
            <a:r>
              <a:rPr lang="en-US" altLang="en-US" sz="2800"/>
              <a:t>Partial lack of VWF causes mild or moderate bleeding tendency</a:t>
            </a:r>
          </a:p>
          <a:p>
            <a:pPr lvl="1">
              <a:lnSpc>
                <a:spcPct val="80000"/>
              </a:lnSpc>
            </a:pPr>
            <a:r>
              <a:rPr lang="en-US" altLang="en-US" sz="2400"/>
              <a:t>Menorrhagia, bleeding after surgery, bruising</a:t>
            </a:r>
          </a:p>
          <a:p>
            <a:pPr>
              <a:lnSpc>
                <a:spcPct val="80000"/>
              </a:lnSpc>
            </a:pPr>
            <a:r>
              <a:rPr lang="en-US" altLang="en-US" sz="2800"/>
              <a:t>Typically autosomal dominant with variable penetrance</a:t>
            </a:r>
          </a:p>
          <a:p>
            <a:pPr>
              <a:lnSpc>
                <a:spcPct val="80000"/>
              </a:lnSpc>
            </a:pPr>
            <a:r>
              <a:rPr lang="en-US" altLang="en-US" sz="2800"/>
              <a:t>Laboratory:  </a:t>
            </a:r>
          </a:p>
          <a:p>
            <a:pPr lvl="1">
              <a:lnSpc>
                <a:spcPct val="80000"/>
              </a:lnSpc>
            </a:pPr>
            <a:r>
              <a:rPr lang="en-US" altLang="en-US" sz="2400"/>
              <a:t>Defective platelet adherence (PFA-100) or long bleeding time</a:t>
            </a:r>
          </a:p>
          <a:p>
            <a:pPr lvl="1">
              <a:lnSpc>
                <a:spcPct val="80000"/>
              </a:lnSpc>
            </a:pPr>
            <a:r>
              <a:rPr lang="en-US" altLang="en-US" sz="2400"/>
              <a:t>Subnormal levels of von Willebrand antigen and factor VIII in plasma</a:t>
            </a:r>
          </a:p>
          <a:p>
            <a:pPr lvl="1">
              <a:lnSpc>
                <a:spcPct val="80000"/>
              </a:lnSpc>
            </a:pPr>
            <a:r>
              <a:rPr lang="en-US" altLang="en-US" sz="2400"/>
              <a:t>Low Ristocetin cofactor activity or VWF activity</a:t>
            </a:r>
          </a:p>
        </p:txBody>
      </p:sp>
    </p:spTree>
    <p:extLst>
      <p:ext uri="{BB962C8B-B14F-4D97-AF65-F5344CB8AC3E}">
        <p14:creationId xmlns:p14="http://schemas.microsoft.com/office/powerpoint/2010/main" val="1013227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4034" name="Picture 2" descr="http://jcs.biologists.org/content/121/1/19/F1.lar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4964" y="1363663"/>
            <a:ext cx="4629150" cy="524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5" name="Title 1"/>
          <p:cNvSpPr>
            <a:spLocks noGrp="1"/>
          </p:cNvSpPr>
          <p:nvPr>
            <p:ph type="title"/>
          </p:nvPr>
        </p:nvSpPr>
        <p:spPr/>
        <p:txBody>
          <a:bodyPr/>
          <a:lstStyle/>
          <a:p>
            <a:r>
              <a:rPr lang="en-US" altLang="en-US" smtClean="0">
                <a:solidFill>
                  <a:schemeClr val="tx1"/>
                </a:solidFill>
              </a:rPr>
              <a:t>VWF multimer formation</a:t>
            </a:r>
          </a:p>
        </p:txBody>
      </p:sp>
    </p:spTree>
    <p:extLst>
      <p:ext uri="{BB962C8B-B14F-4D97-AF65-F5344CB8AC3E}">
        <p14:creationId xmlns:p14="http://schemas.microsoft.com/office/powerpoint/2010/main" val="37110739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6764" y="1258888"/>
            <a:ext cx="6305550" cy="462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7091" name="Text Box 3"/>
          <p:cNvSpPr txBox="1">
            <a:spLocks noChangeArrowheads="1"/>
          </p:cNvSpPr>
          <p:nvPr/>
        </p:nvSpPr>
        <p:spPr bwMode="auto">
          <a:xfrm>
            <a:off x="2066925" y="5937252"/>
            <a:ext cx="6248400" cy="584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8" tIns="45709" rIns="91418" bIns="45709">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b="1" i="1" u="none" strike="noStrike" kern="1200" cap="none" spc="0" normalizeH="0" baseline="0" noProof="0">
                <a:ln>
                  <a:noFill/>
                </a:ln>
                <a:solidFill>
                  <a:srgbClr val="000000"/>
                </a:solidFill>
                <a:effectLst/>
                <a:uLnTx/>
                <a:uFillTx/>
                <a:latin typeface="Arial" charset="0"/>
                <a:ea typeface="+mn-ea"/>
                <a:cs typeface="+mn-cs"/>
              </a:rPr>
              <a:t>Weibel-Palade body</a:t>
            </a:r>
            <a:r>
              <a:rPr kumimoji="0" lang="en-US" altLang="en-US" sz="1600" b="1" i="0" u="none" strike="noStrike" kern="1200" cap="none" spc="0" normalizeH="0" baseline="0" noProof="0">
                <a:ln>
                  <a:noFill/>
                </a:ln>
                <a:solidFill>
                  <a:srgbClr val="000000"/>
                </a:solidFill>
                <a:effectLst/>
                <a:uLnTx/>
                <a:uFillTx/>
                <a:latin typeface="Arial" charset="0"/>
                <a:ea typeface="+mn-ea"/>
                <a:cs typeface="+mn-cs"/>
              </a:rPr>
              <a:t> (arrows) in the cytoplasm of endothelial cell. N - nucleus. Scale = 100 nm. (Human, skin.) </a:t>
            </a:r>
          </a:p>
        </p:txBody>
      </p:sp>
      <p:sp>
        <p:nvSpPr>
          <p:cNvPr id="45060" name="Title 1"/>
          <p:cNvSpPr>
            <a:spLocks noGrp="1"/>
          </p:cNvSpPr>
          <p:nvPr>
            <p:ph type="title"/>
          </p:nvPr>
        </p:nvSpPr>
        <p:spPr/>
        <p:txBody>
          <a:bodyPr/>
          <a:lstStyle/>
          <a:p>
            <a:r>
              <a:rPr lang="en-US" altLang="en-US" smtClean="0">
                <a:solidFill>
                  <a:schemeClr val="tx1"/>
                </a:solidFill>
              </a:rPr>
              <a:t>Endothelial cell</a:t>
            </a:r>
          </a:p>
        </p:txBody>
      </p:sp>
    </p:spTree>
    <p:extLst>
      <p:ext uri="{BB962C8B-B14F-4D97-AF65-F5344CB8AC3E}">
        <p14:creationId xmlns:p14="http://schemas.microsoft.com/office/powerpoint/2010/main" val="26624831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70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091"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2" y="2216152"/>
            <a:ext cx="8859838" cy="27098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6083" name="Text Box 4"/>
          <p:cNvSpPr txBox="1">
            <a:spLocks noChangeArrowheads="1"/>
          </p:cNvSpPr>
          <p:nvPr/>
        </p:nvSpPr>
        <p:spPr bwMode="auto">
          <a:xfrm>
            <a:off x="6810375" y="6773863"/>
            <a:ext cx="3200400" cy="242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defTabSz="457200">
              <a:lnSpc>
                <a:spcPct val="93000"/>
              </a:lnSpc>
              <a:spcAft>
                <a:spcPts val="888"/>
              </a:spcAft>
              <a:buClr>
                <a:srgbClr val="000000"/>
              </a:buClr>
              <a:buSzPct val="100000"/>
              <a:buFont typeface="Arial" charset="0"/>
              <a:buChar char="•"/>
              <a:tabLst>
                <a:tab pos="723900" algn="l"/>
                <a:tab pos="1447800" algn="l"/>
                <a:tab pos="2171700" algn="l"/>
                <a:tab pos="2895600" algn="l"/>
                <a:tab pos="3619500" algn="l"/>
              </a:tabLst>
              <a:defRPr sz="2000">
                <a:solidFill>
                  <a:srgbClr val="000000"/>
                </a:solidFill>
                <a:latin typeface="Times New Roman" pitchFamily="18" charset="0"/>
                <a:ea typeface="msgothic" charset="0"/>
                <a:cs typeface="msgothic" charset="0"/>
              </a:defRPr>
            </a:lvl1pPr>
            <a:lvl2pPr marL="742950" indent="-285750" defTabSz="457200">
              <a:lnSpc>
                <a:spcPct val="93000"/>
              </a:lnSpc>
              <a:spcAft>
                <a:spcPts val="1138"/>
              </a:spcAft>
              <a:buClr>
                <a:srgbClr val="000000"/>
              </a:buClr>
              <a:buSzPct val="75000"/>
              <a:buFont typeface="Symbol" charset="2"/>
              <a:buChar char=""/>
              <a:tabLst>
                <a:tab pos="723900" algn="l"/>
                <a:tab pos="1447800" algn="l"/>
                <a:tab pos="2171700" algn="l"/>
                <a:tab pos="2895600" algn="l"/>
                <a:tab pos="3619500" algn="l"/>
              </a:tabLst>
              <a:defRPr sz="2600">
                <a:solidFill>
                  <a:srgbClr val="000000"/>
                </a:solidFill>
                <a:latin typeface="Times New Roman" pitchFamily="18" charset="0"/>
                <a:ea typeface="msgothic" charset="0"/>
                <a:cs typeface="msgothic" charset="0"/>
              </a:defRPr>
            </a:lvl2pPr>
            <a:lvl3pPr marL="1143000" indent="-228600" defTabSz="457200">
              <a:lnSpc>
                <a:spcPct val="93000"/>
              </a:lnSpc>
              <a:spcAft>
                <a:spcPts val="850"/>
              </a:spcAft>
              <a:buClr>
                <a:srgbClr val="000000"/>
              </a:buClr>
              <a:buSzPct val="45000"/>
              <a:buFont typeface="Wingdings" charset="2"/>
              <a:buChar char=""/>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3pPr>
            <a:lvl4pPr marL="1600200" indent="-228600" defTabSz="457200">
              <a:lnSpc>
                <a:spcPct val="93000"/>
              </a:lnSpc>
              <a:spcAft>
                <a:spcPts val="575"/>
              </a:spcAft>
              <a:buClr>
                <a:srgbClr val="000000"/>
              </a:buClr>
              <a:buSzPct val="75000"/>
              <a:buFont typeface="Symbol" charset="2"/>
              <a:buChar char=""/>
              <a:tabLst>
                <a:tab pos="723900" algn="l"/>
                <a:tab pos="1447800" algn="l"/>
                <a:tab pos="2171700" algn="l"/>
                <a:tab pos="2895600" algn="l"/>
                <a:tab pos="3619500" algn="l"/>
              </a:tabLst>
              <a:defRPr sz="2000">
                <a:solidFill>
                  <a:srgbClr val="000000"/>
                </a:solidFill>
                <a:latin typeface="Times New Roman" pitchFamily="18" charset="0"/>
                <a:ea typeface="msgothic" charset="0"/>
                <a:cs typeface="msgothic" charset="0"/>
              </a:defRPr>
            </a:lvl4pPr>
            <a:lvl5pPr marL="2057400" indent="-228600" defTabSz="457200">
              <a:lnSpc>
                <a:spcPct val="93000"/>
              </a:lnSpc>
              <a:spcAft>
                <a:spcPts val="288"/>
              </a:spcAft>
              <a:buClr>
                <a:srgbClr val="000000"/>
              </a:buClr>
              <a:buSzPct val="45000"/>
              <a:buFont typeface="Wingdings" charset="2"/>
              <a:buChar char=""/>
              <a:tabLst>
                <a:tab pos="723900" algn="l"/>
                <a:tab pos="1447800" algn="l"/>
                <a:tab pos="2171700" algn="l"/>
                <a:tab pos="2895600" algn="l"/>
                <a:tab pos="3619500" algn="l"/>
              </a:tabLst>
              <a:defRPr sz="2000">
                <a:solidFill>
                  <a:srgbClr val="000000"/>
                </a:solidFill>
                <a:latin typeface="Times New Roman" pitchFamily="18" charset="0"/>
                <a:ea typeface="msgothic" charset="0"/>
                <a:cs typeface="msgothic" charset="0"/>
              </a:defRPr>
            </a:lvl5pPr>
            <a:lvl6pPr marL="2514600" indent="-228600" defTabSz="457200" eaLnBrk="0" fontAlgn="base" hangingPunct="0">
              <a:lnSpc>
                <a:spcPct val="93000"/>
              </a:lnSpc>
              <a:spcBef>
                <a:spcPct val="0"/>
              </a:spcBef>
              <a:spcAft>
                <a:spcPts val="288"/>
              </a:spcAft>
              <a:buClr>
                <a:srgbClr val="000000"/>
              </a:buClr>
              <a:buSzPct val="45000"/>
              <a:buFont typeface="Wingdings" charset="2"/>
              <a:buChar char=""/>
              <a:tabLst>
                <a:tab pos="723900" algn="l"/>
                <a:tab pos="1447800" algn="l"/>
                <a:tab pos="2171700" algn="l"/>
                <a:tab pos="2895600" algn="l"/>
                <a:tab pos="3619500" algn="l"/>
              </a:tabLst>
              <a:defRPr sz="2000">
                <a:solidFill>
                  <a:srgbClr val="000000"/>
                </a:solidFill>
                <a:latin typeface="Times New Roman" pitchFamily="18" charset="0"/>
                <a:ea typeface="msgothic" charset="0"/>
                <a:cs typeface="msgothic" charset="0"/>
              </a:defRPr>
            </a:lvl6pPr>
            <a:lvl7pPr marL="2971800" indent="-228600" defTabSz="457200" eaLnBrk="0" fontAlgn="base" hangingPunct="0">
              <a:lnSpc>
                <a:spcPct val="93000"/>
              </a:lnSpc>
              <a:spcBef>
                <a:spcPct val="0"/>
              </a:spcBef>
              <a:spcAft>
                <a:spcPts val="288"/>
              </a:spcAft>
              <a:buClr>
                <a:srgbClr val="000000"/>
              </a:buClr>
              <a:buSzPct val="45000"/>
              <a:buFont typeface="Wingdings" charset="2"/>
              <a:buChar char=""/>
              <a:tabLst>
                <a:tab pos="723900" algn="l"/>
                <a:tab pos="1447800" algn="l"/>
                <a:tab pos="2171700" algn="l"/>
                <a:tab pos="2895600" algn="l"/>
                <a:tab pos="3619500" algn="l"/>
              </a:tabLst>
              <a:defRPr sz="2000">
                <a:solidFill>
                  <a:srgbClr val="000000"/>
                </a:solidFill>
                <a:latin typeface="Times New Roman" pitchFamily="18" charset="0"/>
                <a:ea typeface="msgothic" charset="0"/>
                <a:cs typeface="msgothic" charset="0"/>
              </a:defRPr>
            </a:lvl7pPr>
            <a:lvl8pPr marL="3429000" indent="-228600" defTabSz="457200" eaLnBrk="0" fontAlgn="base" hangingPunct="0">
              <a:lnSpc>
                <a:spcPct val="93000"/>
              </a:lnSpc>
              <a:spcBef>
                <a:spcPct val="0"/>
              </a:spcBef>
              <a:spcAft>
                <a:spcPts val="288"/>
              </a:spcAft>
              <a:buClr>
                <a:srgbClr val="000000"/>
              </a:buClr>
              <a:buSzPct val="45000"/>
              <a:buFont typeface="Wingdings" charset="2"/>
              <a:buChar char=""/>
              <a:tabLst>
                <a:tab pos="723900" algn="l"/>
                <a:tab pos="1447800" algn="l"/>
                <a:tab pos="2171700" algn="l"/>
                <a:tab pos="2895600" algn="l"/>
                <a:tab pos="3619500" algn="l"/>
              </a:tabLst>
              <a:defRPr sz="2000">
                <a:solidFill>
                  <a:srgbClr val="000000"/>
                </a:solidFill>
                <a:latin typeface="Times New Roman" pitchFamily="18" charset="0"/>
                <a:ea typeface="msgothic" charset="0"/>
                <a:cs typeface="msgothic" charset="0"/>
              </a:defRPr>
            </a:lvl8pPr>
            <a:lvl9pPr marL="3886200" indent="-228600" defTabSz="457200" eaLnBrk="0" fontAlgn="base" hangingPunct="0">
              <a:lnSpc>
                <a:spcPct val="93000"/>
              </a:lnSpc>
              <a:spcBef>
                <a:spcPct val="0"/>
              </a:spcBef>
              <a:spcAft>
                <a:spcPts val="288"/>
              </a:spcAft>
              <a:buClr>
                <a:srgbClr val="000000"/>
              </a:buClr>
              <a:buSzPct val="45000"/>
              <a:buFont typeface="Wingdings" charset="2"/>
              <a:buChar char=""/>
              <a:tabLst>
                <a:tab pos="723900" algn="l"/>
                <a:tab pos="1447800" algn="l"/>
                <a:tab pos="2171700" algn="l"/>
                <a:tab pos="2895600" algn="l"/>
                <a:tab pos="3619500" algn="l"/>
              </a:tabLst>
              <a:defRPr sz="2000">
                <a:solidFill>
                  <a:srgbClr val="000000"/>
                </a:solidFill>
                <a:latin typeface="Times New Roman" pitchFamily="18" charset="0"/>
                <a:ea typeface="msgothic" charset="0"/>
                <a:cs typeface="msgothic" charset="0"/>
              </a:defRPr>
            </a:lvl9p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charset="2"/>
              <a:buNone/>
              <a:tabLst>
                <a:tab pos="723900" algn="l"/>
                <a:tab pos="1447800" algn="l"/>
                <a:tab pos="2171700" algn="l"/>
                <a:tab pos="2895600" algn="l"/>
                <a:tab pos="3619500" algn="l"/>
              </a:tabLst>
              <a:defRPr/>
            </a:pPr>
            <a:r>
              <a:rPr kumimoji="0" lang="en-GB" altLang="en-US" sz="1200" b="1" i="1" u="none" strike="noStrike" kern="1200" cap="none" spc="0" normalizeH="0" baseline="0" noProof="0">
                <a:ln>
                  <a:noFill/>
                </a:ln>
                <a:solidFill>
                  <a:srgbClr val="000000"/>
                </a:solidFill>
                <a:effectLst/>
                <a:uLnTx/>
                <a:uFillTx/>
                <a:latin typeface="Arial" charset="0"/>
              </a:rPr>
              <a:t>Metcalf D J et al. J Cell Sci 2008;121:19-27</a:t>
            </a:r>
          </a:p>
        </p:txBody>
      </p:sp>
      <p:sp>
        <p:nvSpPr>
          <p:cNvPr id="46084" name="Title 1"/>
          <p:cNvSpPr>
            <a:spLocks noGrp="1"/>
          </p:cNvSpPr>
          <p:nvPr>
            <p:ph type="title"/>
          </p:nvPr>
        </p:nvSpPr>
        <p:spPr/>
        <p:txBody>
          <a:bodyPr/>
          <a:lstStyle/>
          <a:p>
            <a:pPr eaLnBrk="1"/>
            <a:r>
              <a:rPr lang="en-US" altLang="en-US" smtClean="0">
                <a:latin typeface="Arial" charset="0"/>
                <a:cs typeface="Arial" charset="0"/>
              </a:rPr>
              <a:t>Tubular VWF arrays within Weibel-Pallade bodies</a:t>
            </a:r>
          </a:p>
        </p:txBody>
      </p:sp>
    </p:spTree>
    <p:extLst>
      <p:ext uri="{BB962C8B-B14F-4D97-AF65-F5344CB8AC3E}">
        <p14:creationId xmlns:p14="http://schemas.microsoft.com/office/powerpoint/2010/main" val="214906997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p:txBody>
          <a:bodyPr/>
          <a:lstStyle/>
          <a:p>
            <a:pPr>
              <a:defRPr/>
            </a:pPr>
            <a:r>
              <a:rPr lang="en-US" altLang="en-US" smtClean="0">
                <a:effectLst>
                  <a:outerShdw blurRad="38100" dist="38100" dir="2700000" algn="tl">
                    <a:srgbClr val="000000"/>
                  </a:outerShdw>
                </a:effectLst>
              </a:rPr>
              <a:t>VON WILLEBRAND DISEASE</a:t>
            </a:r>
          </a:p>
        </p:txBody>
      </p:sp>
      <p:sp>
        <p:nvSpPr>
          <p:cNvPr id="49155" name="Rectangle 3"/>
          <p:cNvSpPr>
            <a:spLocks noGrp="1" noChangeArrowheads="1"/>
          </p:cNvSpPr>
          <p:nvPr>
            <p:ph type="body" idx="1"/>
          </p:nvPr>
        </p:nvSpPr>
        <p:spPr>
          <a:xfrm>
            <a:off x="629445" y="1019970"/>
            <a:ext cx="9123363" cy="5754685"/>
          </a:xfrm>
        </p:spPr>
        <p:txBody>
          <a:bodyPr/>
          <a:lstStyle/>
          <a:p>
            <a:r>
              <a:rPr lang="en-US" altLang="en-US" sz="2800" dirty="0"/>
              <a:t>Type 1:  VWF antigen and activity reduced proportionately</a:t>
            </a:r>
          </a:p>
          <a:p>
            <a:pPr lvl="1"/>
            <a:r>
              <a:rPr lang="en-US" altLang="en-US" sz="2400" dirty="0"/>
              <a:t>VWF levels range from &lt; 20% to </a:t>
            </a:r>
            <a:r>
              <a:rPr lang="en-US" altLang="en-US" sz="2400" dirty="0" smtClean="0"/>
              <a:t>~30%</a:t>
            </a:r>
          </a:p>
          <a:p>
            <a:pPr lvl="2"/>
            <a:r>
              <a:rPr lang="en-US" altLang="en-US" sz="2000" dirty="0" smtClean="0"/>
              <a:t>Levels of &gt;30-50% (“Low VWF”) fairly common, associated with mild bleeding in many patients</a:t>
            </a:r>
          </a:p>
          <a:p>
            <a:pPr lvl="1"/>
            <a:r>
              <a:rPr lang="en-US" altLang="en-US" sz="2400" dirty="0" smtClean="0"/>
              <a:t>Complex genetics – only 65% of cases associated with VWF gene mutations</a:t>
            </a:r>
          </a:p>
          <a:p>
            <a:pPr lvl="1"/>
            <a:r>
              <a:rPr lang="en-US" altLang="en-US" sz="2400" dirty="0" smtClean="0"/>
              <a:t>Autosomal </a:t>
            </a:r>
            <a:r>
              <a:rPr lang="en-US" altLang="en-US" sz="2400" dirty="0"/>
              <a:t>dominant </a:t>
            </a:r>
            <a:r>
              <a:rPr lang="en-US" altLang="en-US" sz="2400" dirty="0" smtClean="0"/>
              <a:t>inheritance (dominant negative or null alleles)</a:t>
            </a:r>
            <a:endParaRPr lang="en-US" altLang="en-US" sz="2400" dirty="0"/>
          </a:p>
          <a:p>
            <a:pPr lvl="1"/>
            <a:r>
              <a:rPr lang="en-US" altLang="en-US" sz="2400" dirty="0"/>
              <a:t>Variable penetrance (affected by blood type, other factors)</a:t>
            </a:r>
          </a:p>
          <a:p>
            <a:pPr lvl="1"/>
            <a:r>
              <a:rPr lang="en-US" altLang="en-US" sz="2400" dirty="0"/>
              <a:t>Defects in VWF processing, storage or secretion may account for cases lacking VWF gene mutation</a:t>
            </a:r>
          </a:p>
          <a:p>
            <a:pPr lvl="1"/>
            <a:r>
              <a:rPr lang="en-US" altLang="en-US" sz="2400" dirty="0"/>
              <a:t>Some </a:t>
            </a:r>
            <a:r>
              <a:rPr lang="en-US" altLang="en-US" sz="2400" dirty="0" smtClean="0"/>
              <a:t>variants cause </a:t>
            </a:r>
            <a:r>
              <a:rPr lang="en-US" altLang="en-US" sz="2400" dirty="0"/>
              <a:t>accelerated VWF clearance</a:t>
            </a:r>
          </a:p>
        </p:txBody>
      </p:sp>
    </p:spTree>
    <p:extLst>
      <p:ext uri="{BB962C8B-B14F-4D97-AF65-F5344CB8AC3E}">
        <p14:creationId xmlns:p14="http://schemas.microsoft.com/office/powerpoint/2010/main" val="418938248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p:txBody>
          <a:bodyPr/>
          <a:lstStyle/>
          <a:p>
            <a:pPr>
              <a:defRPr/>
            </a:pPr>
            <a:r>
              <a:rPr lang="en-US" altLang="en-US" dirty="0" smtClean="0">
                <a:effectLst>
                  <a:outerShdw blurRad="38100" dist="38100" dir="2700000" algn="tl">
                    <a:srgbClr val="000000"/>
                  </a:outerShdw>
                </a:effectLst>
              </a:rPr>
              <a:t>VON WILLEBRAND DISEASE</a:t>
            </a:r>
            <a:br>
              <a:rPr lang="en-US" altLang="en-US" dirty="0" smtClean="0">
                <a:effectLst>
                  <a:outerShdw blurRad="38100" dist="38100" dir="2700000" algn="tl">
                    <a:srgbClr val="000000"/>
                  </a:outerShdw>
                </a:effectLst>
              </a:rPr>
            </a:br>
            <a:r>
              <a:rPr lang="en-US" altLang="en-US" sz="2800" i="1" dirty="0">
                <a:solidFill>
                  <a:schemeClr val="accent1"/>
                </a:solidFill>
                <a:effectLst>
                  <a:outerShdw blurRad="38100" dist="38100" dir="2700000" algn="tl">
                    <a:srgbClr val="000000"/>
                  </a:outerShdw>
                </a:effectLst>
              </a:rPr>
              <a:t>Genetics</a:t>
            </a:r>
            <a:endParaRPr lang="en-US" altLang="en-US" dirty="0" smtClean="0">
              <a:effectLst>
                <a:outerShdw blurRad="38100" dist="38100" dir="2700000" algn="tl">
                  <a:srgbClr val="000000"/>
                </a:outerShdw>
              </a:effectLst>
            </a:endParaRPr>
          </a:p>
        </p:txBody>
      </p:sp>
      <p:sp>
        <p:nvSpPr>
          <p:cNvPr id="50179" name="Rectangle 3"/>
          <p:cNvSpPr>
            <a:spLocks noGrp="1" noChangeArrowheads="1"/>
          </p:cNvSpPr>
          <p:nvPr>
            <p:ph type="body" idx="1"/>
          </p:nvPr>
        </p:nvSpPr>
        <p:spPr>
          <a:xfrm>
            <a:off x="631825" y="1338265"/>
            <a:ext cx="9123363" cy="5208587"/>
          </a:xfrm>
        </p:spPr>
        <p:txBody>
          <a:bodyPr/>
          <a:lstStyle/>
          <a:p>
            <a:pPr marL="0" indent="0">
              <a:buNone/>
            </a:pPr>
            <a:r>
              <a:rPr lang="en-US" altLang="en-US" sz="2800"/>
              <a:t>Frequency of VWF gene mutations in type I VWD according to degree of deficiency:</a:t>
            </a:r>
          </a:p>
          <a:p>
            <a:pPr lvl="1"/>
            <a:r>
              <a:rPr lang="en-US" altLang="en-US" sz="2400"/>
              <a:t>Mutations identified in 53% of the Type 1 VWD cohort </a:t>
            </a:r>
          </a:p>
          <a:p>
            <a:pPr lvl="1"/>
            <a:r>
              <a:rPr lang="en-US" altLang="en-US" sz="2400"/>
              <a:t>Of the Type 1 VWD individuals with VWF levels &lt;40, 74% had VWF gene mutations. </a:t>
            </a:r>
          </a:p>
          <a:p>
            <a:pPr lvl="1"/>
            <a:r>
              <a:rPr lang="en-US" altLang="en-US" sz="2400"/>
              <a:t>87% with VWF:Ag of 2-10 </a:t>
            </a:r>
          </a:p>
          <a:p>
            <a:pPr lvl="1"/>
            <a:r>
              <a:rPr lang="en-US" altLang="en-US" sz="2400"/>
              <a:t>93% with VWF:Ag 11-20 </a:t>
            </a:r>
          </a:p>
          <a:p>
            <a:pPr lvl="1"/>
            <a:r>
              <a:rPr lang="en-US" altLang="en-US" sz="2400"/>
              <a:t>71% with VWF:Ag of 21-30 </a:t>
            </a:r>
          </a:p>
          <a:p>
            <a:pPr lvl="1"/>
            <a:r>
              <a:rPr lang="en-US" altLang="en-US" sz="2400"/>
              <a:t>67% with VWF:Ag of 31-40 </a:t>
            </a:r>
          </a:p>
          <a:p>
            <a:pPr lvl="1"/>
            <a:r>
              <a:rPr lang="en-US" altLang="en-US" sz="2400"/>
              <a:t>52% with VWF:Ag of &gt;40</a:t>
            </a:r>
          </a:p>
        </p:txBody>
      </p:sp>
      <p:sp>
        <p:nvSpPr>
          <p:cNvPr id="50180" name="TextBox 1"/>
          <p:cNvSpPr txBox="1">
            <a:spLocks noChangeArrowheads="1"/>
          </p:cNvSpPr>
          <p:nvPr/>
        </p:nvSpPr>
        <p:spPr bwMode="auto">
          <a:xfrm>
            <a:off x="5570539" y="6316664"/>
            <a:ext cx="4241245" cy="36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8" tIns="45709" rIns="91418" bIns="45709">
            <a:spAutoFit/>
          </a:bodyPr>
          <a:lstStyle>
            <a:lvl1pPr>
              <a:defRPr sz="3200" b="1">
                <a:solidFill>
                  <a:schemeClr val="tx1"/>
                </a:solidFill>
                <a:latin typeface="Arial" charset="0"/>
              </a:defRPr>
            </a:lvl1pPr>
            <a:lvl2pPr marL="742950" indent="-285750">
              <a:defRPr sz="3200" b="1">
                <a:solidFill>
                  <a:schemeClr val="tx1"/>
                </a:solidFill>
                <a:latin typeface="Arial" charset="0"/>
              </a:defRPr>
            </a:lvl2pPr>
            <a:lvl3pPr marL="1143000" indent="-228600">
              <a:defRPr sz="3200" b="1">
                <a:solidFill>
                  <a:schemeClr val="tx1"/>
                </a:solidFill>
                <a:latin typeface="Arial" charset="0"/>
              </a:defRPr>
            </a:lvl3pPr>
            <a:lvl4pPr marL="1600200" indent="-228600">
              <a:defRPr sz="3200" b="1">
                <a:solidFill>
                  <a:schemeClr val="tx1"/>
                </a:solidFill>
                <a:latin typeface="Arial" charset="0"/>
              </a:defRPr>
            </a:lvl4pPr>
            <a:lvl5pPr marL="2057400" indent="-228600">
              <a:defRPr sz="3200" b="1">
                <a:solidFill>
                  <a:schemeClr val="tx1"/>
                </a:solidFill>
                <a:latin typeface="Arial" charset="0"/>
              </a:defRPr>
            </a:lvl5pPr>
            <a:lvl6pPr marL="2514600" indent="-228600" eaLnBrk="0" fontAlgn="base" hangingPunct="0">
              <a:spcBef>
                <a:spcPct val="0"/>
              </a:spcBef>
              <a:spcAft>
                <a:spcPct val="0"/>
              </a:spcAft>
              <a:defRPr sz="3200" b="1">
                <a:solidFill>
                  <a:schemeClr val="tx1"/>
                </a:solidFill>
                <a:latin typeface="Arial" charset="0"/>
              </a:defRPr>
            </a:lvl6pPr>
            <a:lvl7pPr marL="2971800" indent="-228600" eaLnBrk="0" fontAlgn="base" hangingPunct="0">
              <a:spcBef>
                <a:spcPct val="0"/>
              </a:spcBef>
              <a:spcAft>
                <a:spcPct val="0"/>
              </a:spcAft>
              <a:defRPr sz="3200" b="1">
                <a:solidFill>
                  <a:schemeClr val="tx1"/>
                </a:solidFill>
                <a:latin typeface="Arial" charset="0"/>
              </a:defRPr>
            </a:lvl7pPr>
            <a:lvl8pPr marL="3429000" indent="-228600" eaLnBrk="0" fontAlgn="base" hangingPunct="0">
              <a:spcBef>
                <a:spcPct val="0"/>
              </a:spcBef>
              <a:spcAft>
                <a:spcPct val="0"/>
              </a:spcAft>
              <a:defRPr sz="3200" b="1">
                <a:solidFill>
                  <a:schemeClr val="tx1"/>
                </a:solidFill>
                <a:latin typeface="Arial" charset="0"/>
              </a:defRPr>
            </a:lvl8pPr>
            <a:lvl9pPr marL="3886200" indent="-228600" eaLnBrk="0" fontAlgn="base" hangingPunct="0">
              <a:spcBef>
                <a:spcPct val="0"/>
              </a:spcBef>
              <a:spcAft>
                <a:spcPct val="0"/>
              </a:spcAft>
              <a:defRPr sz="3200"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1" i="1" u="none" strike="noStrike" kern="1200" cap="none" spc="0" normalizeH="0" baseline="0" noProof="0">
                <a:ln>
                  <a:noFill/>
                </a:ln>
                <a:solidFill>
                  <a:srgbClr val="FFFFFF"/>
                </a:solidFill>
                <a:effectLst/>
                <a:uLnTx/>
                <a:uFillTx/>
                <a:latin typeface="Arial" charset="0"/>
                <a:ea typeface="+mn-ea"/>
                <a:cs typeface="+mn-cs"/>
              </a:rPr>
              <a:t>Montgomery et al, 2013 ASH abstract</a:t>
            </a:r>
          </a:p>
        </p:txBody>
      </p:sp>
    </p:spTree>
    <p:extLst>
      <p:ext uri="{BB962C8B-B14F-4D97-AF65-F5344CB8AC3E}">
        <p14:creationId xmlns:p14="http://schemas.microsoft.com/office/powerpoint/2010/main" val="105640128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p:txBody>
          <a:bodyPr/>
          <a:lstStyle/>
          <a:p>
            <a:pPr>
              <a:defRPr/>
            </a:pPr>
            <a:r>
              <a:rPr lang="en-US" altLang="en-US" smtClean="0">
                <a:effectLst>
                  <a:outerShdw blurRad="38100" dist="38100" dir="2700000" algn="tl">
                    <a:srgbClr val="000000"/>
                  </a:outerShdw>
                </a:effectLst>
              </a:rPr>
              <a:t>VON WILLEBRAND DISEASE</a:t>
            </a:r>
          </a:p>
        </p:txBody>
      </p:sp>
      <p:sp>
        <p:nvSpPr>
          <p:cNvPr id="51203" name="Rectangle 3"/>
          <p:cNvSpPr>
            <a:spLocks noGrp="1" noChangeArrowheads="1"/>
          </p:cNvSpPr>
          <p:nvPr>
            <p:ph type="body" idx="1"/>
          </p:nvPr>
        </p:nvSpPr>
        <p:spPr>
          <a:xfrm>
            <a:off x="631825" y="1338265"/>
            <a:ext cx="9123363" cy="5208587"/>
          </a:xfrm>
        </p:spPr>
        <p:txBody>
          <a:bodyPr/>
          <a:lstStyle/>
          <a:p>
            <a:r>
              <a:rPr lang="en-US" altLang="en-US" sz="2800" dirty="0"/>
              <a:t>Type 2 – qualitative defect (missense mutation)</a:t>
            </a:r>
          </a:p>
          <a:p>
            <a:pPr lvl="1"/>
            <a:r>
              <a:rPr lang="en-US" altLang="en-US" sz="2400" dirty="0" smtClean="0"/>
              <a:t>Four </a:t>
            </a:r>
            <a:r>
              <a:rPr lang="en-US" altLang="en-US" sz="2400" dirty="0"/>
              <a:t>different types</a:t>
            </a:r>
          </a:p>
          <a:p>
            <a:pPr lvl="1"/>
            <a:r>
              <a:rPr lang="en-US" altLang="en-US" sz="2400" dirty="0"/>
              <a:t>Usually a disproportionate decrease in vWF activity vs antigen</a:t>
            </a:r>
          </a:p>
          <a:p>
            <a:r>
              <a:rPr lang="en-US" altLang="en-US" sz="2800" dirty="0"/>
              <a:t>Type 3 – severe deficiency</a:t>
            </a:r>
          </a:p>
          <a:p>
            <a:pPr lvl="1"/>
            <a:r>
              <a:rPr lang="en-US" altLang="en-US" sz="2400" dirty="0"/>
              <a:t>Antigen, activity </a:t>
            </a:r>
            <a:r>
              <a:rPr lang="en-US" altLang="en-US" sz="2400" dirty="0" smtClean="0"/>
              <a:t>undetectable; factor </a:t>
            </a:r>
            <a:r>
              <a:rPr lang="en-US" altLang="en-US" sz="2400" dirty="0"/>
              <a:t>VIII levels &lt; 10</a:t>
            </a:r>
            <a:r>
              <a:rPr lang="en-US" altLang="en-US" sz="2400" dirty="0" smtClean="0"/>
              <a:t>%</a:t>
            </a:r>
          </a:p>
          <a:p>
            <a:pPr lvl="1"/>
            <a:r>
              <a:rPr lang="en-US" altLang="en-US" sz="2400" dirty="0" smtClean="0"/>
              <a:t>Homozygosity for null alleles</a:t>
            </a:r>
            <a:endParaRPr lang="en-US" altLang="en-US" sz="2400" dirty="0"/>
          </a:p>
          <a:p>
            <a:pPr lvl="1"/>
            <a:r>
              <a:rPr lang="en-US" altLang="en-US" sz="2400" dirty="0"/>
              <a:t>Hemophilia-like phenotype</a:t>
            </a:r>
          </a:p>
          <a:p>
            <a:pPr lvl="1"/>
            <a:r>
              <a:rPr lang="en-US" altLang="en-US" sz="2400" dirty="0"/>
              <a:t>Recessively </a:t>
            </a:r>
            <a:r>
              <a:rPr lang="en-US" altLang="en-US" sz="2400" dirty="0" smtClean="0"/>
              <a:t>inherited (must distinguish from severe type I)</a:t>
            </a:r>
            <a:endParaRPr lang="en-US" altLang="en-US" sz="2400" dirty="0"/>
          </a:p>
        </p:txBody>
      </p:sp>
    </p:spTree>
    <p:extLst>
      <p:ext uri="{BB962C8B-B14F-4D97-AF65-F5344CB8AC3E}">
        <p14:creationId xmlns:p14="http://schemas.microsoft.com/office/powerpoint/2010/main" val="168356835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ltLang="en-US" smtClean="0"/>
              <a:t>Type 2 vWD</a:t>
            </a:r>
          </a:p>
        </p:txBody>
      </p:sp>
      <p:sp>
        <p:nvSpPr>
          <p:cNvPr id="51203" name="Rectangle 3"/>
          <p:cNvSpPr>
            <a:spLocks noGrp="1" noChangeArrowheads="1"/>
          </p:cNvSpPr>
          <p:nvPr>
            <p:ph type="body" idx="1"/>
          </p:nvPr>
        </p:nvSpPr>
        <p:spPr>
          <a:xfrm>
            <a:off x="312738" y="982665"/>
            <a:ext cx="9829800" cy="6019799"/>
          </a:xfrm>
        </p:spPr>
        <p:txBody>
          <a:bodyPr/>
          <a:lstStyle/>
          <a:p>
            <a:pPr>
              <a:lnSpc>
                <a:spcPct val="90000"/>
              </a:lnSpc>
            </a:pPr>
            <a:r>
              <a:rPr lang="en-US" altLang="en-US" sz="2800" dirty="0"/>
              <a:t>2A: Deficiency of intermediate &amp; large multimers </a:t>
            </a:r>
          </a:p>
          <a:p>
            <a:pPr lvl="1">
              <a:lnSpc>
                <a:spcPct val="90000"/>
              </a:lnSpc>
            </a:pPr>
            <a:r>
              <a:rPr lang="en-US" altLang="en-US" sz="2400" dirty="0"/>
              <a:t>Defective assembly (mutation in either of two domains involved in multimer formation), </a:t>
            </a:r>
            <a:r>
              <a:rPr lang="en-US" altLang="en-US" sz="2400" i="1" u="sng" dirty="0"/>
              <a:t>or</a:t>
            </a:r>
          </a:p>
          <a:p>
            <a:pPr lvl="1">
              <a:lnSpc>
                <a:spcPct val="90000"/>
              </a:lnSpc>
            </a:pPr>
            <a:r>
              <a:rPr lang="en-US" altLang="en-US" sz="2400" dirty="0"/>
              <a:t>Increased susceptibility to proteolysis (mutation in domain cleaved by ADAMTS-13)</a:t>
            </a:r>
          </a:p>
          <a:p>
            <a:pPr>
              <a:lnSpc>
                <a:spcPct val="90000"/>
              </a:lnSpc>
            </a:pPr>
            <a:r>
              <a:rPr lang="en-US" altLang="en-US" sz="2800" dirty="0"/>
              <a:t>2B: Largest multimers missing</a:t>
            </a:r>
          </a:p>
          <a:p>
            <a:pPr lvl="1">
              <a:lnSpc>
                <a:spcPct val="90000"/>
              </a:lnSpc>
            </a:pPr>
            <a:r>
              <a:rPr lang="en-US" altLang="en-US" sz="2400" dirty="0"/>
              <a:t>Gain of function mutation in platelet </a:t>
            </a:r>
            <a:r>
              <a:rPr lang="en-US" altLang="en-US" sz="2400" dirty="0" err="1"/>
              <a:t>Gp</a:t>
            </a:r>
            <a:r>
              <a:rPr lang="en-US" altLang="en-US" sz="2400" dirty="0"/>
              <a:t> </a:t>
            </a:r>
            <a:r>
              <a:rPr lang="en-US" altLang="en-US" sz="2400" dirty="0" err="1"/>
              <a:t>Ib</a:t>
            </a:r>
            <a:r>
              <a:rPr lang="en-US" altLang="en-US" sz="2400" dirty="0"/>
              <a:t> binding domain</a:t>
            </a:r>
          </a:p>
          <a:p>
            <a:pPr lvl="1">
              <a:lnSpc>
                <a:spcPct val="90000"/>
              </a:lnSpc>
            </a:pPr>
            <a:r>
              <a:rPr lang="en-US" altLang="en-US" sz="2400" dirty="0"/>
              <a:t>Largest multimers bind spontaneously to platelets and cleared from </a:t>
            </a:r>
            <a:r>
              <a:rPr lang="en-US" altLang="en-US" sz="2400" dirty="0" smtClean="0"/>
              <a:t>blood (platelet count may be low)</a:t>
            </a:r>
            <a:endParaRPr lang="en-US" altLang="en-US" sz="2400" dirty="0"/>
          </a:p>
          <a:p>
            <a:pPr>
              <a:lnSpc>
                <a:spcPct val="90000"/>
              </a:lnSpc>
            </a:pPr>
            <a:r>
              <a:rPr lang="en-US" altLang="en-US" sz="2800" dirty="0"/>
              <a:t>2M: Normal multimer pattern</a:t>
            </a:r>
          </a:p>
          <a:p>
            <a:pPr lvl="1">
              <a:lnSpc>
                <a:spcPct val="90000"/>
              </a:lnSpc>
            </a:pPr>
            <a:r>
              <a:rPr lang="en-US" altLang="en-US" sz="2400" dirty="0"/>
              <a:t>Loss of function mutation in GP </a:t>
            </a:r>
            <a:r>
              <a:rPr lang="en-US" altLang="en-US" sz="2400" dirty="0" err="1"/>
              <a:t>Ib</a:t>
            </a:r>
            <a:r>
              <a:rPr lang="en-US" altLang="en-US" sz="2400" dirty="0"/>
              <a:t> </a:t>
            </a:r>
            <a:r>
              <a:rPr lang="en-US" altLang="en-US" sz="2400" dirty="0" smtClean="0"/>
              <a:t>or collagen binding </a:t>
            </a:r>
            <a:r>
              <a:rPr lang="en-US" altLang="en-US" sz="2400" dirty="0"/>
              <a:t>domain</a:t>
            </a:r>
          </a:p>
          <a:p>
            <a:pPr>
              <a:lnSpc>
                <a:spcPct val="90000"/>
              </a:lnSpc>
            </a:pPr>
            <a:r>
              <a:rPr lang="en-US" altLang="en-US" sz="2800" dirty="0"/>
              <a:t>2N: Decreased binding of factor VIII to </a:t>
            </a:r>
            <a:r>
              <a:rPr lang="en-US" altLang="en-US" sz="2800" dirty="0" smtClean="0"/>
              <a:t>vWF</a:t>
            </a:r>
          </a:p>
          <a:p>
            <a:pPr lvl="1">
              <a:lnSpc>
                <a:spcPct val="90000"/>
              </a:lnSpc>
            </a:pPr>
            <a:r>
              <a:rPr lang="en-US" altLang="en-US" sz="2400" dirty="0" smtClean="0"/>
              <a:t>Phenotype and lab findings similar to mild hemophilia A</a:t>
            </a:r>
          </a:p>
          <a:p>
            <a:pPr lvl="1">
              <a:lnSpc>
                <a:spcPct val="90000"/>
              </a:lnSpc>
            </a:pPr>
            <a:r>
              <a:rPr lang="en-US" altLang="en-US" sz="2400" dirty="0" smtClean="0"/>
              <a:t>Autosomal recessive</a:t>
            </a:r>
            <a:endParaRPr lang="en-US" altLang="en-US" sz="2400" dirty="0"/>
          </a:p>
        </p:txBody>
      </p:sp>
    </p:spTree>
    <p:extLst>
      <p:ext uri="{BB962C8B-B14F-4D97-AF65-F5344CB8AC3E}">
        <p14:creationId xmlns:p14="http://schemas.microsoft.com/office/powerpoint/2010/main" val="32648833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120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120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0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120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120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120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1203">
                                            <p:txEl>
                                              <p:pRg st="7" end="7"/>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120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120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120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solidFill>
                  <a:schemeClr val="tx1"/>
                </a:solidFill>
              </a:rPr>
              <a:t>Subtypes of VWD</a:t>
            </a:r>
            <a:endParaRPr lang="en-US" dirty="0">
              <a:solidFill>
                <a:schemeClr val="tx1"/>
              </a:solidFill>
            </a:endParaRPr>
          </a:p>
        </p:txBody>
      </p:sp>
      <p:sp>
        <p:nvSpPr>
          <p:cNvPr id="4" name="TextBox 3"/>
          <p:cNvSpPr txBox="1"/>
          <p:nvPr/>
        </p:nvSpPr>
        <p:spPr>
          <a:xfrm>
            <a:off x="8318425" y="6840736"/>
            <a:ext cx="1944763"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1" u="none" strike="noStrike" kern="1200" cap="none" spc="0" normalizeH="0" baseline="0" noProof="0" dirty="0" smtClean="0">
                <a:ln>
                  <a:noFill/>
                </a:ln>
                <a:solidFill>
                  <a:srgbClr val="000000"/>
                </a:solidFill>
                <a:effectLst/>
                <a:uLnTx/>
                <a:uFillTx/>
                <a:latin typeface="Arial" charset="0"/>
                <a:ea typeface="+mn-ea"/>
                <a:cs typeface="+mn-cs"/>
              </a:rPr>
              <a:t>NEJM 2016;375:2067</a:t>
            </a:r>
            <a:endParaRPr kumimoji="0" lang="en-US" sz="1400" b="1" i="1" u="none" strike="noStrike" kern="1200" cap="none" spc="0" normalizeH="0" baseline="0" noProof="0" dirty="0">
              <a:ln>
                <a:noFill/>
              </a:ln>
              <a:solidFill>
                <a:srgbClr val="000000"/>
              </a:solidFill>
              <a:effectLst/>
              <a:uLnTx/>
              <a:uFillTx/>
              <a:latin typeface="Arial" charset="0"/>
              <a:ea typeface="+mn-ea"/>
              <a:cs typeface="+mn-cs"/>
            </a:endParaRPr>
          </a:p>
        </p:txBody>
      </p:sp>
      <p:pic>
        <p:nvPicPr>
          <p:cNvPr id="9" name="Picture 8"/>
          <p:cNvPicPr>
            <a:picLocks noChangeAspect="1"/>
          </p:cNvPicPr>
          <p:nvPr/>
        </p:nvPicPr>
        <p:blipFill>
          <a:blip r:embed="rId2"/>
          <a:stretch>
            <a:fillRect/>
          </a:stretch>
        </p:blipFill>
        <p:spPr>
          <a:xfrm>
            <a:off x="2412445" y="966629"/>
            <a:ext cx="5557360" cy="5990309"/>
          </a:xfrm>
          <a:prstGeom prst="rect">
            <a:avLst/>
          </a:prstGeom>
        </p:spPr>
      </p:pic>
    </p:spTree>
    <p:extLst>
      <p:ext uri="{BB962C8B-B14F-4D97-AF65-F5344CB8AC3E}">
        <p14:creationId xmlns:p14="http://schemas.microsoft.com/office/powerpoint/2010/main" val="33014415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3250" name="Picture 4"/>
          <p:cNvPicPr>
            <a:picLocks noChangeAspect="1" noChangeArrowheads="1"/>
          </p:cNvPicPr>
          <p:nvPr/>
        </p:nvPicPr>
        <p:blipFill>
          <a:blip r:embed="rId2">
            <a:extLst>
              <a:ext uri="{28A0092B-C50C-407E-A947-70E740481C1C}">
                <a14:useLocalDpi xmlns:a14="http://schemas.microsoft.com/office/drawing/2010/main" val="0"/>
              </a:ext>
            </a:extLst>
          </a:blip>
          <a:srcRect b="5620"/>
          <a:stretch>
            <a:fillRect/>
          </a:stretch>
        </p:blipFill>
        <p:spPr bwMode="auto">
          <a:xfrm>
            <a:off x="1077915" y="395288"/>
            <a:ext cx="8226425" cy="599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384390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ltLang="en-US" smtClean="0"/>
              <a:t>Platelet type von Willebrand disease</a:t>
            </a:r>
          </a:p>
        </p:txBody>
      </p:sp>
      <p:sp>
        <p:nvSpPr>
          <p:cNvPr id="21507" name="Rectangle 3"/>
          <p:cNvSpPr>
            <a:spLocks noGrp="1" noChangeArrowheads="1"/>
          </p:cNvSpPr>
          <p:nvPr>
            <p:ph type="body" idx="1"/>
          </p:nvPr>
        </p:nvSpPr>
        <p:spPr>
          <a:xfrm>
            <a:off x="519033" y="1667986"/>
            <a:ext cx="9342597" cy="3811269"/>
          </a:xfrm>
        </p:spPr>
        <p:txBody>
          <a:bodyPr/>
          <a:lstStyle/>
          <a:p>
            <a:pPr eaLnBrk="1" hangingPunct="1"/>
            <a:r>
              <a:rPr lang="en-US" altLang="en-US" sz="2600" dirty="0" smtClean="0"/>
              <a:t>Gain </a:t>
            </a:r>
            <a:r>
              <a:rPr lang="en-US" altLang="en-US" sz="2600" dirty="0"/>
              <a:t>of function mutation in GP </a:t>
            </a:r>
            <a:r>
              <a:rPr lang="en-US" altLang="en-US" sz="2600" dirty="0" err="1" smtClean="0"/>
              <a:t>Ib</a:t>
            </a:r>
            <a:r>
              <a:rPr lang="en-US" altLang="en-US" sz="2600" dirty="0" smtClean="0"/>
              <a:t>→ enhanced </a:t>
            </a:r>
            <a:r>
              <a:rPr lang="en-US" altLang="en-US" sz="2600" dirty="0"/>
              <a:t>binding to </a:t>
            </a:r>
            <a:r>
              <a:rPr lang="en-US" altLang="en-US" sz="2600" dirty="0" smtClean="0"/>
              <a:t>VWF→ clearance </a:t>
            </a:r>
            <a:r>
              <a:rPr lang="en-US" altLang="en-US" sz="2600" dirty="0"/>
              <a:t>of largest multimers from blood</a:t>
            </a:r>
          </a:p>
          <a:p>
            <a:pPr eaLnBrk="1" hangingPunct="1"/>
            <a:r>
              <a:rPr lang="en-US" altLang="en-US" sz="2600" dirty="0" smtClean="0"/>
              <a:t>Phenotype and lab findings similar to VWD 2B  </a:t>
            </a:r>
            <a:endParaRPr lang="en-US" altLang="en-US" sz="2600" dirty="0"/>
          </a:p>
          <a:p>
            <a:pPr eaLnBrk="1" hangingPunct="1"/>
            <a:r>
              <a:rPr lang="en-US" altLang="en-US" sz="2600" dirty="0" smtClean="0"/>
              <a:t>Autosomal dominant</a:t>
            </a:r>
            <a:endParaRPr lang="en-US" altLang="en-US" sz="2600" dirty="0"/>
          </a:p>
          <a:p>
            <a:pPr eaLnBrk="1" hangingPunct="1"/>
            <a:r>
              <a:rPr lang="en-US" altLang="en-US" sz="2600" dirty="0" smtClean="0"/>
              <a:t>Platelet </a:t>
            </a:r>
            <a:r>
              <a:rPr lang="en-US" altLang="en-US" sz="2600" dirty="0"/>
              <a:t>count often </a:t>
            </a:r>
            <a:r>
              <a:rPr lang="en-US" altLang="en-US" sz="2600" dirty="0" smtClean="0"/>
              <a:t>low</a:t>
            </a:r>
            <a:endParaRPr lang="en-US" altLang="en-US" sz="2600" dirty="0"/>
          </a:p>
          <a:p>
            <a:pPr eaLnBrk="1" hangingPunct="1"/>
            <a:r>
              <a:rPr lang="en-US" altLang="en-US" sz="2600" dirty="0"/>
              <a:t>Can distinguish from 2B VWD by mixing studies with normal/</a:t>
            </a:r>
            <a:r>
              <a:rPr lang="en-US" altLang="en-US" sz="2600" dirty="0" err="1"/>
              <a:t>pt</a:t>
            </a:r>
            <a:r>
              <a:rPr lang="en-US" altLang="en-US" sz="2600" dirty="0"/>
              <a:t> platelets and plasma and low dose </a:t>
            </a:r>
            <a:r>
              <a:rPr lang="en-US" altLang="en-US" sz="2600" dirty="0" err="1"/>
              <a:t>ristocetin</a:t>
            </a:r>
            <a:r>
              <a:rPr lang="en-US" altLang="en-US" sz="2600" dirty="0"/>
              <a:t>, or by genetic testing</a:t>
            </a:r>
          </a:p>
          <a:p>
            <a:pPr eaLnBrk="1" hangingPunct="1">
              <a:lnSpc>
                <a:spcPct val="80000"/>
              </a:lnSpc>
            </a:pPr>
            <a:endParaRPr lang="en-US" altLang="en-US" sz="2600" dirty="0"/>
          </a:p>
        </p:txBody>
      </p:sp>
    </p:spTree>
    <p:extLst>
      <p:ext uri="{BB962C8B-B14F-4D97-AF65-F5344CB8AC3E}">
        <p14:creationId xmlns:p14="http://schemas.microsoft.com/office/powerpoint/2010/main" val="1263303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8836" name="Rectangle 4"/>
          <p:cNvSpPr>
            <a:spLocks noGrp="1" noChangeArrowheads="1"/>
          </p:cNvSpPr>
          <p:nvPr>
            <p:ph type="title"/>
          </p:nvPr>
        </p:nvSpPr>
        <p:spPr/>
        <p:txBody>
          <a:bodyPr/>
          <a:lstStyle/>
          <a:p>
            <a:pPr>
              <a:defRPr/>
            </a:pPr>
            <a:r>
              <a:rPr lang="en-US" smtClean="0">
                <a:solidFill>
                  <a:schemeClr val="tx1"/>
                </a:solidFill>
                <a:effectLst>
                  <a:outerShdw blurRad="38100" dist="38100" dir="2700000" algn="tl">
                    <a:srgbClr val="C0C0C0"/>
                  </a:outerShdw>
                </a:effectLst>
              </a:rPr>
              <a:t>Genetics of VWD</a:t>
            </a:r>
          </a:p>
        </p:txBody>
      </p:sp>
      <p:sp>
        <p:nvSpPr>
          <p:cNvPr id="54275" name="Rectangle 6"/>
          <p:cNvSpPr>
            <a:spLocks noGrp="1" noChangeArrowheads="1"/>
          </p:cNvSpPr>
          <p:nvPr>
            <p:ph type="body" idx="1"/>
          </p:nvPr>
        </p:nvSpPr>
        <p:spPr>
          <a:xfrm>
            <a:off x="771526" y="4946652"/>
            <a:ext cx="9123363" cy="1752600"/>
          </a:xfrm>
        </p:spPr>
        <p:txBody>
          <a:bodyPr/>
          <a:lstStyle/>
          <a:p>
            <a:r>
              <a:rPr lang="en-US" altLang="en-US" sz="2000">
                <a:solidFill>
                  <a:schemeClr val="tx1"/>
                </a:solidFill>
              </a:rPr>
              <a:t>Most type 1 VWD due to missense mutations (dominant negative – interference with intracellular transport of dimeric pro-VWF)</a:t>
            </a:r>
          </a:p>
          <a:p>
            <a:pPr lvl="1"/>
            <a:r>
              <a:rPr lang="en-US" altLang="en-US" sz="1800">
                <a:solidFill>
                  <a:schemeClr val="tx1"/>
                </a:solidFill>
              </a:rPr>
              <a:t>Some forms with incomplete penetrance require co-inheritance of blood type O for expression (causes increased VWD proteolysis)</a:t>
            </a:r>
          </a:p>
          <a:p>
            <a:r>
              <a:rPr lang="en-US" altLang="en-US" sz="2000">
                <a:solidFill>
                  <a:schemeClr val="tx1"/>
                </a:solidFill>
              </a:rPr>
              <a:t>Most type 3 VWD due to null alleles</a:t>
            </a:r>
          </a:p>
        </p:txBody>
      </p:sp>
      <p:pic>
        <p:nvPicPr>
          <p:cNvPr id="5427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7928" y="1212853"/>
            <a:ext cx="5534025" cy="3629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794044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pic>
        <p:nvPicPr>
          <p:cNvPr id="5939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7277" y="1722438"/>
            <a:ext cx="8266113" cy="370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5" name="Line 5"/>
          <p:cNvSpPr>
            <a:spLocks noChangeShapeType="1"/>
          </p:cNvSpPr>
          <p:nvPr/>
        </p:nvSpPr>
        <p:spPr bwMode="auto">
          <a:xfrm>
            <a:off x="5876927" y="4565650"/>
            <a:ext cx="609599" cy="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8" tIns="45709" rIns="91418" bIns="45709"/>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srgbClr val="000000"/>
              </a:solidFill>
              <a:effectLst/>
              <a:uLnTx/>
              <a:uFillTx/>
              <a:latin typeface="Arial" charset="0"/>
              <a:ea typeface="+mn-ea"/>
              <a:cs typeface="+mn-cs"/>
            </a:endParaRPr>
          </a:p>
        </p:txBody>
      </p:sp>
      <p:sp>
        <p:nvSpPr>
          <p:cNvPr id="59396" name="Line 6"/>
          <p:cNvSpPr>
            <a:spLocks noChangeShapeType="1"/>
          </p:cNvSpPr>
          <p:nvPr/>
        </p:nvSpPr>
        <p:spPr bwMode="auto">
          <a:xfrm>
            <a:off x="3895725" y="4794250"/>
            <a:ext cx="2590800" cy="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8" tIns="45709" rIns="91418" bIns="45709"/>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srgbClr val="000000"/>
              </a:solidFill>
              <a:effectLst/>
              <a:uLnTx/>
              <a:uFillTx/>
              <a:latin typeface="Arial" charset="0"/>
              <a:ea typeface="+mn-ea"/>
              <a:cs typeface="+mn-cs"/>
            </a:endParaRPr>
          </a:p>
        </p:txBody>
      </p:sp>
      <p:sp>
        <p:nvSpPr>
          <p:cNvPr id="59397" name="Line 7"/>
          <p:cNvSpPr>
            <a:spLocks noChangeShapeType="1"/>
          </p:cNvSpPr>
          <p:nvPr/>
        </p:nvSpPr>
        <p:spPr bwMode="auto">
          <a:xfrm>
            <a:off x="3895725" y="4946650"/>
            <a:ext cx="2590800" cy="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8" tIns="45709" rIns="91418" bIns="45709"/>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srgbClr val="000000"/>
              </a:solidFill>
              <a:effectLst/>
              <a:uLnTx/>
              <a:uFillTx/>
              <a:latin typeface="Arial" charset="0"/>
              <a:ea typeface="+mn-ea"/>
              <a:cs typeface="+mn-cs"/>
            </a:endParaRPr>
          </a:p>
        </p:txBody>
      </p:sp>
      <p:sp>
        <p:nvSpPr>
          <p:cNvPr id="59398" name="Line 8"/>
          <p:cNvSpPr>
            <a:spLocks noChangeShapeType="1"/>
          </p:cNvSpPr>
          <p:nvPr/>
        </p:nvSpPr>
        <p:spPr bwMode="auto">
          <a:xfrm>
            <a:off x="3895725" y="5175250"/>
            <a:ext cx="1752600" cy="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8" tIns="45709" rIns="91418" bIns="45709"/>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46621859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ChangeArrowheads="1"/>
          </p:cNvSpPr>
          <p:nvPr>
            <p:ph type="title"/>
          </p:nvPr>
        </p:nvSpPr>
        <p:spPr/>
        <p:txBody>
          <a:bodyPr/>
          <a:lstStyle/>
          <a:p>
            <a:pPr>
              <a:defRPr/>
            </a:pPr>
            <a:r>
              <a:rPr lang="en-US" altLang="en-US" sz="4400" dirty="0" smtClean="0">
                <a:effectLst>
                  <a:outerShdw blurRad="38100" dist="38100" dir="2700000" algn="tl">
                    <a:srgbClr val="000000"/>
                  </a:outerShdw>
                </a:effectLst>
              </a:rPr>
              <a:t>Desmopressin (DDAVP) in </a:t>
            </a:r>
            <a:r>
              <a:rPr lang="en-US" altLang="en-US" sz="4400" dirty="0" err="1" smtClean="0">
                <a:effectLst>
                  <a:outerShdw blurRad="38100" dist="38100" dir="2700000" algn="tl">
                    <a:srgbClr val="000000"/>
                  </a:outerShdw>
                </a:effectLst>
              </a:rPr>
              <a:t>vWD</a:t>
            </a:r>
            <a:endParaRPr lang="en-US" altLang="en-US" sz="4400" dirty="0" smtClean="0">
              <a:effectLst>
                <a:outerShdw blurRad="38100" dist="38100" dir="2700000" algn="tl">
                  <a:srgbClr val="000000"/>
                </a:outerShdw>
              </a:effectLst>
            </a:endParaRPr>
          </a:p>
        </p:txBody>
      </p:sp>
      <p:sp>
        <p:nvSpPr>
          <p:cNvPr id="56323" name="Rectangle 3"/>
          <p:cNvSpPr>
            <a:spLocks noGrp="1" noChangeArrowheads="1"/>
          </p:cNvSpPr>
          <p:nvPr>
            <p:ph type="body" idx="1"/>
          </p:nvPr>
        </p:nvSpPr>
        <p:spPr>
          <a:xfrm>
            <a:off x="631825" y="1338263"/>
            <a:ext cx="9123363" cy="5589587"/>
          </a:xfrm>
        </p:spPr>
        <p:txBody>
          <a:bodyPr/>
          <a:lstStyle/>
          <a:p>
            <a:pPr>
              <a:lnSpc>
                <a:spcPct val="90000"/>
              </a:lnSpc>
            </a:pPr>
            <a:r>
              <a:rPr lang="en-US" altLang="en-US" dirty="0" smtClean="0"/>
              <a:t>Releases vWF/</a:t>
            </a:r>
            <a:r>
              <a:rPr lang="en-US" altLang="en-US" dirty="0" err="1" smtClean="0"/>
              <a:t>fVIII</a:t>
            </a:r>
            <a:r>
              <a:rPr lang="en-US" altLang="en-US" dirty="0" smtClean="0"/>
              <a:t> from endothelial cells</a:t>
            </a:r>
          </a:p>
          <a:p>
            <a:pPr>
              <a:lnSpc>
                <a:spcPct val="90000"/>
              </a:lnSpc>
            </a:pPr>
            <a:r>
              <a:rPr lang="en-US" altLang="en-US" dirty="0" smtClean="0"/>
              <a:t>IV or intranasal</a:t>
            </a:r>
          </a:p>
          <a:p>
            <a:pPr lvl="1">
              <a:lnSpc>
                <a:spcPct val="90000"/>
              </a:lnSpc>
            </a:pPr>
            <a:r>
              <a:rPr lang="en-US" altLang="en-US" dirty="0" smtClean="0"/>
              <a:t>0.3 mcg/kg IV, or 150 mcg per nostril</a:t>
            </a:r>
          </a:p>
          <a:p>
            <a:pPr>
              <a:lnSpc>
                <a:spcPct val="90000"/>
              </a:lnSpc>
            </a:pPr>
            <a:r>
              <a:rPr lang="en-US" altLang="en-US" dirty="0" smtClean="0"/>
              <a:t>Typically 2-4 fold increase in blood levels of vWF (in type 1 </a:t>
            </a:r>
            <a:r>
              <a:rPr lang="en-US" altLang="en-US" dirty="0" err="1" smtClean="0"/>
              <a:t>vWD</a:t>
            </a:r>
            <a:r>
              <a:rPr lang="en-US" altLang="en-US" dirty="0" smtClean="0"/>
              <a:t>), with half-life of 8+ hours</a:t>
            </a:r>
          </a:p>
          <a:p>
            <a:pPr>
              <a:lnSpc>
                <a:spcPct val="90000"/>
              </a:lnSpc>
            </a:pPr>
            <a:r>
              <a:rPr lang="en-US" altLang="en-US" dirty="0" smtClean="0"/>
              <a:t>Response varies → trial dose necessary </a:t>
            </a:r>
          </a:p>
          <a:p>
            <a:pPr lvl="1">
              <a:lnSpc>
                <a:spcPct val="90000"/>
              </a:lnSpc>
            </a:pPr>
            <a:r>
              <a:rPr lang="en-US" altLang="en-US" dirty="0" smtClean="0"/>
              <a:t>Peak response</a:t>
            </a:r>
          </a:p>
          <a:p>
            <a:pPr lvl="1">
              <a:lnSpc>
                <a:spcPct val="90000"/>
              </a:lnSpc>
            </a:pPr>
            <a:r>
              <a:rPr lang="en-US" altLang="en-US" dirty="0" smtClean="0"/>
              <a:t>Duration of response</a:t>
            </a:r>
          </a:p>
          <a:p>
            <a:pPr>
              <a:lnSpc>
                <a:spcPct val="90000"/>
              </a:lnSpc>
            </a:pPr>
            <a:r>
              <a:rPr lang="en-US" altLang="en-US" dirty="0" smtClean="0"/>
              <a:t>If response not adequate use vWF concentrate instead</a:t>
            </a:r>
          </a:p>
        </p:txBody>
      </p:sp>
    </p:spTree>
    <p:extLst>
      <p:ext uri="{BB962C8B-B14F-4D97-AF65-F5344CB8AC3E}">
        <p14:creationId xmlns:p14="http://schemas.microsoft.com/office/powerpoint/2010/main" val="352301311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pic>
        <p:nvPicPr>
          <p:cNvPr id="58370"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25" y="222250"/>
            <a:ext cx="9929813"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1"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25" y="2813050"/>
            <a:ext cx="9929813" cy="2930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2" name="Line 7"/>
          <p:cNvSpPr>
            <a:spLocks noChangeShapeType="1"/>
          </p:cNvSpPr>
          <p:nvPr/>
        </p:nvSpPr>
        <p:spPr bwMode="auto">
          <a:xfrm>
            <a:off x="4048125" y="3041650"/>
            <a:ext cx="2590800" cy="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8" tIns="45709" rIns="91418" bIns="45709"/>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srgbClr val="000000"/>
              </a:solidFill>
              <a:effectLst/>
              <a:uLnTx/>
              <a:uFillTx/>
              <a:latin typeface="Arial" charset="0"/>
              <a:ea typeface="+mn-ea"/>
              <a:cs typeface="+mn-cs"/>
            </a:endParaRPr>
          </a:p>
        </p:txBody>
      </p:sp>
      <p:sp>
        <p:nvSpPr>
          <p:cNvPr id="58373" name="Line 8"/>
          <p:cNvSpPr>
            <a:spLocks noChangeShapeType="1"/>
          </p:cNvSpPr>
          <p:nvPr/>
        </p:nvSpPr>
        <p:spPr bwMode="auto">
          <a:xfrm>
            <a:off x="3514725" y="3270250"/>
            <a:ext cx="3124200" cy="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8" tIns="45709" rIns="91418" bIns="45709"/>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srgbClr val="000000"/>
              </a:solidFill>
              <a:effectLst/>
              <a:uLnTx/>
              <a:uFillTx/>
              <a:latin typeface="Arial" charset="0"/>
              <a:ea typeface="+mn-ea"/>
              <a:cs typeface="+mn-cs"/>
            </a:endParaRPr>
          </a:p>
        </p:txBody>
      </p:sp>
      <p:sp>
        <p:nvSpPr>
          <p:cNvPr id="58374" name="Line 9"/>
          <p:cNvSpPr>
            <a:spLocks noChangeShapeType="1"/>
          </p:cNvSpPr>
          <p:nvPr/>
        </p:nvSpPr>
        <p:spPr bwMode="auto">
          <a:xfrm>
            <a:off x="3514727" y="3498850"/>
            <a:ext cx="1066800" cy="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8" tIns="45709" rIns="91418" bIns="45709"/>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02597663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734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8177" y="2057402"/>
            <a:ext cx="6564313" cy="302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525360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solidFill>
                  <a:schemeClr val="tx1"/>
                </a:solidFill>
              </a:rPr>
              <a:t>Treatment of </a:t>
            </a:r>
            <a:r>
              <a:rPr lang="en-US" dirty="0" err="1" smtClean="0">
                <a:solidFill>
                  <a:schemeClr val="tx1"/>
                </a:solidFill>
              </a:rPr>
              <a:t>vWD</a:t>
            </a:r>
            <a:endParaRPr lang="en-US" dirty="0">
              <a:solidFill>
                <a:schemeClr val="tx1"/>
              </a:solidFill>
            </a:endParaRPr>
          </a:p>
        </p:txBody>
      </p:sp>
      <p:sp>
        <p:nvSpPr>
          <p:cNvPr id="4" name="TextBox 3"/>
          <p:cNvSpPr txBox="1"/>
          <p:nvPr/>
        </p:nvSpPr>
        <p:spPr>
          <a:xfrm>
            <a:off x="7933531" y="6546056"/>
            <a:ext cx="1944763" cy="30777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1" i="1" u="none" strike="noStrike" kern="1200" cap="none" spc="0" normalizeH="0" baseline="0" noProof="0" dirty="0" smtClean="0">
                <a:ln>
                  <a:noFill/>
                </a:ln>
                <a:solidFill>
                  <a:srgbClr val="000000"/>
                </a:solidFill>
                <a:effectLst/>
                <a:uLnTx/>
                <a:uFillTx/>
                <a:latin typeface="Arial" charset="0"/>
                <a:ea typeface="+mn-ea"/>
                <a:cs typeface="+mn-cs"/>
              </a:rPr>
              <a:t>NEJM 2016;375:2067</a:t>
            </a:r>
            <a:endParaRPr kumimoji="0" lang="en-US" sz="1400" b="1" i="1" u="none" strike="noStrike" kern="1200" cap="none" spc="0" normalizeH="0" baseline="0" noProof="0" dirty="0">
              <a:ln>
                <a:noFill/>
              </a:ln>
              <a:solidFill>
                <a:srgbClr val="000000"/>
              </a:solidFill>
              <a:effectLst/>
              <a:uLnTx/>
              <a:uFillTx/>
              <a:latin typeface="Arial" charset="0"/>
              <a:ea typeface="+mn-ea"/>
              <a:cs typeface="+mn-cs"/>
            </a:endParaRPr>
          </a:p>
        </p:txBody>
      </p:sp>
      <p:pic>
        <p:nvPicPr>
          <p:cNvPr id="5" name="Picture 4"/>
          <p:cNvPicPr>
            <a:picLocks noChangeAspect="1"/>
          </p:cNvPicPr>
          <p:nvPr/>
        </p:nvPicPr>
        <p:blipFill>
          <a:blip r:embed="rId2"/>
          <a:stretch>
            <a:fillRect/>
          </a:stretch>
        </p:blipFill>
        <p:spPr>
          <a:xfrm>
            <a:off x="1075531" y="1059656"/>
            <a:ext cx="8111815" cy="3924300"/>
          </a:xfrm>
          <a:prstGeom prst="rect">
            <a:avLst/>
          </a:prstGeom>
        </p:spPr>
      </p:pic>
      <p:sp>
        <p:nvSpPr>
          <p:cNvPr id="2" name="TextBox 1"/>
          <p:cNvSpPr txBox="1"/>
          <p:nvPr/>
        </p:nvSpPr>
        <p:spPr>
          <a:xfrm>
            <a:off x="1000125" y="5174456"/>
            <a:ext cx="8382000" cy="120032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smtClean="0">
                <a:ln>
                  <a:noFill/>
                </a:ln>
                <a:solidFill>
                  <a:srgbClr val="000000"/>
                </a:solidFill>
                <a:effectLst/>
                <a:uLnTx/>
                <a:uFillTx/>
                <a:latin typeface="Arial" charset="0"/>
                <a:ea typeface="+mn-ea"/>
                <a:cs typeface="+mn-cs"/>
              </a:rPr>
              <a:t>Recombinant VWF now available – does not contain FVIII.  Supplemental FVIII concentrate may be required when it is used</a:t>
            </a:r>
            <a:endParaRPr kumimoji="0" lang="en-US" sz="2400" b="1"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39449444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42" name="Picture 6"/>
          <p:cNvPicPr>
            <a:picLocks noChangeAspect="1" noChangeArrowheads="1"/>
          </p:cNvPicPr>
          <p:nvPr/>
        </p:nvPicPr>
        <p:blipFill>
          <a:blip r:embed="rId2">
            <a:extLst>
              <a:ext uri="{28A0092B-C50C-407E-A947-70E740481C1C}">
                <a14:useLocalDpi xmlns:a14="http://schemas.microsoft.com/office/drawing/2010/main" val="0"/>
              </a:ext>
            </a:extLst>
          </a:blip>
          <a:srcRect r="2023"/>
          <a:stretch>
            <a:fillRect/>
          </a:stretch>
        </p:blipFill>
        <p:spPr bwMode="auto">
          <a:xfrm>
            <a:off x="314327" y="222252"/>
            <a:ext cx="9839325" cy="5802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443" name="Line 7"/>
          <p:cNvSpPr>
            <a:spLocks noChangeShapeType="1"/>
          </p:cNvSpPr>
          <p:nvPr/>
        </p:nvSpPr>
        <p:spPr bwMode="auto">
          <a:xfrm>
            <a:off x="7324725" y="908050"/>
            <a:ext cx="1752600" cy="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8" tIns="45709" rIns="91418" bIns="45709"/>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srgbClr val="000000"/>
              </a:solidFill>
              <a:effectLst/>
              <a:uLnTx/>
              <a:uFillTx/>
              <a:latin typeface="Arial" charset="0"/>
              <a:ea typeface="+mn-ea"/>
              <a:cs typeface="+mn-cs"/>
            </a:endParaRPr>
          </a:p>
        </p:txBody>
      </p:sp>
      <p:sp>
        <p:nvSpPr>
          <p:cNvPr id="61444" name="Line 8"/>
          <p:cNvSpPr>
            <a:spLocks noChangeShapeType="1"/>
          </p:cNvSpPr>
          <p:nvPr/>
        </p:nvSpPr>
        <p:spPr bwMode="auto">
          <a:xfrm>
            <a:off x="6486525" y="1136650"/>
            <a:ext cx="762000" cy="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8" tIns="45709" rIns="91418" bIns="45709"/>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89760022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Inherited platelet disorders</a:t>
            </a:r>
            <a:endParaRPr lang="en-US" dirty="0"/>
          </a:p>
        </p:txBody>
      </p:sp>
    </p:spTree>
    <p:extLst>
      <p:ext uri="{BB962C8B-B14F-4D97-AF65-F5344CB8AC3E}">
        <p14:creationId xmlns:p14="http://schemas.microsoft.com/office/powerpoint/2010/main" val="273169087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b="14748"/>
          <a:stretch>
            <a:fillRect/>
          </a:stretch>
        </p:blipFill>
        <p:spPr bwMode="auto">
          <a:xfrm>
            <a:off x="432530" y="873711"/>
            <a:ext cx="9524619" cy="5662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23" name="Title 1"/>
          <p:cNvSpPr>
            <a:spLocks noGrp="1"/>
          </p:cNvSpPr>
          <p:nvPr>
            <p:ph type="title"/>
          </p:nvPr>
        </p:nvSpPr>
        <p:spPr>
          <a:xfrm>
            <a:off x="522637" y="79428"/>
            <a:ext cx="9342597" cy="714851"/>
          </a:xfrm>
        </p:spPr>
        <p:txBody>
          <a:bodyPr/>
          <a:lstStyle/>
          <a:p>
            <a:pPr eaLnBrk="1" hangingPunct="1"/>
            <a:r>
              <a:rPr lang="en-US" altLang="en-US" smtClean="0"/>
              <a:t>Defects in platelet surface molecules</a:t>
            </a:r>
          </a:p>
        </p:txBody>
      </p:sp>
      <p:sp>
        <p:nvSpPr>
          <p:cNvPr id="5124" name="TextBox 2"/>
          <p:cNvSpPr txBox="1">
            <a:spLocks noChangeArrowheads="1"/>
          </p:cNvSpPr>
          <p:nvPr/>
        </p:nvSpPr>
        <p:spPr bwMode="auto">
          <a:xfrm>
            <a:off x="5342731" y="6671945"/>
            <a:ext cx="4883171" cy="408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0127" tIns="50064" rIns="100127" bIns="50064">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1" u="none" strike="noStrike" kern="1200" cap="none" spc="0" normalizeH="0" baseline="0" noProof="0" dirty="0">
                <a:ln>
                  <a:noFill/>
                </a:ln>
                <a:solidFill>
                  <a:srgbClr val="FFFFFF"/>
                </a:solidFill>
                <a:effectLst/>
                <a:uLnTx/>
                <a:uFillTx/>
                <a:latin typeface="Arial" charset="0"/>
                <a:ea typeface="+mn-ea"/>
                <a:cs typeface="+mn-cs"/>
              </a:rPr>
              <a:t>J </a:t>
            </a:r>
            <a:r>
              <a:rPr kumimoji="0" lang="en-US" altLang="en-US" sz="2000" b="1" i="1" u="none" strike="noStrike" kern="1200" cap="none" spc="0" normalizeH="0" baseline="0" noProof="0" dirty="0" err="1">
                <a:ln>
                  <a:noFill/>
                </a:ln>
                <a:solidFill>
                  <a:srgbClr val="FFFFFF"/>
                </a:solidFill>
                <a:effectLst/>
                <a:uLnTx/>
                <a:uFillTx/>
                <a:latin typeface="Arial" charset="0"/>
                <a:ea typeface="+mn-ea"/>
                <a:cs typeface="+mn-cs"/>
              </a:rPr>
              <a:t>Thromb</a:t>
            </a:r>
            <a:r>
              <a:rPr kumimoji="0" lang="en-US" altLang="en-US" sz="2000" b="1" i="1" u="none" strike="noStrike" kern="1200" cap="none" spc="0" normalizeH="0" baseline="0" noProof="0" dirty="0">
                <a:ln>
                  <a:noFill/>
                </a:ln>
                <a:solidFill>
                  <a:srgbClr val="FFFFFF"/>
                </a:solidFill>
                <a:effectLst/>
                <a:uLnTx/>
                <a:uFillTx/>
                <a:latin typeface="Arial" charset="0"/>
                <a:ea typeface="+mn-ea"/>
                <a:cs typeface="+mn-cs"/>
              </a:rPr>
              <a:t> </a:t>
            </a:r>
            <a:r>
              <a:rPr kumimoji="0" lang="en-US" altLang="en-US" sz="2000" b="1" i="1" u="none" strike="noStrike" kern="1200" cap="none" spc="0" normalizeH="0" baseline="0" noProof="0" dirty="0" err="1">
                <a:ln>
                  <a:noFill/>
                </a:ln>
                <a:solidFill>
                  <a:srgbClr val="FFFFFF"/>
                </a:solidFill>
                <a:effectLst/>
                <a:uLnTx/>
                <a:uFillTx/>
                <a:latin typeface="Arial" charset="0"/>
                <a:ea typeface="+mn-ea"/>
                <a:cs typeface="+mn-cs"/>
              </a:rPr>
              <a:t>Haemost</a:t>
            </a:r>
            <a:r>
              <a:rPr kumimoji="0" lang="en-US" altLang="en-US" sz="2000" b="1" i="1" u="none" strike="noStrike" kern="1200" cap="none" spc="0" normalizeH="0" baseline="0" noProof="0" dirty="0">
                <a:ln>
                  <a:noFill/>
                </a:ln>
                <a:solidFill>
                  <a:srgbClr val="FFFFFF"/>
                </a:solidFill>
                <a:effectLst/>
                <a:uLnTx/>
                <a:uFillTx/>
                <a:latin typeface="Arial" charset="0"/>
                <a:ea typeface="+mn-ea"/>
                <a:cs typeface="+mn-cs"/>
              </a:rPr>
              <a:t> 2011; 9(</a:t>
            </a:r>
            <a:r>
              <a:rPr kumimoji="0" lang="en-US" altLang="en-US" sz="2000" b="1" i="1" u="none" strike="noStrike" kern="1200" cap="none" spc="0" normalizeH="0" baseline="0" noProof="0" dirty="0" err="1">
                <a:ln>
                  <a:noFill/>
                </a:ln>
                <a:solidFill>
                  <a:srgbClr val="FFFFFF"/>
                </a:solidFill>
                <a:effectLst/>
                <a:uLnTx/>
                <a:uFillTx/>
                <a:latin typeface="Arial" charset="0"/>
                <a:ea typeface="+mn-ea"/>
                <a:cs typeface="+mn-cs"/>
              </a:rPr>
              <a:t>suppl</a:t>
            </a:r>
            <a:r>
              <a:rPr kumimoji="0" lang="en-US" altLang="en-US" sz="2000" b="1" i="1" u="none" strike="noStrike" kern="1200" cap="none" spc="0" normalizeH="0" baseline="0" noProof="0" dirty="0">
                <a:ln>
                  <a:noFill/>
                </a:ln>
                <a:solidFill>
                  <a:srgbClr val="FFFFFF"/>
                </a:solidFill>
                <a:effectLst/>
                <a:uLnTx/>
                <a:uFillTx/>
                <a:latin typeface="Arial" charset="0"/>
                <a:ea typeface="+mn-ea"/>
                <a:cs typeface="+mn-cs"/>
              </a:rPr>
              <a:t> 1):77</a:t>
            </a:r>
          </a:p>
        </p:txBody>
      </p:sp>
      <p:sp>
        <p:nvSpPr>
          <p:cNvPr id="2" name="Rectangle 1"/>
          <p:cNvSpPr/>
          <p:nvPr/>
        </p:nvSpPr>
        <p:spPr>
          <a:xfrm>
            <a:off x="846931" y="1364456"/>
            <a:ext cx="3048000" cy="1219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srgbClr val="FFFFFF"/>
              </a:solidFill>
              <a:effectLst/>
              <a:uLnTx/>
              <a:uFillTx/>
              <a:latin typeface="Arial"/>
              <a:ea typeface="+mn-ea"/>
              <a:cs typeface="+mn-cs"/>
            </a:endParaRPr>
          </a:p>
        </p:txBody>
      </p:sp>
      <p:sp>
        <p:nvSpPr>
          <p:cNvPr id="6" name="Rectangle 5"/>
          <p:cNvSpPr/>
          <p:nvPr/>
        </p:nvSpPr>
        <p:spPr>
          <a:xfrm>
            <a:off x="7628730" y="4869656"/>
            <a:ext cx="2305737" cy="1600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010618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522637" y="79428"/>
            <a:ext cx="9342597" cy="714851"/>
          </a:xfrm>
        </p:spPr>
        <p:txBody>
          <a:bodyPr/>
          <a:lstStyle/>
          <a:p>
            <a:pPr eaLnBrk="1" hangingPunct="1"/>
            <a:r>
              <a:rPr lang="en-US" altLang="en-US" sz="2600"/>
              <a:t>Defects in platelet organelles or cytosolic proteins</a:t>
            </a:r>
          </a:p>
        </p:txBody>
      </p:sp>
      <p:sp>
        <p:nvSpPr>
          <p:cNvPr id="6147" name="TextBox 2"/>
          <p:cNvSpPr txBox="1">
            <a:spLocks noChangeArrowheads="1"/>
          </p:cNvSpPr>
          <p:nvPr/>
        </p:nvSpPr>
        <p:spPr bwMode="auto">
          <a:xfrm>
            <a:off x="5968883" y="6671945"/>
            <a:ext cx="4883171" cy="408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0127" tIns="50064" rIns="100127" bIns="50064">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1" u="none" strike="noStrike" kern="1200" cap="none" spc="0" normalizeH="0" baseline="0" noProof="0">
                <a:ln>
                  <a:noFill/>
                </a:ln>
                <a:solidFill>
                  <a:srgbClr val="FFFFFF"/>
                </a:solidFill>
                <a:effectLst/>
                <a:uLnTx/>
                <a:uFillTx/>
                <a:latin typeface="Arial" charset="0"/>
                <a:ea typeface="+mn-ea"/>
                <a:cs typeface="+mn-cs"/>
              </a:rPr>
              <a:t>J Thromb Haemost 2011; 9(suppl 1):77</a:t>
            </a:r>
          </a:p>
        </p:txBody>
      </p:sp>
      <p:pic>
        <p:nvPicPr>
          <p:cNvPr id="614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033" y="794283"/>
            <a:ext cx="9450729" cy="5305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3285331" y="794282"/>
            <a:ext cx="3962400" cy="110357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srgbClr val="FFFFFF"/>
              </a:solidFill>
              <a:effectLst/>
              <a:uLnTx/>
              <a:uFillTx/>
              <a:latin typeface="Arial"/>
              <a:ea typeface="+mn-ea"/>
              <a:cs typeface="+mn-cs"/>
            </a:endParaRPr>
          </a:p>
        </p:txBody>
      </p:sp>
      <p:sp>
        <p:nvSpPr>
          <p:cNvPr id="6" name="Rectangle 5"/>
          <p:cNvSpPr/>
          <p:nvPr/>
        </p:nvSpPr>
        <p:spPr>
          <a:xfrm>
            <a:off x="519033" y="4880206"/>
            <a:ext cx="3223498" cy="1219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srgbClr val="FFFFFF"/>
              </a:solidFill>
              <a:effectLst/>
              <a:uLnTx/>
              <a:uFillTx/>
              <a:latin typeface="Arial"/>
              <a:ea typeface="+mn-ea"/>
              <a:cs typeface="+mn-cs"/>
            </a:endParaRPr>
          </a:p>
        </p:txBody>
      </p:sp>
      <p:sp>
        <p:nvSpPr>
          <p:cNvPr id="7" name="Rectangle 6"/>
          <p:cNvSpPr/>
          <p:nvPr/>
        </p:nvSpPr>
        <p:spPr>
          <a:xfrm>
            <a:off x="4123531" y="4880206"/>
            <a:ext cx="3048000" cy="1219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665461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Grp="1" noChangeArrowheads="1"/>
          </p:cNvSpPr>
          <p:nvPr>
            <p:ph type="title"/>
          </p:nvPr>
        </p:nvSpPr>
        <p:spPr>
          <a:xfrm>
            <a:off x="519033" y="145256"/>
            <a:ext cx="9342597" cy="1191419"/>
          </a:xfrm>
        </p:spPr>
        <p:txBody>
          <a:bodyPr/>
          <a:lstStyle/>
          <a:p>
            <a:pPr eaLnBrk="1" hangingPunct="1"/>
            <a:r>
              <a:rPr lang="en-US" altLang="en-US" sz="4400" dirty="0" smtClean="0">
                <a:effectLst>
                  <a:outerShdw blurRad="38100" dist="38100" dir="2700000" algn="tl">
                    <a:srgbClr val="000000">
                      <a:alpha val="43137"/>
                    </a:srgbClr>
                  </a:outerShdw>
                </a:effectLst>
              </a:rPr>
              <a:t>Bernard-</a:t>
            </a:r>
            <a:r>
              <a:rPr lang="en-US" altLang="en-US" sz="4400" dirty="0" err="1" smtClean="0">
                <a:effectLst>
                  <a:outerShdw blurRad="38100" dist="38100" dir="2700000" algn="tl">
                    <a:srgbClr val="000000">
                      <a:alpha val="43137"/>
                    </a:srgbClr>
                  </a:outerShdw>
                </a:effectLst>
              </a:rPr>
              <a:t>Soulier</a:t>
            </a:r>
            <a:r>
              <a:rPr lang="en-US" altLang="en-US" sz="4400" dirty="0" smtClean="0">
                <a:effectLst>
                  <a:outerShdw blurRad="38100" dist="38100" dir="2700000" algn="tl">
                    <a:srgbClr val="000000">
                      <a:alpha val="43137"/>
                    </a:srgbClr>
                  </a:outerShdw>
                </a:effectLst>
              </a:rPr>
              <a:t> syndrome</a:t>
            </a:r>
          </a:p>
        </p:txBody>
      </p:sp>
      <p:sp>
        <p:nvSpPr>
          <p:cNvPr id="7171" name="Rectangle 5"/>
          <p:cNvSpPr>
            <a:spLocks noGrp="1" noChangeArrowheads="1"/>
          </p:cNvSpPr>
          <p:nvPr>
            <p:ph type="body" idx="1"/>
          </p:nvPr>
        </p:nvSpPr>
        <p:spPr>
          <a:xfrm>
            <a:off x="519033" y="1429706"/>
            <a:ext cx="9342597" cy="5083387"/>
          </a:xfrm>
        </p:spPr>
        <p:txBody>
          <a:bodyPr/>
          <a:lstStyle/>
          <a:p>
            <a:pPr eaLnBrk="1" hangingPunct="1">
              <a:lnSpc>
                <a:spcPct val="80000"/>
              </a:lnSpc>
            </a:pPr>
            <a:r>
              <a:rPr lang="en-US" altLang="en-US" sz="2600" dirty="0" smtClean="0"/>
              <a:t>Deficiency </a:t>
            </a:r>
            <a:r>
              <a:rPr lang="en-US" altLang="en-US" sz="2600" dirty="0"/>
              <a:t>of platelet membrane glycoprotein </a:t>
            </a:r>
            <a:r>
              <a:rPr lang="en-US" altLang="en-US" sz="2600" dirty="0" err="1"/>
              <a:t>Ib</a:t>
            </a:r>
            <a:r>
              <a:rPr lang="en-US" altLang="en-US" sz="2600" dirty="0"/>
              <a:t>-IX (VWF “receptor”)</a:t>
            </a:r>
          </a:p>
          <a:p>
            <a:pPr eaLnBrk="1" hangingPunct="1">
              <a:lnSpc>
                <a:spcPct val="80000"/>
              </a:lnSpc>
            </a:pPr>
            <a:r>
              <a:rPr lang="en-US" altLang="en-US" sz="2600" dirty="0"/>
              <a:t>Defective platelet adhesion</a:t>
            </a:r>
          </a:p>
          <a:p>
            <a:pPr eaLnBrk="1" hangingPunct="1">
              <a:lnSpc>
                <a:spcPct val="80000"/>
              </a:lnSpc>
            </a:pPr>
            <a:r>
              <a:rPr lang="en-US" altLang="en-US" sz="2600" dirty="0" smtClean="0"/>
              <a:t>Moderate </a:t>
            </a:r>
            <a:r>
              <a:rPr lang="en-US" altLang="en-US" sz="2600" dirty="0"/>
              <a:t>to severe bleeding</a:t>
            </a:r>
          </a:p>
          <a:p>
            <a:pPr eaLnBrk="1" hangingPunct="1">
              <a:lnSpc>
                <a:spcPct val="80000"/>
              </a:lnSpc>
            </a:pPr>
            <a:r>
              <a:rPr lang="en-US" altLang="en-US" sz="2600" dirty="0" smtClean="0"/>
              <a:t>Autosomal recessive, rare</a:t>
            </a:r>
            <a:endParaRPr lang="en-US" altLang="en-US" sz="2600" dirty="0"/>
          </a:p>
          <a:p>
            <a:pPr eaLnBrk="1" hangingPunct="1">
              <a:lnSpc>
                <a:spcPct val="80000"/>
              </a:lnSpc>
            </a:pPr>
            <a:r>
              <a:rPr lang="en-US" altLang="en-US" sz="2600" dirty="0" smtClean="0"/>
              <a:t>Giant </a:t>
            </a:r>
            <a:r>
              <a:rPr lang="en-US" altLang="en-US" sz="2600" dirty="0"/>
              <a:t>platelets</a:t>
            </a:r>
          </a:p>
          <a:p>
            <a:pPr eaLnBrk="1" hangingPunct="1">
              <a:lnSpc>
                <a:spcPct val="80000"/>
              </a:lnSpc>
            </a:pPr>
            <a:r>
              <a:rPr lang="en-US" altLang="en-US" sz="2600" dirty="0"/>
              <a:t>Thrombocytopenia (20-100K</a:t>
            </a:r>
            <a:r>
              <a:rPr lang="en-US" altLang="en-US" sz="2600" dirty="0" smtClean="0"/>
              <a:t>) (</a:t>
            </a:r>
            <a:r>
              <a:rPr lang="en-US" altLang="en-US" sz="2600" u="sng" dirty="0" smtClean="0"/>
              <a:t>Often confused with ITP</a:t>
            </a:r>
            <a:r>
              <a:rPr lang="en-US" altLang="en-US" sz="2600" dirty="0" smtClean="0"/>
              <a:t>)</a:t>
            </a:r>
            <a:endParaRPr lang="en-US" altLang="en-US" sz="2600" dirty="0"/>
          </a:p>
          <a:p>
            <a:pPr eaLnBrk="1" hangingPunct="1">
              <a:lnSpc>
                <a:spcPct val="80000"/>
              </a:lnSpc>
            </a:pPr>
            <a:r>
              <a:rPr lang="en-US" altLang="en-US" sz="2600" dirty="0"/>
              <a:t>Diagnosis: </a:t>
            </a:r>
          </a:p>
          <a:p>
            <a:pPr marL="957898" lvl="1" indent="-457200" eaLnBrk="1" hangingPunct="1">
              <a:lnSpc>
                <a:spcPct val="80000"/>
              </a:lnSpc>
              <a:buFont typeface="+mj-lt"/>
              <a:buAutoNum type="arabicPeriod"/>
            </a:pPr>
            <a:r>
              <a:rPr lang="en-US" altLang="en-US" sz="2400" dirty="0"/>
              <a:t>No agglutination with </a:t>
            </a:r>
            <a:r>
              <a:rPr lang="en-US" altLang="en-US" sz="2400" dirty="0" err="1"/>
              <a:t>ristocetin</a:t>
            </a:r>
            <a:r>
              <a:rPr lang="en-US" altLang="en-US" sz="2400" dirty="0"/>
              <a:t>, </a:t>
            </a:r>
            <a:r>
              <a:rPr lang="en-US" altLang="en-US" sz="2400" dirty="0" err="1"/>
              <a:t>decr</a:t>
            </a:r>
            <a:r>
              <a:rPr lang="en-US" altLang="en-US" sz="2400" dirty="0"/>
              <a:t> thrombin response, responses to other agonists intact</a:t>
            </a:r>
          </a:p>
          <a:p>
            <a:pPr marL="957898" lvl="1" indent="-457200" eaLnBrk="1" hangingPunct="1">
              <a:lnSpc>
                <a:spcPct val="80000"/>
              </a:lnSpc>
              <a:buFont typeface="+mj-lt"/>
              <a:buAutoNum type="arabicPeriod"/>
            </a:pPr>
            <a:r>
              <a:rPr lang="en-US" altLang="en-US" sz="2400" dirty="0"/>
              <a:t>Morphology</a:t>
            </a:r>
          </a:p>
          <a:p>
            <a:pPr marL="957898" lvl="1" indent="-457200" eaLnBrk="1" hangingPunct="1">
              <a:lnSpc>
                <a:spcPct val="80000"/>
              </a:lnSpc>
              <a:buFont typeface="+mj-lt"/>
              <a:buAutoNum type="arabicPeriod"/>
            </a:pPr>
            <a:r>
              <a:rPr lang="en-US" altLang="en-US" sz="2400" dirty="0"/>
              <a:t>Decreased GP </a:t>
            </a:r>
            <a:r>
              <a:rPr lang="en-US" altLang="en-US" sz="2400" dirty="0" err="1"/>
              <a:t>Ib</a:t>
            </a:r>
            <a:r>
              <a:rPr lang="en-US" altLang="en-US" sz="2400" dirty="0"/>
              <a:t> </a:t>
            </a:r>
            <a:r>
              <a:rPr lang="en-US" altLang="en-US" sz="2400" dirty="0" smtClean="0"/>
              <a:t>expression</a:t>
            </a:r>
          </a:p>
          <a:p>
            <a:pPr marL="957898" lvl="1" indent="-457200" eaLnBrk="1" hangingPunct="1">
              <a:lnSpc>
                <a:spcPct val="80000"/>
              </a:lnSpc>
              <a:buFont typeface="+mj-lt"/>
              <a:buAutoNum type="arabicPeriod"/>
            </a:pPr>
            <a:r>
              <a:rPr lang="en-US" altLang="en-US" sz="2400" dirty="0" smtClean="0"/>
              <a:t>Genetic analysis</a:t>
            </a:r>
            <a:endParaRPr lang="en-US" altLang="en-US" sz="2400" dirty="0"/>
          </a:p>
          <a:p>
            <a:pPr eaLnBrk="1" hangingPunct="1">
              <a:lnSpc>
                <a:spcPct val="80000"/>
              </a:lnSpc>
            </a:pPr>
            <a:endParaRPr lang="en-US" altLang="en-US" sz="2600" dirty="0"/>
          </a:p>
          <a:p>
            <a:pPr lvl="1" eaLnBrk="1" hangingPunct="1">
              <a:lnSpc>
                <a:spcPct val="80000"/>
              </a:lnSpc>
            </a:pPr>
            <a:endParaRPr lang="en-US" altLang="en-US" sz="2200" dirty="0"/>
          </a:p>
        </p:txBody>
      </p:sp>
    </p:spTree>
    <p:extLst>
      <p:ext uri="{BB962C8B-B14F-4D97-AF65-F5344CB8AC3E}">
        <p14:creationId xmlns:p14="http://schemas.microsoft.com/office/powerpoint/2010/main" val="360874415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194" name="Picture 7" descr="B08_06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7695" y="1111991"/>
            <a:ext cx="4249584" cy="5828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8"/>
          <p:cNvSpPr>
            <a:spLocks noGrp="1" noChangeArrowheads="1"/>
          </p:cNvSpPr>
          <p:nvPr>
            <p:ph type="title"/>
          </p:nvPr>
        </p:nvSpPr>
        <p:spPr>
          <a:xfrm>
            <a:off x="519033" y="2"/>
            <a:ext cx="9342597" cy="1191419"/>
          </a:xfrm>
        </p:spPr>
        <p:txBody>
          <a:bodyPr/>
          <a:lstStyle/>
          <a:p>
            <a:pPr eaLnBrk="1" hangingPunct="1"/>
            <a:r>
              <a:rPr lang="en-US" altLang="en-US" smtClean="0">
                <a:solidFill>
                  <a:schemeClr val="tx1"/>
                </a:solidFill>
              </a:rPr>
              <a:t>Bernard-Soulier syndrome</a:t>
            </a:r>
          </a:p>
        </p:txBody>
      </p:sp>
    </p:spTree>
    <p:extLst>
      <p:ext uri="{BB962C8B-B14F-4D97-AF65-F5344CB8AC3E}">
        <p14:creationId xmlns:p14="http://schemas.microsoft.com/office/powerpoint/2010/main" val="219087860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sz="4400" dirty="0" smtClean="0">
                <a:effectLst>
                  <a:outerShdw blurRad="38100" dist="38100" dir="2700000" algn="tl">
                    <a:srgbClr val="000000">
                      <a:alpha val="43137"/>
                    </a:srgbClr>
                  </a:outerShdw>
                </a:effectLst>
              </a:rPr>
              <a:t>Glanzmann </a:t>
            </a:r>
            <a:r>
              <a:rPr lang="en-US" altLang="en-US" sz="4400" dirty="0" err="1" smtClean="0">
                <a:effectLst>
                  <a:outerShdw blurRad="38100" dist="38100" dir="2700000" algn="tl">
                    <a:srgbClr val="000000">
                      <a:alpha val="43137"/>
                    </a:srgbClr>
                  </a:outerShdw>
                </a:effectLst>
              </a:rPr>
              <a:t>thrombasthenia</a:t>
            </a:r>
            <a:endParaRPr lang="en-US" altLang="en-US" sz="4400" dirty="0" smtClean="0">
              <a:effectLst>
                <a:outerShdw blurRad="38100" dist="38100" dir="2700000" algn="tl">
                  <a:srgbClr val="000000">
                    <a:alpha val="43137"/>
                  </a:srgbClr>
                </a:outerShdw>
              </a:effectLst>
            </a:endParaRPr>
          </a:p>
        </p:txBody>
      </p:sp>
      <p:sp>
        <p:nvSpPr>
          <p:cNvPr id="9219" name="Rectangle 3"/>
          <p:cNvSpPr>
            <a:spLocks noGrp="1" noChangeArrowheads="1"/>
          </p:cNvSpPr>
          <p:nvPr>
            <p:ph type="body" idx="1"/>
          </p:nvPr>
        </p:nvSpPr>
        <p:spPr>
          <a:xfrm>
            <a:off x="519032" y="1440656"/>
            <a:ext cx="9342597" cy="5105400"/>
          </a:xfrm>
        </p:spPr>
        <p:txBody>
          <a:bodyPr/>
          <a:lstStyle/>
          <a:p>
            <a:pPr eaLnBrk="1" hangingPunct="1">
              <a:lnSpc>
                <a:spcPct val="90000"/>
              </a:lnSpc>
            </a:pPr>
            <a:r>
              <a:rPr lang="en-US" altLang="en-US" sz="3000" dirty="0" smtClean="0"/>
              <a:t>Deficiency </a:t>
            </a:r>
            <a:r>
              <a:rPr lang="en-US" altLang="en-US" sz="3000" dirty="0"/>
              <a:t>of platelet membrane </a:t>
            </a:r>
            <a:r>
              <a:rPr lang="en-US" altLang="en-US" sz="3000" dirty="0" err="1"/>
              <a:t>GPIIb-IIIa</a:t>
            </a:r>
            <a:endParaRPr lang="en-US" altLang="en-US" sz="3000" dirty="0"/>
          </a:p>
          <a:p>
            <a:pPr eaLnBrk="1" hangingPunct="1">
              <a:lnSpc>
                <a:spcPct val="90000"/>
              </a:lnSpc>
            </a:pPr>
            <a:r>
              <a:rPr lang="en-US" altLang="en-US" sz="3000" dirty="0"/>
              <a:t>Absent platelet aggregation with all agonists; </a:t>
            </a:r>
            <a:r>
              <a:rPr lang="en-US" altLang="en-US" sz="3000" dirty="0" err="1" smtClean="0"/>
              <a:t>ristocetin</a:t>
            </a:r>
            <a:r>
              <a:rPr lang="en-US" altLang="en-US" sz="3000" dirty="0" smtClean="0"/>
              <a:t> response </a:t>
            </a:r>
            <a:r>
              <a:rPr lang="en-US" altLang="en-US" sz="3000" dirty="0"/>
              <a:t>intact</a:t>
            </a:r>
          </a:p>
          <a:p>
            <a:pPr eaLnBrk="1" hangingPunct="1">
              <a:lnSpc>
                <a:spcPct val="90000"/>
              </a:lnSpc>
            </a:pPr>
            <a:r>
              <a:rPr lang="en-US" altLang="en-US" sz="3100" dirty="0" smtClean="0"/>
              <a:t>Moderate </a:t>
            </a:r>
            <a:r>
              <a:rPr lang="en-US" altLang="en-US" sz="3100" dirty="0"/>
              <a:t>to severe bleeding</a:t>
            </a:r>
          </a:p>
          <a:p>
            <a:pPr eaLnBrk="1" hangingPunct="1">
              <a:lnSpc>
                <a:spcPct val="90000"/>
              </a:lnSpc>
            </a:pPr>
            <a:r>
              <a:rPr lang="en-US" altLang="en-US" sz="3100" dirty="0" smtClean="0"/>
              <a:t>Autosomal </a:t>
            </a:r>
            <a:r>
              <a:rPr lang="en-US" altLang="en-US" sz="3100" dirty="0"/>
              <a:t>recessive</a:t>
            </a:r>
          </a:p>
          <a:p>
            <a:pPr eaLnBrk="1" hangingPunct="1">
              <a:lnSpc>
                <a:spcPct val="90000"/>
              </a:lnSpc>
            </a:pPr>
            <a:r>
              <a:rPr lang="en-US" altLang="en-US" sz="3100" dirty="0" smtClean="0"/>
              <a:t>Platelet number &amp; morphology </a:t>
            </a:r>
            <a:r>
              <a:rPr lang="en-US" altLang="en-US" sz="3100" dirty="0"/>
              <a:t>normal</a:t>
            </a:r>
          </a:p>
          <a:p>
            <a:pPr eaLnBrk="1" hangingPunct="1">
              <a:lnSpc>
                <a:spcPct val="90000"/>
              </a:lnSpc>
            </a:pPr>
            <a:r>
              <a:rPr lang="en-US" altLang="en-US" sz="3100" dirty="0"/>
              <a:t>Diagnosis:</a:t>
            </a:r>
          </a:p>
          <a:p>
            <a:pPr marL="1015048" lvl="1" indent="-514350" eaLnBrk="1" hangingPunct="1">
              <a:lnSpc>
                <a:spcPct val="90000"/>
              </a:lnSpc>
              <a:buFont typeface="+mj-lt"/>
              <a:buAutoNum type="arabicPeriod"/>
            </a:pPr>
            <a:r>
              <a:rPr lang="en-US" altLang="en-US" sz="2600" dirty="0" smtClean="0"/>
              <a:t>Characteristic defects in </a:t>
            </a:r>
            <a:r>
              <a:rPr lang="en-US" altLang="en-US" sz="2600" dirty="0"/>
              <a:t>platelet aggregation</a:t>
            </a:r>
          </a:p>
          <a:p>
            <a:pPr marL="1015048" lvl="1" indent="-514350" eaLnBrk="1" hangingPunct="1">
              <a:lnSpc>
                <a:spcPct val="90000"/>
              </a:lnSpc>
              <a:buFont typeface="+mj-lt"/>
              <a:buAutoNum type="arabicPeriod"/>
            </a:pPr>
            <a:r>
              <a:rPr lang="en-US" altLang="en-US" sz="2600" dirty="0"/>
              <a:t>Decreased GP </a:t>
            </a:r>
            <a:r>
              <a:rPr lang="en-US" altLang="en-US" sz="2600" dirty="0" err="1"/>
              <a:t>IIb-IIIa</a:t>
            </a:r>
            <a:r>
              <a:rPr lang="en-US" altLang="en-US" sz="2600" dirty="0"/>
              <a:t> </a:t>
            </a:r>
            <a:r>
              <a:rPr lang="en-US" altLang="en-US" sz="2600" dirty="0" smtClean="0"/>
              <a:t>expression (flow cytometry)</a:t>
            </a:r>
          </a:p>
          <a:p>
            <a:pPr marL="1015048" lvl="1" indent="-514350" eaLnBrk="1" hangingPunct="1">
              <a:lnSpc>
                <a:spcPct val="90000"/>
              </a:lnSpc>
              <a:buFont typeface="+mj-lt"/>
              <a:buAutoNum type="arabicPeriod"/>
            </a:pPr>
            <a:r>
              <a:rPr lang="en-US" altLang="en-US" sz="2600" dirty="0" smtClean="0"/>
              <a:t>Genetic analysis</a:t>
            </a:r>
            <a:endParaRPr lang="en-US" altLang="en-US" sz="2600" dirty="0"/>
          </a:p>
          <a:p>
            <a:pPr eaLnBrk="1" hangingPunct="1">
              <a:lnSpc>
                <a:spcPct val="90000"/>
              </a:lnSpc>
            </a:pPr>
            <a:endParaRPr lang="en-US" altLang="en-US" sz="3100" dirty="0"/>
          </a:p>
        </p:txBody>
      </p:sp>
    </p:spTree>
    <p:extLst>
      <p:ext uri="{BB962C8B-B14F-4D97-AF65-F5344CB8AC3E}">
        <p14:creationId xmlns:p14="http://schemas.microsoft.com/office/powerpoint/2010/main" val="3609481753"/>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519031" y="145256"/>
            <a:ext cx="9342597" cy="1191419"/>
          </a:xfrm>
        </p:spPr>
        <p:txBody>
          <a:bodyPr/>
          <a:lstStyle/>
          <a:p>
            <a:pPr eaLnBrk="1" hangingPunct="1"/>
            <a:r>
              <a:rPr lang="en-US" altLang="en-US" sz="4400" dirty="0" smtClean="0">
                <a:effectLst>
                  <a:outerShdw blurRad="38100" dist="38100" dir="2700000" algn="tl">
                    <a:srgbClr val="000000">
                      <a:alpha val="43137"/>
                    </a:srgbClr>
                  </a:outerShdw>
                </a:effectLst>
              </a:rPr>
              <a:t>Gray platelet syndrome</a:t>
            </a:r>
          </a:p>
        </p:txBody>
      </p:sp>
      <p:sp>
        <p:nvSpPr>
          <p:cNvPr id="10243" name="Rectangle 3"/>
          <p:cNvSpPr>
            <a:spLocks noGrp="1" noChangeArrowheads="1"/>
          </p:cNvSpPr>
          <p:nvPr>
            <p:ph type="body" idx="1"/>
          </p:nvPr>
        </p:nvSpPr>
        <p:spPr>
          <a:xfrm>
            <a:off x="519032" y="1488837"/>
            <a:ext cx="9342597" cy="5030468"/>
          </a:xfrm>
        </p:spPr>
        <p:txBody>
          <a:bodyPr/>
          <a:lstStyle/>
          <a:p>
            <a:pPr eaLnBrk="1" hangingPunct="1">
              <a:lnSpc>
                <a:spcPct val="90000"/>
              </a:lnSpc>
            </a:pPr>
            <a:r>
              <a:rPr lang="en-US" altLang="en-US" sz="2600" dirty="0" smtClean="0"/>
              <a:t>Empty </a:t>
            </a:r>
            <a:r>
              <a:rPr lang="en-US" altLang="en-US" sz="2600" dirty="0"/>
              <a:t>platelet alpha granules </a:t>
            </a:r>
          </a:p>
          <a:p>
            <a:pPr eaLnBrk="1" hangingPunct="1">
              <a:lnSpc>
                <a:spcPct val="90000"/>
              </a:lnSpc>
            </a:pPr>
            <a:r>
              <a:rPr lang="en-US" altLang="en-US" sz="2600" dirty="0" smtClean="0"/>
              <a:t>Mild </a:t>
            </a:r>
            <a:r>
              <a:rPr lang="en-US" altLang="en-US" sz="2600" dirty="0"/>
              <a:t>bleeding</a:t>
            </a:r>
          </a:p>
          <a:p>
            <a:pPr eaLnBrk="1" hangingPunct="1">
              <a:lnSpc>
                <a:spcPct val="90000"/>
              </a:lnSpc>
            </a:pPr>
            <a:r>
              <a:rPr lang="en-US" altLang="en-US" sz="2600" dirty="0" smtClean="0"/>
              <a:t>Autosomal </a:t>
            </a:r>
            <a:r>
              <a:rPr lang="en-US" altLang="en-US" sz="2600" dirty="0"/>
              <a:t>dominant or recessive</a:t>
            </a:r>
          </a:p>
          <a:p>
            <a:pPr eaLnBrk="1" hangingPunct="1">
              <a:lnSpc>
                <a:spcPct val="90000"/>
              </a:lnSpc>
            </a:pPr>
            <a:r>
              <a:rPr lang="en-US" altLang="en-US" sz="2600" dirty="0"/>
              <a:t>Morphology: </a:t>
            </a:r>
          </a:p>
          <a:p>
            <a:pPr lvl="1" eaLnBrk="1" hangingPunct="1">
              <a:lnSpc>
                <a:spcPct val="90000"/>
              </a:lnSpc>
            </a:pPr>
            <a:r>
              <a:rPr lang="en-US" altLang="en-US" sz="2200" dirty="0" err="1"/>
              <a:t>Hypogranular</a:t>
            </a:r>
            <a:r>
              <a:rPr lang="en-US" altLang="en-US" sz="2200" dirty="0"/>
              <a:t> platelets</a:t>
            </a:r>
          </a:p>
          <a:p>
            <a:pPr lvl="1" eaLnBrk="1" hangingPunct="1">
              <a:lnSpc>
                <a:spcPct val="90000"/>
              </a:lnSpc>
            </a:pPr>
            <a:r>
              <a:rPr lang="en-US" altLang="en-US" sz="2200" dirty="0"/>
              <a:t>Giant platelets</a:t>
            </a:r>
          </a:p>
          <a:p>
            <a:pPr lvl="1" eaLnBrk="1" hangingPunct="1">
              <a:lnSpc>
                <a:spcPct val="90000"/>
              </a:lnSpc>
            </a:pPr>
            <a:r>
              <a:rPr lang="en-US" altLang="en-US" sz="2200" dirty="0"/>
              <a:t>Thrombocytopenia (30-100K)</a:t>
            </a:r>
          </a:p>
          <a:p>
            <a:pPr eaLnBrk="1" hangingPunct="1">
              <a:lnSpc>
                <a:spcPct val="90000"/>
              </a:lnSpc>
            </a:pPr>
            <a:r>
              <a:rPr lang="en-US" altLang="en-US" sz="2600" dirty="0" err="1"/>
              <a:t>Myelofibrosis</a:t>
            </a:r>
            <a:r>
              <a:rPr lang="en-US" altLang="en-US" sz="2600" dirty="0"/>
              <a:t> in some patients</a:t>
            </a:r>
          </a:p>
          <a:p>
            <a:pPr eaLnBrk="1" hangingPunct="1">
              <a:lnSpc>
                <a:spcPct val="90000"/>
              </a:lnSpc>
            </a:pPr>
            <a:r>
              <a:rPr lang="en-US" altLang="en-US" sz="2600" dirty="0"/>
              <a:t>Diagnosis</a:t>
            </a:r>
          </a:p>
          <a:p>
            <a:pPr lvl="1" eaLnBrk="1" hangingPunct="1">
              <a:lnSpc>
                <a:spcPct val="90000"/>
              </a:lnSpc>
            </a:pPr>
            <a:r>
              <a:rPr lang="en-US" altLang="en-US" sz="2200" dirty="0"/>
              <a:t>Variably abnormal platelet aggregation (can be normal)</a:t>
            </a:r>
          </a:p>
          <a:p>
            <a:pPr lvl="1" eaLnBrk="1" hangingPunct="1">
              <a:lnSpc>
                <a:spcPct val="90000"/>
              </a:lnSpc>
            </a:pPr>
            <a:r>
              <a:rPr lang="en-US" altLang="en-US" sz="2200" dirty="0"/>
              <a:t>Abnormal platelet appearance on blood smear</a:t>
            </a:r>
          </a:p>
          <a:p>
            <a:pPr lvl="1" eaLnBrk="1" hangingPunct="1">
              <a:lnSpc>
                <a:spcPct val="90000"/>
              </a:lnSpc>
            </a:pPr>
            <a:r>
              <a:rPr lang="en-US" altLang="en-US" sz="2200" dirty="0"/>
              <a:t>Electron microscopy showing absent alpha granules</a:t>
            </a:r>
          </a:p>
          <a:p>
            <a:pPr eaLnBrk="1" hangingPunct="1">
              <a:lnSpc>
                <a:spcPct val="90000"/>
              </a:lnSpc>
            </a:pPr>
            <a:endParaRPr lang="en-US" altLang="en-US" sz="2600" dirty="0"/>
          </a:p>
        </p:txBody>
      </p:sp>
    </p:spTree>
    <p:extLst>
      <p:ext uri="{BB962C8B-B14F-4D97-AF65-F5344CB8AC3E}">
        <p14:creationId xmlns:p14="http://schemas.microsoft.com/office/powerpoint/2010/main" val="269347616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4"/>
          <p:cNvSpPr>
            <a:spLocks noGrp="1" noChangeArrowheads="1"/>
          </p:cNvSpPr>
          <p:nvPr>
            <p:ph type="title"/>
          </p:nvPr>
        </p:nvSpPr>
        <p:spPr>
          <a:xfrm>
            <a:off x="519033" y="158856"/>
            <a:ext cx="9342597" cy="635423"/>
          </a:xfrm>
        </p:spPr>
        <p:txBody>
          <a:bodyPr/>
          <a:lstStyle/>
          <a:p>
            <a:pPr eaLnBrk="1" hangingPunct="1"/>
            <a:r>
              <a:rPr lang="en-US" altLang="en-US" sz="3500">
                <a:solidFill>
                  <a:schemeClr val="tx1"/>
                </a:solidFill>
              </a:rPr>
              <a:t>Gray platelet syndrome</a:t>
            </a:r>
          </a:p>
        </p:txBody>
      </p:sp>
      <p:pic>
        <p:nvPicPr>
          <p:cNvPr id="11267" name="Picture 6" descr="B08_06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7697" y="1111991"/>
            <a:ext cx="4227958" cy="5837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098944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519032" y="145256"/>
            <a:ext cx="9342597" cy="1191419"/>
          </a:xfrm>
        </p:spPr>
        <p:txBody>
          <a:bodyPr/>
          <a:lstStyle/>
          <a:p>
            <a:pPr eaLnBrk="1" hangingPunct="1"/>
            <a:r>
              <a:rPr lang="en-US" altLang="en-US" sz="3500" dirty="0"/>
              <a:t> </a:t>
            </a:r>
            <a:r>
              <a:rPr lang="en-US" altLang="en-US" sz="4400" dirty="0">
                <a:effectLst>
                  <a:outerShdw blurRad="38100" dist="38100" dir="2700000" algn="tl">
                    <a:srgbClr val="000000">
                      <a:alpha val="43137"/>
                    </a:srgbClr>
                  </a:outerShdw>
                </a:effectLst>
              </a:rPr>
              <a:t>Giant platelet syndromes </a:t>
            </a:r>
            <a:r>
              <a:rPr lang="en-US" altLang="en-US" sz="4400" dirty="0" smtClean="0">
                <a:effectLst>
                  <a:outerShdw blurRad="38100" dist="38100" dir="2700000" algn="tl">
                    <a:srgbClr val="000000">
                      <a:alpha val="43137"/>
                    </a:srgbClr>
                  </a:outerShdw>
                </a:effectLst>
              </a:rPr>
              <a:t>with </a:t>
            </a:r>
            <a:r>
              <a:rPr lang="en-US" altLang="en-US" sz="4400" dirty="0">
                <a:effectLst>
                  <a:outerShdw blurRad="38100" dist="38100" dir="2700000" algn="tl">
                    <a:srgbClr val="000000">
                      <a:alpha val="43137"/>
                    </a:srgbClr>
                  </a:outerShdw>
                </a:effectLst>
              </a:rPr>
              <a:t>MYH9 mutations</a:t>
            </a:r>
          </a:p>
        </p:txBody>
      </p:sp>
      <p:sp>
        <p:nvSpPr>
          <p:cNvPr id="12291" name="Rectangle 3"/>
          <p:cNvSpPr>
            <a:spLocks noGrp="1" noChangeArrowheads="1"/>
          </p:cNvSpPr>
          <p:nvPr>
            <p:ph type="body" idx="1"/>
          </p:nvPr>
        </p:nvSpPr>
        <p:spPr>
          <a:xfrm>
            <a:off x="519033" y="1509130"/>
            <a:ext cx="9342597" cy="5401099"/>
          </a:xfrm>
        </p:spPr>
        <p:txBody>
          <a:bodyPr/>
          <a:lstStyle/>
          <a:p>
            <a:pPr marL="500639" indent="-500639" eaLnBrk="1" hangingPunct="1">
              <a:lnSpc>
                <a:spcPct val="80000"/>
              </a:lnSpc>
              <a:buFontTx/>
              <a:buAutoNum type="arabicPeriod"/>
            </a:pPr>
            <a:r>
              <a:rPr lang="en-US" altLang="en-US" sz="2600" u="sng" dirty="0"/>
              <a:t>May-</a:t>
            </a:r>
            <a:r>
              <a:rPr lang="en-US" altLang="en-US" sz="2600" u="sng" dirty="0" err="1"/>
              <a:t>Hegglin</a:t>
            </a:r>
            <a:r>
              <a:rPr lang="en-US" altLang="en-US" sz="2600" u="sng" dirty="0"/>
              <a:t> anomaly</a:t>
            </a:r>
          </a:p>
          <a:p>
            <a:pPr marL="500639" indent="-500639" eaLnBrk="1" hangingPunct="1">
              <a:lnSpc>
                <a:spcPct val="80000"/>
              </a:lnSpc>
              <a:buFontTx/>
              <a:buAutoNum type="arabicPeriod"/>
            </a:pPr>
            <a:r>
              <a:rPr lang="en-US" altLang="en-US" sz="2600" dirty="0" err="1"/>
              <a:t>Fechtner</a:t>
            </a:r>
            <a:r>
              <a:rPr lang="en-US" altLang="en-US" sz="2600" dirty="0"/>
              <a:t> syndrome</a:t>
            </a:r>
          </a:p>
          <a:p>
            <a:pPr marL="500639" indent="-500639" eaLnBrk="1" hangingPunct="1">
              <a:lnSpc>
                <a:spcPct val="80000"/>
              </a:lnSpc>
              <a:buFontTx/>
              <a:buAutoNum type="arabicPeriod"/>
            </a:pPr>
            <a:r>
              <a:rPr lang="en-US" altLang="en-US" sz="2600" dirty="0"/>
              <a:t>Sebastian syndrome</a:t>
            </a:r>
          </a:p>
          <a:p>
            <a:pPr marL="500639" indent="-500639" eaLnBrk="1" hangingPunct="1">
              <a:lnSpc>
                <a:spcPct val="80000"/>
              </a:lnSpc>
              <a:buFontTx/>
              <a:buAutoNum type="arabicPeriod"/>
            </a:pPr>
            <a:r>
              <a:rPr lang="en-US" altLang="en-US" sz="2600" dirty="0"/>
              <a:t>Epstein syndrome</a:t>
            </a:r>
          </a:p>
          <a:p>
            <a:pPr marL="500639" indent="-500639" eaLnBrk="1" hangingPunct="1">
              <a:lnSpc>
                <a:spcPct val="80000"/>
              </a:lnSpc>
            </a:pPr>
            <a:endParaRPr lang="en-US" altLang="en-US" sz="2600" dirty="0"/>
          </a:p>
          <a:p>
            <a:pPr marL="500639" indent="-500639" eaLnBrk="1" hangingPunct="1">
              <a:lnSpc>
                <a:spcPct val="80000"/>
              </a:lnSpc>
            </a:pPr>
            <a:r>
              <a:rPr lang="en-US" altLang="en-US" sz="2600" dirty="0" smtClean="0"/>
              <a:t>Mutations </a:t>
            </a:r>
            <a:r>
              <a:rPr lang="en-US" altLang="en-US" sz="2600" dirty="0"/>
              <a:t>in the non-muscle myosin heavy chain gene MYH9</a:t>
            </a:r>
          </a:p>
          <a:p>
            <a:pPr marL="500639" indent="-500639" eaLnBrk="1" hangingPunct="1">
              <a:lnSpc>
                <a:spcPct val="80000"/>
              </a:lnSpc>
            </a:pPr>
            <a:r>
              <a:rPr lang="en-US" altLang="en-US" sz="2600" dirty="0"/>
              <a:t>Thrombocytopenia with giant </a:t>
            </a:r>
            <a:r>
              <a:rPr lang="en-US" altLang="en-US" sz="2600" dirty="0" smtClean="0"/>
              <a:t>platelets</a:t>
            </a:r>
          </a:p>
          <a:p>
            <a:pPr marL="500639" indent="-500639" eaLnBrk="1" hangingPunct="1">
              <a:lnSpc>
                <a:spcPct val="80000"/>
              </a:lnSpc>
            </a:pPr>
            <a:r>
              <a:rPr lang="en-US" altLang="en-US" sz="2600" dirty="0" smtClean="0"/>
              <a:t>Deafness &amp; kidney disease in some variants</a:t>
            </a:r>
          </a:p>
          <a:p>
            <a:pPr marL="500639" indent="-500639" eaLnBrk="1" hangingPunct="1">
              <a:lnSpc>
                <a:spcPct val="80000"/>
              </a:lnSpc>
            </a:pPr>
            <a:r>
              <a:rPr lang="en-US" altLang="en-US" sz="2600" dirty="0" smtClean="0"/>
              <a:t>Mild </a:t>
            </a:r>
            <a:r>
              <a:rPr lang="en-US" altLang="en-US" sz="2600" dirty="0"/>
              <a:t>bleeding</a:t>
            </a:r>
          </a:p>
          <a:p>
            <a:pPr marL="500639" indent="-500639" eaLnBrk="1" hangingPunct="1">
              <a:lnSpc>
                <a:spcPct val="80000"/>
              </a:lnSpc>
            </a:pPr>
            <a:r>
              <a:rPr lang="en-US" altLang="en-US" sz="2600" dirty="0"/>
              <a:t>Autosomal dominant inheritance</a:t>
            </a:r>
          </a:p>
          <a:p>
            <a:pPr marL="500639" indent="-500639" eaLnBrk="1" hangingPunct="1">
              <a:lnSpc>
                <a:spcPct val="80000"/>
              </a:lnSpc>
            </a:pPr>
            <a:r>
              <a:rPr lang="en-US" altLang="en-US" sz="2600" dirty="0" smtClean="0"/>
              <a:t>Normal platelet </a:t>
            </a:r>
            <a:r>
              <a:rPr lang="en-US" altLang="en-US" sz="2600" dirty="0"/>
              <a:t>function </a:t>
            </a:r>
            <a:r>
              <a:rPr lang="en-US" altLang="en-US" sz="2600" dirty="0" smtClean="0"/>
              <a:t> </a:t>
            </a:r>
            <a:endParaRPr lang="en-US" altLang="en-US" sz="2600" dirty="0"/>
          </a:p>
          <a:p>
            <a:pPr marL="500639" indent="-500639" eaLnBrk="1" hangingPunct="1">
              <a:lnSpc>
                <a:spcPct val="80000"/>
              </a:lnSpc>
            </a:pPr>
            <a:r>
              <a:rPr lang="en-US" altLang="en-US" sz="2600" dirty="0" smtClean="0"/>
              <a:t>Diagnosis: </a:t>
            </a:r>
            <a:r>
              <a:rPr lang="en-US" altLang="en-US" sz="2600" dirty="0"/>
              <a:t>clinical picture, family history, examination of blood smear for neutrophil inclusions</a:t>
            </a:r>
          </a:p>
        </p:txBody>
      </p:sp>
    </p:spTree>
    <p:extLst>
      <p:ext uri="{BB962C8B-B14F-4D97-AF65-F5344CB8AC3E}">
        <p14:creationId xmlns:p14="http://schemas.microsoft.com/office/powerpoint/2010/main" val="1211262517"/>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542131" y="145256"/>
            <a:ext cx="9342597" cy="1191419"/>
          </a:xfrm>
        </p:spPr>
        <p:txBody>
          <a:bodyPr/>
          <a:lstStyle/>
          <a:p>
            <a:pPr eaLnBrk="1" hangingPunct="1"/>
            <a:r>
              <a:rPr lang="en-US" altLang="en-US" sz="3500" dirty="0"/>
              <a:t> </a:t>
            </a:r>
            <a:r>
              <a:rPr lang="en-US" altLang="en-US" sz="4000" dirty="0">
                <a:effectLst>
                  <a:outerShdw blurRad="38100" dist="38100" dir="2700000" algn="tl">
                    <a:srgbClr val="000000">
                      <a:alpha val="43137"/>
                    </a:srgbClr>
                  </a:outerShdw>
                </a:effectLst>
              </a:rPr>
              <a:t>Giant platelet </a:t>
            </a:r>
            <a:r>
              <a:rPr lang="en-US" altLang="en-US" sz="4000" dirty="0" smtClean="0">
                <a:effectLst>
                  <a:outerShdw blurRad="38100" dist="38100" dir="2700000" algn="tl">
                    <a:srgbClr val="000000">
                      <a:alpha val="43137"/>
                    </a:srgbClr>
                  </a:outerShdw>
                </a:effectLst>
              </a:rPr>
              <a:t>syndromes</a:t>
            </a:r>
            <a:br>
              <a:rPr lang="en-US" altLang="en-US" sz="4000" dirty="0" smtClean="0">
                <a:effectLst>
                  <a:outerShdw blurRad="38100" dist="38100" dir="2700000" algn="tl">
                    <a:srgbClr val="000000">
                      <a:alpha val="43137"/>
                    </a:srgbClr>
                  </a:outerShdw>
                </a:effectLst>
              </a:rPr>
            </a:br>
            <a:r>
              <a:rPr lang="en-US" altLang="en-US" sz="4000" dirty="0" smtClean="0">
                <a:effectLst>
                  <a:outerShdw blurRad="38100" dist="38100" dir="2700000" algn="tl">
                    <a:srgbClr val="000000">
                      <a:alpha val="43137"/>
                    </a:srgbClr>
                  </a:outerShdw>
                </a:effectLst>
              </a:rPr>
              <a:t> with </a:t>
            </a:r>
            <a:r>
              <a:rPr lang="en-US" altLang="en-US" sz="4000" dirty="0">
                <a:effectLst>
                  <a:outerShdw blurRad="38100" dist="38100" dir="2700000" algn="tl">
                    <a:srgbClr val="000000">
                      <a:alpha val="43137"/>
                    </a:srgbClr>
                  </a:outerShdw>
                </a:effectLst>
              </a:rPr>
              <a:t>MYH9 mutations</a:t>
            </a:r>
          </a:p>
        </p:txBody>
      </p:sp>
      <p:graphicFrame>
        <p:nvGraphicFramePr>
          <p:cNvPr id="15482" name="Group 122"/>
          <p:cNvGraphicFramePr>
            <a:graphicFrameLocks noGrp="1"/>
          </p:cNvGraphicFramePr>
          <p:nvPr>
            <p:extLst/>
          </p:nvPr>
        </p:nvGraphicFramePr>
        <p:xfrm>
          <a:off x="605539" y="1509134"/>
          <a:ext cx="9515608" cy="4511105"/>
        </p:xfrm>
        <a:graphic>
          <a:graphicData uri="http://schemas.openxmlformats.org/drawingml/2006/table">
            <a:tbl>
              <a:tblPr/>
              <a:tblGrid>
                <a:gridCol w="2378902">
                  <a:extLst>
                    <a:ext uri="{9D8B030D-6E8A-4147-A177-3AD203B41FA5}">
                      <a16:colId xmlns:a16="http://schemas.microsoft.com/office/drawing/2014/main" val="20000"/>
                    </a:ext>
                  </a:extLst>
                </a:gridCol>
                <a:gridCol w="2378902">
                  <a:extLst>
                    <a:ext uri="{9D8B030D-6E8A-4147-A177-3AD203B41FA5}">
                      <a16:colId xmlns:a16="http://schemas.microsoft.com/office/drawing/2014/main" val="20001"/>
                    </a:ext>
                  </a:extLst>
                </a:gridCol>
                <a:gridCol w="2378902">
                  <a:extLst>
                    <a:ext uri="{9D8B030D-6E8A-4147-A177-3AD203B41FA5}">
                      <a16:colId xmlns:a16="http://schemas.microsoft.com/office/drawing/2014/main" val="20002"/>
                    </a:ext>
                  </a:extLst>
                </a:gridCol>
                <a:gridCol w="2378902">
                  <a:extLst>
                    <a:ext uri="{9D8B030D-6E8A-4147-A177-3AD203B41FA5}">
                      <a16:colId xmlns:a16="http://schemas.microsoft.com/office/drawing/2014/main" val="20003"/>
                    </a:ext>
                  </a:extLst>
                </a:gridCol>
              </a:tblGrid>
              <a:tr h="9848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900" b="1" i="0" u="none" strike="noStrike" cap="none" normalizeH="0" baseline="0" dirty="0" smtClean="0">
                          <a:ln>
                            <a:noFill/>
                          </a:ln>
                          <a:solidFill>
                            <a:srgbClr val="FF0066"/>
                          </a:solidFill>
                          <a:effectLst/>
                          <a:latin typeface="Arial" charset="0"/>
                        </a:rPr>
                        <a:t>Syndrome</a:t>
                      </a:r>
                    </a:p>
                  </a:txBody>
                  <a:tcPr marL="103807" marR="103807" marT="47649" marB="476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900" b="1" i="0" u="none" strike="noStrike" cap="none" normalizeH="0" baseline="0" smtClean="0">
                          <a:ln>
                            <a:noFill/>
                          </a:ln>
                          <a:solidFill>
                            <a:srgbClr val="FF0066"/>
                          </a:solidFill>
                          <a:effectLst/>
                          <a:latin typeface="Arial" charset="0"/>
                        </a:rPr>
                        <a:t>Neutrophil inclusions</a:t>
                      </a:r>
                    </a:p>
                  </a:txBody>
                  <a:tcPr marL="103807" marR="103807" marT="47649" marB="476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900" b="1" i="0" u="none" strike="noStrike" cap="none" normalizeH="0" baseline="0" smtClean="0">
                          <a:ln>
                            <a:noFill/>
                          </a:ln>
                          <a:solidFill>
                            <a:srgbClr val="FF0066"/>
                          </a:solidFill>
                          <a:effectLst/>
                          <a:latin typeface="Arial" charset="0"/>
                        </a:rPr>
                        <a:t>Hereditary nephritis</a:t>
                      </a:r>
                    </a:p>
                  </a:txBody>
                  <a:tcPr marL="103807" marR="103807" marT="47649" marB="476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900" b="1" i="0" u="none" strike="noStrike" cap="none" normalizeH="0" baseline="0" smtClean="0">
                          <a:ln>
                            <a:noFill/>
                          </a:ln>
                          <a:solidFill>
                            <a:srgbClr val="FF0066"/>
                          </a:solidFill>
                          <a:effectLst/>
                          <a:latin typeface="Arial" charset="0"/>
                        </a:rPr>
                        <a:t>Deafness</a:t>
                      </a:r>
                    </a:p>
                  </a:txBody>
                  <a:tcPr marL="103807" marR="103807" marT="47649" marB="476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0"/>
                  </a:ext>
                </a:extLst>
              </a:tr>
              <a:tr h="9848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900" b="1" i="0" u="none" strike="noStrike" cap="none" normalizeH="0" baseline="0" dirty="0" smtClean="0">
                          <a:ln>
                            <a:noFill/>
                          </a:ln>
                          <a:solidFill>
                            <a:schemeClr val="bg1"/>
                          </a:solidFill>
                          <a:effectLst/>
                          <a:latin typeface="Arial" charset="0"/>
                        </a:rPr>
                        <a:t>May-</a:t>
                      </a:r>
                      <a:r>
                        <a:rPr kumimoji="0" lang="en-US" sz="2900" b="1" i="0" u="none" strike="noStrike" cap="none" normalizeH="0" baseline="0" dirty="0" err="1" smtClean="0">
                          <a:ln>
                            <a:noFill/>
                          </a:ln>
                          <a:solidFill>
                            <a:schemeClr val="bg1"/>
                          </a:solidFill>
                          <a:effectLst/>
                          <a:latin typeface="Arial" charset="0"/>
                        </a:rPr>
                        <a:t>Hegglin</a:t>
                      </a:r>
                      <a:endParaRPr kumimoji="0" lang="en-US" sz="2900" b="1" i="0" u="none" strike="noStrike" cap="none" normalizeH="0" baseline="0" dirty="0" smtClean="0">
                        <a:ln>
                          <a:noFill/>
                        </a:ln>
                        <a:solidFill>
                          <a:schemeClr val="bg1"/>
                        </a:solidFill>
                        <a:effectLst/>
                        <a:latin typeface="Arial" charset="0"/>
                      </a:endParaRPr>
                    </a:p>
                  </a:txBody>
                  <a:tcPr marL="103807" marR="103807" marT="47649" marB="476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1" i="0" u="none" strike="noStrike" cap="none" normalizeH="0" baseline="0" dirty="0" smtClean="0">
                          <a:ln>
                            <a:noFill/>
                          </a:ln>
                          <a:solidFill>
                            <a:schemeClr val="bg1"/>
                          </a:solidFill>
                          <a:effectLst/>
                          <a:latin typeface="Arial" charset="0"/>
                        </a:rPr>
                        <a:t>Yes</a:t>
                      </a:r>
                    </a:p>
                  </a:txBody>
                  <a:tcPr marL="103807" marR="103807" marT="47649" marB="476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1" i="0" u="none" strike="noStrike" cap="none" normalizeH="0" baseline="0" dirty="0" smtClean="0">
                          <a:ln>
                            <a:noFill/>
                          </a:ln>
                          <a:solidFill>
                            <a:schemeClr val="bg1"/>
                          </a:solidFill>
                          <a:effectLst/>
                          <a:latin typeface="Arial" charset="0"/>
                        </a:rPr>
                        <a:t>No</a:t>
                      </a:r>
                    </a:p>
                  </a:txBody>
                  <a:tcPr marL="103807" marR="103807" marT="47649" marB="476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1" i="0" u="none" strike="noStrike" cap="none" normalizeH="0" baseline="0" dirty="0" smtClean="0">
                          <a:ln>
                            <a:noFill/>
                          </a:ln>
                          <a:solidFill>
                            <a:schemeClr val="bg1"/>
                          </a:solidFill>
                          <a:effectLst/>
                          <a:latin typeface="Arial" charset="0"/>
                        </a:rPr>
                        <a:t>No</a:t>
                      </a:r>
                    </a:p>
                  </a:txBody>
                  <a:tcPr marL="103807" marR="103807" marT="47649" marB="476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B0F0"/>
                    </a:solidFill>
                  </a:tcPr>
                </a:tc>
                <a:extLst>
                  <a:ext uri="{0D108BD9-81ED-4DB2-BD59-A6C34878D82A}">
                    <a16:rowId xmlns:a16="http://schemas.microsoft.com/office/drawing/2014/main" val="10001"/>
                  </a:ext>
                </a:extLst>
              </a:tr>
              <a:tr h="84710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900" b="1" i="0" u="none" strike="noStrike" cap="none" normalizeH="0" baseline="0" smtClean="0">
                          <a:ln>
                            <a:noFill/>
                          </a:ln>
                          <a:solidFill>
                            <a:schemeClr val="bg1"/>
                          </a:solidFill>
                          <a:effectLst/>
                          <a:latin typeface="Arial" charset="0"/>
                        </a:rPr>
                        <a:t>Fechtner</a:t>
                      </a:r>
                    </a:p>
                  </a:txBody>
                  <a:tcPr marL="103807" marR="103807" marT="47649" marB="476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1" i="0" u="none" strike="noStrike" cap="none" normalizeH="0" baseline="0" smtClean="0">
                          <a:ln>
                            <a:noFill/>
                          </a:ln>
                          <a:solidFill>
                            <a:schemeClr val="bg1"/>
                          </a:solidFill>
                          <a:effectLst/>
                          <a:latin typeface="Arial" charset="0"/>
                        </a:rPr>
                        <a:t>Yes</a:t>
                      </a:r>
                    </a:p>
                  </a:txBody>
                  <a:tcPr marL="103807" marR="103807" marT="47649" marB="476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1" i="0" u="none" strike="noStrike" cap="none" normalizeH="0" baseline="0" smtClean="0">
                          <a:ln>
                            <a:noFill/>
                          </a:ln>
                          <a:solidFill>
                            <a:schemeClr val="bg1"/>
                          </a:solidFill>
                          <a:effectLst/>
                          <a:latin typeface="Arial" charset="0"/>
                        </a:rPr>
                        <a:t>Yes</a:t>
                      </a:r>
                    </a:p>
                  </a:txBody>
                  <a:tcPr marL="103807" marR="103807" marT="47649" marB="476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1" i="0" u="none" strike="noStrike" cap="none" normalizeH="0" baseline="0" smtClean="0">
                          <a:ln>
                            <a:noFill/>
                          </a:ln>
                          <a:solidFill>
                            <a:schemeClr val="bg1"/>
                          </a:solidFill>
                          <a:effectLst/>
                          <a:latin typeface="Arial" charset="0"/>
                        </a:rPr>
                        <a:t>Yes</a:t>
                      </a:r>
                    </a:p>
                  </a:txBody>
                  <a:tcPr marL="103807" marR="103807" marT="47649" marB="476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4710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900" b="1" i="0" u="none" strike="noStrike" cap="none" normalizeH="0" baseline="0" smtClean="0">
                          <a:ln>
                            <a:noFill/>
                          </a:ln>
                          <a:solidFill>
                            <a:schemeClr val="bg1"/>
                          </a:solidFill>
                          <a:effectLst/>
                          <a:latin typeface="Arial" charset="0"/>
                        </a:rPr>
                        <a:t>Sebastian</a:t>
                      </a:r>
                    </a:p>
                  </a:txBody>
                  <a:tcPr marL="103807" marR="103807" marT="47649" marB="476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1" i="0" u="none" strike="noStrike" cap="none" normalizeH="0" baseline="0" dirty="0" smtClean="0">
                          <a:ln>
                            <a:noFill/>
                          </a:ln>
                          <a:solidFill>
                            <a:schemeClr val="bg1"/>
                          </a:solidFill>
                          <a:effectLst/>
                          <a:latin typeface="Arial" charset="0"/>
                        </a:rPr>
                        <a:t>Yes*</a:t>
                      </a:r>
                    </a:p>
                  </a:txBody>
                  <a:tcPr marL="103807" marR="103807" marT="47649" marB="476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1" i="0" u="none" strike="noStrike" cap="none" normalizeH="0" baseline="0" smtClean="0">
                          <a:ln>
                            <a:noFill/>
                          </a:ln>
                          <a:solidFill>
                            <a:schemeClr val="bg1"/>
                          </a:solidFill>
                          <a:effectLst/>
                          <a:latin typeface="Arial" charset="0"/>
                        </a:rPr>
                        <a:t>No</a:t>
                      </a:r>
                    </a:p>
                  </a:txBody>
                  <a:tcPr marL="103807" marR="103807" marT="47649" marB="476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1" i="0" u="none" strike="noStrike" cap="none" normalizeH="0" baseline="0" smtClean="0">
                          <a:ln>
                            <a:noFill/>
                          </a:ln>
                          <a:solidFill>
                            <a:schemeClr val="bg1"/>
                          </a:solidFill>
                          <a:effectLst/>
                          <a:latin typeface="Arial" charset="0"/>
                        </a:rPr>
                        <a:t>No</a:t>
                      </a:r>
                    </a:p>
                  </a:txBody>
                  <a:tcPr marL="103807" marR="103807" marT="47649" marB="476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84710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900" b="1" i="0" u="none" strike="noStrike" cap="none" normalizeH="0" baseline="0" smtClean="0">
                          <a:ln>
                            <a:noFill/>
                          </a:ln>
                          <a:solidFill>
                            <a:schemeClr val="bg1"/>
                          </a:solidFill>
                          <a:effectLst/>
                          <a:latin typeface="Arial" charset="0"/>
                        </a:rPr>
                        <a:t>Epstein</a:t>
                      </a:r>
                    </a:p>
                  </a:txBody>
                  <a:tcPr marL="103807" marR="103807" marT="47649" marB="476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1" i="0" u="none" strike="noStrike" cap="none" normalizeH="0" baseline="0" smtClean="0">
                          <a:ln>
                            <a:noFill/>
                          </a:ln>
                          <a:solidFill>
                            <a:schemeClr val="bg1"/>
                          </a:solidFill>
                          <a:effectLst/>
                          <a:latin typeface="Arial" charset="0"/>
                        </a:rPr>
                        <a:t>No</a:t>
                      </a:r>
                    </a:p>
                  </a:txBody>
                  <a:tcPr marL="103807" marR="103807" marT="47649" marB="476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1" i="0" u="none" strike="noStrike" cap="none" normalizeH="0" baseline="0" smtClean="0">
                          <a:ln>
                            <a:noFill/>
                          </a:ln>
                          <a:solidFill>
                            <a:schemeClr val="bg1"/>
                          </a:solidFill>
                          <a:effectLst/>
                          <a:latin typeface="Arial" charset="0"/>
                        </a:rPr>
                        <a:t>Yes</a:t>
                      </a:r>
                    </a:p>
                  </a:txBody>
                  <a:tcPr marL="103807" marR="103807" marT="47649" marB="476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1" i="0" u="none" strike="noStrike" cap="none" normalizeH="0" baseline="0" dirty="0" smtClean="0">
                          <a:ln>
                            <a:noFill/>
                          </a:ln>
                          <a:solidFill>
                            <a:schemeClr val="bg1"/>
                          </a:solidFill>
                          <a:effectLst/>
                          <a:latin typeface="Arial" charset="0"/>
                        </a:rPr>
                        <a:t>Yes</a:t>
                      </a:r>
                    </a:p>
                  </a:txBody>
                  <a:tcPr marL="103807" marR="103807" marT="47649" marB="4764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13347" name="Text Box 123"/>
          <p:cNvSpPr txBox="1">
            <a:spLocks noChangeArrowheads="1"/>
          </p:cNvSpPr>
          <p:nvPr/>
        </p:nvSpPr>
        <p:spPr bwMode="auto">
          <a:xfrm>
            <a:off x="587518" y="6074584"/>
            <a:ext cx="9142157" cy="408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127" tIns="50064" rIns="100127" bIns="50064">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FFFF"/>
                </a:solidFill>
                <a:effectLst/>
                <a:uLnTx/>
                <a:uFillTx/>
                <a:latin typeface="Arial" charset="0"/>
                <a:ea typeface="+mn-ea"/>
                <a:cs typeface="+mn-cs"/>
              </a:rPr>
              <a:t>*</a:t>
            </a:r>
            <a:r>
              <a:rPr kumimoji="0" lang="en-US" altLang="en-US" sz="2000" b="1" i="0" u="none" strike="noStrike" kern="1200" cap="none" spc="0" normalizeH="0" baseline="0" noProof="0" dirty="0">
                <a:ln>
                  <a:noFill/>
                </a:ln>
                <a:solidFill>
                  <a:srgbClr val="FFFFFF"/>
                </a:solidFill>
                <a:effectLst/>
                <a:uLnTx/>
                <a:uFillTx/>
                <a:latin typeface="Arial" charset="0"/>
                <a:ea typeface="+mn-ea"/>
                <a:cs typeface="+mn-cs"/>
              </a:rPr>
              <a:t>Neutrophil inclusions have different structure from those in May-</a:t>
            </a:r>
            <a:r>
              <a:rPr kumimoji="0" lang="en-US" altLang="en-US" sz="2000" b="1" i="0" u="none" strike="noStrike" kern="1200" cap="none" spc="0" normalizeH="0" baseline="0" noProof="0" dirty="0" err="1">
                <a:ln>
                  <a:noFill/>
                </a:ln>
                <a:solidFill>
                  <a:srgbClr val="FFFFFF"/>
                </a:solidFill>
                <a:effectLst/>
                <a:uLnTx/>
                <a:uFillTx/>
                <a:latin typeface="Arial" charset="0"/>
                <a:ea typeface="+mn-ea"/>
                <a:cs typeface="+mn-cs"/>
              </a:rPr>
              <a:t>Hegglin</a:t>
            </a:r>
            <a:endParaRPr kumimoji="0" lang="en-US" altLang="en-US" sz="2000" b="1" i="0" u="none" strike="noStrike" kern="1200" cap="none" spc="0" normalizeH="0" baseline="0" noProof="0" dirty="0">
              <a:ln>
                <a:noFill/>
              </a:ln>
              <a:solidFill>
                <a:srgbClr val="FFFFFF"/>
              </a:solidFill>
              <a:effectLst/>
              <a:uLnTx/>
              <a:uFillTx/>
              <a:latin typeface="Arial" charset="0"/>
              <a:ea typeface="+mn-ea"/>
              <a:cs typeface="+mn-cs"/>
            </a:endParaRPr>
          </a:p>
        </p:txBody>
      </p:sp>
    </p:spTree>
    <p:extLst>
      <p:ext uri="{BB962C8B-B14F-4D97-AF65-F5344CB8AC3E}">
        <p14:creationId xmlns:p14="http://schemas.microsoft.com/office/powerpoint/2010/main" val="173702293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4"/>
          <p:cNvSpPr>
            <a:spLocks noGrp="1" noChangeArrowheads="1"/>
          </p:cNvSpPr>
          <p:nvPr>
            <p:ph type="title"/>
          </p:nvPr>
        </p:nvSpPr>
        <p:spPr/>
        <p:txBody>
          <a:bodyPr/>
          <a:lstStyle/>
          <a:p>
            <a:pPr eaLnBrk="1" hangingPunct="1"/>
            <a:r>
              <a:rPr lang="en-US" altLang="en-US" sz="3500">
                <a:solidFill>
                  <a:schemeClr val="tx1"/>
                </a:solidFill>
              </a:rPr>
              <a:t>Neutrophil inclusions in May-Hegglin anomaly</a:t>
            </a:r>
          </a:p>
        </p:txBody>
      </p:sp>
      <p:grpSp>
        <p:nvGrpSpPr>
          <p:cNvPr id="14339" name="Group 8"/>
          <p:cNvGrpSpPr>
            <a:grpSpLocks/>
          </p:cNvGrpSpPr>
          <p:nvPr/>
        </p:nvGrpSpPr>
        <p:grpSpPr bwMode="auto">
          <a:xfrm>
            <a:off x="2854684" y="1747414"/>
            <a:ext cx="3925188" cy="3911825"/>
            <a:chOff x="1776" y="1056"/>
            <a:chExt cx="2178" cy="2364"/>
          </a:xfrm>
        </p:grpSpPr>
        <p:pic>
          <p:nvPicPr>
            <p:cNvPr id="14340" name="Picture 6" descr="B03_06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6" y="1056"/>
              <a:ext cx="2178" cy="2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Line 7"/>
            <p:cNvSpPr>
              <a:spLocks noChangeShapeType="1"/>
            </p:cNvSpPr>
            <p:nvPr/>
          </p:nvSpPr>
          <p:spPr bwMode="auto">
            <a:xfrm flipV="1">
              <a:off x="2064" y="2880"/>
              <a:ext cx="336" cy="96"/>
            </a:xfrm>
            <a:prstGeom prst="line">
              <a:avLst/>
            </a:prstGeom>
            <a:noFill/>
            <a:ln w="38100">
              <a:solidFill>
                <a:srgbClr val="FF00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Arial" charset="0"/>
                <a:ea typeface="+mn-ea"/>
                <a:cs typeface="+mn-cs"/>
              </a:endParaRPr>
            </a:p>
          </p:txBody>
        </p:sp>
      </p:grpSp>
    </p:spTree>
    <p:extLst>
      <p:ext uri="{BB962C8B-B14F-4D97-AF65-F5344CB8AC3E}">
        <p14:creationId xmlns:p14="http://schemas.microsoft.com/office/powerpoint/2010/main" val="3660591069"/>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519033" y="145256"/>
            <a:ext cx="9342597" cy="1191419"/>
          </a:xfrm>
        </p:spPr>
        <p:txBody>
          <a:bodyPr/>
          <a:lstStyle/>
          <a:p>
            <a:pPr eaLnBrk="1" hangingPunct="1"/>
            <a:r>
              <a:rPr lang="en-US" altLang="en-US" sz="4400" dirty="0" err="1" smtClean="0">
                <a:effectLst>
                  <a:outerShdw blurRad="38100" dist="38100" dir="2700000" algn="tl">
                    <a:srgbClr val="000000">
                      <a:alpha val="43137"/>
                    </a:srgbClr>
                  </a:outerShdw>
                </a:effectLst>
              </a:rPr>
              <a:t>Wiskott</a:t>
            </a:r>
            <a:r>
              <a:rPr lang="en-US" altLang="en-US" sz="4400" dirty="0" smtClean="0">
                <a:effectLst>
                  <a:outerShdw blurRad="38100" dist="38100" dir="2700000" algn="tl">
                    <a:srgbClr val="000000">
                      <a:alpha val="43137"/>
                    </a:srgbClr>
                  </a:outerShdw>
                </a:effectLst>
              </a:rPr>
              <a:t>-Aldrich syndrome</a:t>
            </a:r>
          </a:p>
        </p:txBody>
      </p:sp>
      <p:sp>
        <p:nvSpPr>
          <p:cNvPr id="16387" name="Rectangle 3"/>
          <p:cNvSpPr>
            <a:spLocks noGrp="1" noChangeArrowheads="1"/>
          </p:cNvSpPr>
          <p:nvPr>
            <p:ph type="body" idx="1"/>
          </p:nvPr>
        </p:nvSpPr>
        <p:spPr/>
        <p:txBody>
          <a:bodyPr/>
          <a:lstStyle/>
          <a:p>
            <a:pPr eaLnBrk="1" hangingPunct="1">
              <a:lnSpc>
                <a:spcPct val="80000"/>
              </a:lnSpc>
            </a:pPr>
            <a:r>
              <a:rPr lang="en-US" altLang="en-US" sz="2600" dirty="0" smtClean="0"/>
              <a:t>Mutation </a:t>
            </a:r>
            <a:r>
              <a:rPr lang="en-US" altLang="en-US" sz="2600" dirty="0"/>
              <a:t>in WASP signaling protein</a:t>
            </a:r>
          </a:p>
          <a:p>
            <a:pPr eaLnBrk="1" hangingPunct="1">
              <a:lnSpc>
                <a:spcPct val="80000"/>
              </a:lnSpc>
            </a:pPr>
            <a:r>
              <a:rPr lang="en-US" altLang="en-US" sz="2600" dirty="0"/>
              <a:t>Decreased secretion and aggregation with multiple agonists; defective T-cell function</a:t>
            </a:r>
          </a:p>
          <a:p>
            <a:pPr eaLnBrk="1" hangingPunct="1">
              <a:lnSpc>
                <a:spcPct val="80000"/>
              </a:lnSpc>
            </a:pPr>
            <a:r>
              <a:rPr lang="en-US" altLang="en-US" sz="2600" dirty="0" smtClean="0"/>
              <a:t>Mild </a:t>
            </a:r>
            <a:r>
              <a:rPr lang="en-US" altLang="en-US" sz="2600" dirty="0"/>
              <a:t>to severe bleeding</a:t>
            </a:r>
          </a:p>
          <a:p>
            <a:pPr eaLnBrk="1" hangingPunct="1">
              <a:lnSpc>
                <a:spcPct val="80000"/>
              </a:lnSpc>
            </a:pPr>
            <a:r>
              <a:rPr lang="en-US" altLang="en-US" sz="2600" dirty="0"/>
              <a:t>Eczema, immunodeficiency</a:t>
            </a:r>
          </a:p>
          <a:p>
            <a:pPr eaLnBrk="1" hangingPunct="1">
              <a:lnSpc>
                <a:spcPct val="80000"/>
              </a:lnSpc>
            </a:pPr>
            <a:r>
              <a:rPr lang="en-US" altLang="en-US" sz="2600" dirty="0" smtClean="0"/>
              <a:t>X-linked</a:t>
            </a:r>
            <a:endParaRPr lang="en-US" altLang="en-US" sz="2600" dirty="0"/>
          </a:p>
          <a:p>
            <a:pPr eaLnBrk="1" hangingPunct="1">
              <a:lnSpc>
                <a:spcPct val="80000"/>
              </a:lnSpc>
            </a:pPr>
            <a:r>
              <a:rPr lang="en-US" altLang="en-US" sz="2600" dirty="0" smtClean="0"/>
              <a:t>Thrombocytopenia </a:t>
            </a:r>
            <a:r>
              <a:rPr lang="en-US" altLang="en-US" sz="2600" dirty="0"/>
              <a:t>(20-100K)</a:t>
            </a:r>
          </a:p>
          <a:p>
            <a:pPr eaLnBrk="1" hangingPunct="1">
              <a:lnSpc>
                <a:spcPct val="80000"/>
              </a:lnSpc>
            </a:pPr>
            <a:r>
              <a:rPr lang="en-US" altLang="en-US" sz="2600" dirty="0"/>
              <a:t>Small platelets with few granules</a:t>
            </a:r>
          </a:p>
          <a:p>
            <a:pPr eaLnBrk="1" hangingPunct="1">
              <a:lnSpc>
                <a:spcPct val="80000"/>
              </a:lnSpc>
            </a:pPr>
            <a:r>
              <a:rPr lang="en-US" altLang="en-US" sz="2600" dirty="0"/>
              <a:t>Diagnosis:  </a:t>
            </a:r>
            <a:endParaRPr lang="en-US" altLang="en-US" sz="2600" dirty="0" smtClean="0"/>
          </a:p>
          <a:p>
            <a:pPr marL="957898" lvl="1" indent="-457200" eaLnBrk="1" hangingPunct="1">
              <a:lnSpc>
                <a:spcPct val="80000"/>
              </a:lnSpc>
              <a:buFont typeface="+mj-lt"/>
              <a:buAutoNum type="arabicPeriod"/>
            </a:pPr>
            <a:r>
              <a:rPr lang="en-US" altLang="en-US" sz="2200" dirty="0" smtClean="0"/>
              <a:t>Family </a:t>
            </a:r>
            <a:r>
              <a:rPr lang="en-US" altLang="en-US" sz="2200" dirty="0" err="1" smtClean="0"/>
              <a:t>hx</a:t>
            </a:r>
            <a:endParaRPr lang="en-US" altLang="en-US" sz="2200" dirty="0" smtClean="0"/>
          </a:p>
          <a:p>
            <a:pPr marL="957898" lvl="1" indent="-457200" eaLnBrk="1" hangingPunct="1">
              <a:lnSpc>
                <a:spcPct val="80000"/>
              </a:lnSpc>
              <a:buFont typeface="+mj-lt"/>
              <a:buAutoNum type="arabicPeriod"/>
            </a:pPr>
            <a:r>
              <a:rPr lang="en-US" altLang="en-US" sz="2200" dirty="0" smtClean="0"/>
              <a:t>Clinical picture</a:t>
            </a:r>
          </a:p>
          <a:p>
            <a:pPr marL="957898" lvl="1" indent="-457200" eaLnBrk="1" hangingPunct="1">
              <a:lnSpc>
                <a:spcPct val="80000"/>
              </a:lnSpc>
              <a:buFont typeface="+mj-lt"/>
              <a:buAutoNum type="arabicPeriod"/>
            </a:pPr>
            <a:r>
              <a:rPr lang="en-US" altLang="en-US" sz="2200" dirty="0" smtClean="0"/>
              <a:t>Genetic </a:t>
            </a:r>
            <a:r>
              <a:rPr lang="en-US" altLang="en-US" sz="2200" dirty="0"/>
              <a:t>testing</a:t>
            </a:r>
          </a:p>
        </p:txBody>
      </p:sp>
    </p:spTree>
    <p:extLst>
      <p:ext uri="{BB962C8B-B14F-4D97-AF65-F5344CB8AC3E}">
        <p14:creationId xmlns:p14="http://schemas.microsoft.com/office/powerpoint/2010/main" val="2616858049"/>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4"/>
          <p:cNvSpPr>
            <a:spLocks noGrp="1" noChangeArrowheads="1"/>
          </p:cNvSpPr>
          <p:nvPr>
            <p:ph type="title"/>
          </p:nvPr>
        </p:nvSpPr>
        <p:spPr>
          <a:xfrm>
            <a:off x="519033" y="238284"/>
            <a:ext cx="9342597" cy="762840"/>
          </a:xfrm>
        </p:spPr>
        <p:txBody>
          <a:bodyPr/>
          <a:lstStyle/>
          <a:p>
            <a:pPr eaLnBrk="1" hangingPunct="1"/>
            <a:r>
              <a:rPr lang="en-US" altLang="en-US" smtClean="0">
                <a:solidFill>
                  <a:schemeClr val="tx1"/>
                </a:solidFill>
              </a:rPr>
              <a:t>Wiskott-Aldrich syndrome</a:t>
            </a:r>
          </a:p>
        </p:txBody>
      </p:sp>
      <p:pic>
        <p:nvPicPr>
          <p:cNvPr id="17411" name="Picture 6" descr="B03_10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4682" y="1032563"/>
            <a:ext cx="4260397" cy="5837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Line 7"/>
          <p:cNvSpPr>
            <a:spLocks noChangeShapeType="1"/>
          </p:cNvSpPr>
          <p:nvPr/>
        </p:nvSpPr>
        <p:spPr bwMode="auto">
          <a:xfrm flipV="1">
            <a:off x="4152265" y="6274806"/>
            <a:ext cx="605539" cy="158856"/>
          </a:xfrm>
          <a:prstGeom prst="line">
            <a:avLst/>
          </a:prstGeom>
          <a:noFill/>
          <a:ln w="38100">
            <a:solidFill>
              <a:srgbClr val="FF006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127" tIns="50064" rIns="100127" bIns="50064"/>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827222073"/>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519033" y="2"/>
            <a:ext cx="9342597" cy="1191419"/>
          </a:xfrm>
        </p:spPr>
        <p:txBody>
          <a:bodyPr/>
          <a:lstStyle/>
          <a:p>
            <a:pPr eaLnBrk="1" hangingPunct="1"/>
            <a:r>
              <a:rPr lang="en-US" altLang="en-US" sz="3500" dirty="0" err="1">
                <a:effectLst>
                  <a:outerShdw blurRad="38100" dist="38100" dir="2700000" algn="tl">
                    <a:srgbClr val="000000">
                      <a:alpha val="43137"/>
                    </a:srgbClr>
                  </a:outerShdw>
                </a:effectLst>
              </a:rPr>
              <a:t>Hermansky</a:t>
            </a:r>
            <a:r>
              <a:rPr lang="en-US" altLang="en-US" sz="3500" dirty="0">
                <a:effectLst>
                  <a:outerShdw blurRad="38100" dist="38100" dir="2700000" algn="tl">
                    <a:srgbClr val="000000">
                      <a:alpha val="43137"/>
                    </a:srgbClr>
                  </a:outerShdw>
                </a:effectLst>
              </a:rPr>
              <a:t> </a:t>
            </a:r>
            <a:r>
              <a:rPr lang="en-US" altLang="en-US" sz="3500" dirty="0" err="1">
                <a:effectLst>
                  <a:outerShdw blurRad="38100" dist="38100" dir="2700000" algn="tl">
                    <a:srgbClr val="000000">
                      <a:alpha val="43137"/>
                    </a:srgbClr>
                  </a:outerShdw>
                </a:effectLst>
              </a:rPr>
              <a:t>Pudlak</a:t>
            </a:r>
            <a:r>
              <a:rPr lang="en-US" altLang="en-US" sz="3500" dirty="0">
                <a:effectLst>
                  <a:outerShdw blurRad="38100" dist="38100" dir="2700000" algn="tl">
                    <a:srgbClr val="000000">
                      <a:alpha val="43137"/>
                    </a:srgbClr>
                  </a:outerShdw>
                </a:effectLst>
              </a:rPr>
              <a:t> </a:t>
            </a:r>
            <a:r>
              <a:rPr lang="en-US" altLang="en-US" sz="3500" dirty="0" smtClean="0">
                <a:effectLst>
                  <a:outerShdw blurRad="38100" dist="38100" dir="2700000" algn="tl">
                    <a:srgbClr val="000000">
                      <a:alpha val="43137"/>
                    </a:srgbClr>
                  </a:outerShdw>
                </a:effectLst>
              </a:rPr>
              <a:t>syndrome</a:t>
            </a:r>
            <a:endParaRPr lang="en-US" altLang="en-US" sz="3500" dirty="0">
              <a:effectLst>
                <a:outerShdw blurRad="38100" dist="38100" dir="2700000" algn="tl">
                  <a:srgbClr val="000000">
                    <a:alpha val="43137"/>
                  </a:srgbClr>
                </a:outerShdw>
              </a:effectLst>
            </a:endParaRPr>
          </a:p>
        </p:txBody>
      </p:sp>
      <p:sp>
        <p:nvSpPr>
          <p:cNvPr id="18435" name="Rectangle 3"/>
          <p:cNvSpPr>
            <a:spLocks noGrp="1" noChangeArrowheads="1"/>
          </p:cNvSpPr>
          <p:nvPr>
            <p:ph type="body" idx="1"/>
          </p:nvPr>
        </p:nvSpPr>
        <p:spPr>
          <a:xfrm>
            <a:off x="519033" y="1059656"/>
            <a:ext cx="9342597" cy="5652978"/>
          </a:xfrm>
        </p:spPr>
        <p:txBody>
          <a:bodyPr/>
          <a:lstStyle/>
          <a:p>
            <a:pPr eaLnBrk="1" hangingPunct="1"/>
            <a:r>
              <a:rPr lang="en-US" altLang="en-US" sz="2400" dirty="0" smtClean="0"/>
              <a:t>Platelet </a:t>
            </a:r>
            <a:r>
              <a:rPr lang="en-US" altLang="en-US" sz="2400" dirty="0"/>
              <a:t>dense granule deficiency: decreased aggregation &amp; secretion with multiple agonists</a:t>
            </a:r>
          </a:p>
          <a:p>
            <a:pPr eaLnBrk="1" hangingPunct="1"/>
            <a:r>
              <a:rPr lang="en-US" altLang="en-US" sz="2400" dirty="0"/>
              <a:t>Defective pigmentation</a:t>
            </a:r>
          </a:p>
          <a:p>
            <a:pPr eaLnBrk="1" hangingPunct="1"/>
            <a:r>
              <a:rPr lang="en-US" altLang="en-US" sz="2400" dirty="0"/>
              <a:t>Defective lysosomal function </a:t>
            </a:r>
            <a:r>
              <a:rPr lang="en-US" altLang="en-US" sz="2400" dirty="0" smtClean="0"/>
              <a:t> </a:t>
            </a:r>
            <a:endParaRPr lang="en-US" altLang="en-US" sz="2400" dirty="0"/>
          </a:p>
          <a:p>
            <a:pPr eaLnBrk="1" hangingPunct="1"/>
            <a:r>
              <a:rPr lang="en-US" altLang="en-US" sz="2400" dirty="0" smtClean="0"/>
              <a:t>Mild </a:t>
            </a:r>
            <a:r>
              <a:rPr lang="en-US" altLang="en-US" sz="2400" dirty="0"/>
              <a:t>to moderate bleeding</a:t>
            </a:r>
          </a:p>
          <a:p>
            <a:pPr eaLnBrk="1" hangingPunct="1"/>
            <a:r>
              <a:rPr lang="en-US" altLang="en-US" sz="2400" dirty="0" err="1"/>
              <a:t>Oculocutaneous</a:t>
            </a:r>
            <a:r>
              <a:rPr lang="en-US" altLang="en-US" sz="2400" dirty="0"/>
              <a:t> albinism </a:t>
            </a:r>
            <a:endParaRPr lang="en-US" altLang="en-US" sz="2400" dirty="0" smtClean="0"/>
          </a:p>
          <a:p>
            <a:pPr eaLnBrk="1" hangingPunct="1"/>
            <a:r>
              <a:rPr lang="en-US" altLang="en-US" sz="2400" dirty="0" smtClean="0"/>
              <a:t>Lysosomal </a:t>
            </a:r>
            <a:r>
              <a:rPr lang="en-US" altLang="en-US" sz="2400" dirty="0"/>
              <a:t>storage disorder with ceroid deposition, lung &amp; GI disease </a:t>
            </a:r>
            <a:endParaRPr lang="en-US" altLang="en-US" sz="2400" dirty="0" smtClean="0"/>
          </a:p>
          <a:p>
            <a:pPr eaLnBrk="1" hangingPunct="1"/>
            <a:r>
              <a:rPr lang="en-US" altLang="en-US" sz="2200" dirty="0" smtClean="0"/>
              <a:t>Autosomal </a:t>
            </a:r>
            <a:r>
              <a:rPr lang="en-US" altLang="en-US" sz="2200" dirty="0"/>
              <a:t>recessive</a:t>
            </a:r>
          </a:p>
          <a:p>
            <a:pPr eaLnBrk="1" hangingPunct="1"/>
            <a:r>
              <a:rPr lang="en-US" altLang="en-US" sz="2200" dirty="0" smtClean="0"/>
              <a:t>Morphology: r</a:t>
            </a:r>
            <a:r>
              <a:rPr lang="en-US" altLang="en-US" sz="2000" dirty="0" smtClean="0"/>
              <a:t>educed or absent dense granules</a:t>
            </a:r>
            <a:endParaRPr lang="en-US" altLang="en-US" sz="2000" dirty="0"/>
          </a:p>
          <a:p>
            <a:pPr eaLnBrk="1" hangingPunct="1"/>
            <a:r>
              <a:rPr lang="en-US" altLang="en-US" sz="2200" dirty="0" smtClean="0"/>
              <a:t>Diagnosis</a:t>
            </a:r>
          </a:p>
          <a:p>
            <a:pPr marL="843598" lvl="1" indent="-342900" eaLnBrk="1" hangingPunct="1">
              <a:buFont typeface="+mj-lt"/>
              <a:buAutoNum type="arabicPeriod"/>
            </a:pPr>
            <a:r>
              <a:rPr lang="en-US" altLang="en-US" sz="1800" dirty="0" smtClean="0"/>
              <a:t>Clinical picture</a:t>
            </a:r>
          </a:p>
          <a:p>
            <a:pPr marL="843598" lvl="1" indent="-342900" eaLnBrk="1" hangingPunct="1">
              <a:buFont typeface="+mj-lt"/>
              <a:buAutoNum type="arabicPeriod"/>
            </a:pPr>
            <a:r>
              <a:rPr lang="en-US" altLang="en-US" sz="1800" dirty="0" smtClean="0"/>
              <a:t>Platelet EM showing dense granule deficiency</a:t>
            </a:r>
          </a:p>
          <a:p>
            <a:pPr marL="843598" lvl="1" indent="-342900" eaLnBrk="1" hangingPunct="1">
              <a:buFont typeface="+mj-lt"/>
              <a:buAutoNum type="arabicPeriod"/>
            </a:pPr>
            <a:r>
              <a:rPr lang="en-US" altLang="en-US" sz="1800" dirty="0" smtClean="0"/>
              <a:t>Genetic </a:t>
            </a:r>
            <a:r>
              <a:rPr lang="en-US" altLang="en-US" sz="1800" dirty="0"/>
              <a:t>testing</a:t>
            </a:r>
          </a:p>
          <a:p>
            <a:pPr eaLnBrk="1" hangingPunct="1">
              <a:lnSpc>
                <a:spcPct val="80000"/>
              </a:lnSpc>
            </a:pPr>
            <a:endParaRPr lang="en-US" altLang="en-US" sz="2200" dirty="0"/>
          </a:p>
        </p:txBody>
      </p:sp>
    </p:spTree>
    <p:extLst>
      <p:ext uri="{BB962C8B-B14F-4D97-AF65-F5344CB8AC3E}">
        <p14:creationId xmlns:p14="http://schemas.microsoft.com/office/powerpoint/2010/main" val="2681104001"/>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901224" y="-1"/>
            <a:ext cx="8578215" cy="476568"/>
          </a:xfrm>
        </p:spPr>
        <p:txBody>
          <a:bodyPr/>
          <a:lstStyle/>
          <a:p>
            <a:pPr eaLnBrk="1" hangingPunct="1">
              <a:defRPr/>
            </a:pPr>
            <a:r>
              <a:rPr lang="en-US" sz="3336">
                <a:effectLst>
                  <a:outerShdw blurRad="38100" dist="38100" dir="2700000" algn="tl">
                    <a:srgbClr val="000000"/>
                  </a:outerShdw>
                </a:effectLst>
              </a:rPr>
              <a:t>Hermansky-Pudlak syndrome</a:t>
            </a:r>
          </a:p>
        </p:txBody>
      </p:sp>
      <p:pic>
        <p:nvPicPr>
          <p:cNvPr id="4403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3787" y="802553"/>
            <a:ext cx="6594172" cy="6345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036" name="Text Box 4"/>
          <p:cNvSpPr txBox="1">
            <a:spLocks noChangeArrowheads="1"/>
          </p:cNvSpPr>
          <p:nvPr/>
        </p:nvSpPr>
        <p:spPr bwMode="auto">
          <a:xfrm>
            <a:off x="4554908" y="2859405"/>
            <a:ext cx="3163879" cy="252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53171" rtl="0" eaLnBrk="1" fontAlgn="base" latinLnBrk="0" hangingPunct="1">
              <a:lnSpc>
                <a:spcPct val="100000"/>
              </a:lnSpc>
              <a:spcBef>
                <a:spcPct val="0"/>
              </a:spcBef>
              <a:spcAft>
                <a:spcPct val="0"/>
              </a:spcAft>
              <a:buClrTx/>
              <a:buSzTx/>
              <a:buFontTx/>
              <a:buNone/>
              <a:tabLst/>
              <a:defRPr/>
            </a:pPr>
            <a:r>
              <a:rPr kumimoji="0" lang="en-US" altLang="en-US" sz="1042" b="0" i="0" u="none" strike="noStrike" kern="1200" cap="none" spc="0" normalizeH="0" baseline="0" noProof="0">
                <a:ln>
                  <a:noFill/>
                </a:ln>
                <a:solidFill>
                  <a:srgbClr val="000000"/>
                </a:solidFill>
                <a:effectLst/>
                <a:uLnTx/>
                <a:uFillTx/>
                <a:latin typeface="Arial" panose="020B0604020202020204" pitchFamily="34" charset="0"/>
                <a:ea typeface="+mn-ea"/>
                <a:cs typeface="+mn-cs"/>
              </a:rPr>
              <a:t>Disaggregation after primary aggregation with ADP</a:t>
            </a:r>
          </a:p>
        </p:txBody>
      </p:sp>
      <p:sp>
        <p:nvSpPr>
          <p:cNvPr id="44037" name="Line 5"/>
          <p:cNvSpPr>
            <a:spLocks noChangeShapeType="1"/>
          </p:cNvSpPr>
          <p:nvPr/>
        </p:nvSpPr>
        <p:spPr bwMode="auto">
          <a:xfrm flipV="1">
            <a:off x="5031475" y="2700549"/>
            <a:ext cx="0" cy="23828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53171" rtl="0" eaLnBrk="1" fontAlgn="base" latinLnBrk="0" hangingPunct="1">
              <a:lnSpc>
                <a:spcPct val="100000"/>
              </a:lnSpc>
              <a:spcBef>
                <a:spcPct val="0"/>
              </a:spcBef>
              <a:spcAft>
                <a:spcPct val="0"/>
              </a:spcAft>
              <a:buClrTx/>
              <a:buSzTx/>
              <a:buFontTx/>
              <a:buNone/>
              <a:tabLst/>
              <a:defRPr/>
            </a:pPr>
            <a:endParaRPr kumimoji="0" lang="en-US" sz="1876"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44038" name="Text Box 6"/>
          <p:cNvSpPr txBox="1">
            <a:spLocks noChangeArrowheads="1"/>
          </p:cNvSpPr>
          <p:nvPr/>
        </p:nvSpPr>
        <p:spPr bwMode="auto">
          <a:xfrm>
            <a:off x="2648638" y="4289107"/>
            <a:ext cx="1991251" cy="284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53171" rtl="0" eaLnBrk="1" fontAlgn="base" latinLnBrk="0" hangingPunct="1">
              <a:lnSpc>
                <a:spcPct val="100000"/>
              </a:lnSpc>
              <a:spcBef>
                <a:spcPct val="0"/>
              </a:spcBef>
              <a:spcAft>
                <a:spcPct val="0"/>
              </a:spcAft>
              <a:buClrTx/>
              <a:buSzTx/>
              <a:buFontTx/>
              <a:buNone/>
              <a:tabLst/>
              <a:defRPr/>
            </a:pPr>
            <a:r>
              <a:rPr kumimoji="0" lang="en-US" altLang="en-US" sz="1251" b="0" i="0" u="none" strike="noStrike" kern="1200" cap="none" spc="0" normalizeH="0" baseline="0" noProof="0">
                <a:ln>
                  <a:noFill/>
                </a:ln>
                <a:solidFill>
                  <a:srgbClr val="000000"/>
                </a:solidFill>
                <a:effectLst/>
                <a:uLnTx/>
                <a:uFillTx/>
                <a:latin typeface="Arial" panose="020B0604020202020204" pitchFamily="34" charset="0"/>
                <a:ea typeface="+mn-ea"/>
                <a:cs typeface="+mn-cs"/>
              </a:rPr>
              <a:t>Dense granule deficiency</a:t>
            </a:r>
          </a:p>
        </p:txBody>
      </p:sp>
      <p:sp>
        <p:nvSpPr>
          <p:cNvPr id="44039" name="Text Box 7"/>
          <p:cNvSpPr txBox="1">
            <a:spLocks noChangeArrowheads="1"/>
          </p:cNvSpPr>
          <p:nvPr/>
        </p:nvSpPr>
        <p:spPr bwMode="auto">
          <a:xfrm>
            <a:off x="6064038" y="4289107"/>
            <a:ext cx="1266693" cy="284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53171" rtl="0" eaLnBrk="1" fontAlgn="base" latinLnBrk="0" hangingPunct="1">
              <a:lnSpc>
                <a:spcPct val="100000"/>
              </a:lnSpc>
              <a:spcBef>
                <a:spcPct val="0"/>
              </a:spcBef>
              <a:spcAft>
                <a:spcPct val="0"/>
              </a:spcAft>
              <a:buClrTx/>
              <a:buSzTx/>
              <a:buFontTx/>
              <a:buNone/>
              <a:tabLst/>
              <a:defRPr/>
            </a:pPr>
            <a:r>
              <a:rPr kumimoji="0" lang="en-US" altLang="en-US" sz="1251" b="0" i="0" u="none" strike="noStrike" kern="1200" cap="none" spc="0" normalizeH="0" baseline="0" noProof="0">
                <a:ln>
                  <a:noFill/>
                </a:ln>
                <a:solidFill>
                  <a:srgbClr val="000000"/>
                </a:solidFill>
                <a:effectLst/>
                <a:uLnTx/>
                <a:uFillTx/>
                <a:latin typeface="Arial" panose="020B0604020202020204" pitchFamily="34" charset="0"/>
                <a:ea typeface="+mn-ea"/>
                <a:cs typeface="+mn-cs"/>
              </a:rPr>
              <a:t>Control platelet</a:t>
            </a:r>
          </a:p>
        </p:txBody>
      </p:sp>
      <p:sp>
        <p:nvSpPr>
          <p:cNvPr id="44040" name="Text Box 8"/>
          <p:cNvSpPr txBox="1">
            <a:spLocks noChangeArrowheads="1"/>
          </p:cNvSpPr>
          <p:nvPr/>
        </p:nvSpPr>
        <p:spPr bwMode="auto">
          <a:xfrm>
            <a:off x="3692785" y="460020"/>
            <a:ext cx="3007555" cy="349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53171" rtl="0" eaLnBrk="1" fontAlgn="base" latinLnBrk="0" hangingPunct="1">
              <a:lnSpc>
                <a:spcPct val="100000"/>
              </a:lnSpc>
              <a:spcBef>
                <a:spcPct val="0"/>
              </a:spcBef>
              <a:spcAft>
                <a:spcPct val="0"/>
              </a:spcAft>
              <a:buClrTx/>
              <a:buSzTx/>
              <a:buFontTx/>
              <a:buNone/>
              <a:tabLst/>
              <a:defRPr/>
            </a:pPr>
            <a:r>
              <a:rPr kumimoji="0" lang="en-US" altLang="en-US" sz="1668" b="1" i="0" u="none" strike="noStrike" kern="1200" cap="none" spc="0" normalizeH="0" baseline="0" noProof="0">
                <a:ln>
                  <a:noFill/>
                </a:ln>
                <a:solidFill>
                  <a:srgbClr val="FFFFFF"/>
                </a:solidFill>
                <a:effectLst/>
                <a:uLnTx/>
                <a:uFillTx/>
                <a:latin typeface="Arial" panose="020B0604020202020204" pitchFamily="34" charset="0"/>
                <a:ea typeface="+mn-ea"/>
                <a:cs typeface="+mn-cs"/>
              </a:rPr>
              <a:t>Br J Haematol 2007;138:671</a:t>
            </a:r>
          </a:p>
        </p:txBody>
      </p:sp>
    </p:spTree>
    <p:extLst>
      <p:ext uri="{BB962C8B-B14F-4D97-AF65-F5344CB8AC3E}">
        <p14:creationId xmlns:p14="http://schemas.microsoft.com/office/powerpoint/2010/main" val="2031146710"/>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32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3200" b="1" i="0" u="none" strike="noStrike" cap="none" normalizeH="0" baseline="0" smtClean="0">
            <a:ln>
              <a:noFill/>
            </a:ln>
            <a:solidFill>
              <a:schemeClr val="tx1"/>
            </a:solidFill>
            <a:effectLst/>
            <a:latin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msgothic"/>
        <a:cs typeface="msgothic"/>
      </a:majorFont>
      <a:minorFont>
        <a:latin typeface="Times New Roman"/>
        <a:ea typeface="msgothic"/>
        <a:cs typeface="msgothic"/>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charset="2"/>
          <a:buNone/>
          <a:tabLst/>
          <a:defRPr kumimoji="0" lang="en-GB" altLang="en-US"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charset="2"/>
          <a:buNone/>
          <a:tabLst/>
          <a:defRPr kumimoji="0" lang="en-GB" altLang="en-US" sz="2400" b="0" i="0" u="none" strike="noStrike" cap="none" normalizeH="0" baseline="0" smtClean="0">
            <a:ln>
              <a:noFill/>
            </a:ln>
            <a:effectLst/>
            <a:latin typeface="Times New Roman" pitchFamily="18"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Blank Presentation">
  <a:themeElements>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2_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3_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C:\Documents and Settings\williams\Application Data\Microsoft\Templates\Blank Presentation.pot</Template>
  <TotalTime>3406</TotalTime>
  <Words>3643</Words>
  <Application>Microsoft Office PowerPoint</Application>
  <PresentationFormat>Custom</PresentationFormat>
  <Paragraphs>536</Paragraphs>
  <Slides>92</Slides>
  <Notes>2</Notes>
  <HiddenSlides>0</HiddenSlides>
  <MMClips>0</MMClips>
  <ScaleCrop>false</ScaleCrop>
  <HeadingPairs>
    <vt:vector size="6" baseType="variant">
      <vt:variant>
        <vt:lpstr>Fonts Used</vt:lpstr>
      </vt:variant>
      <vt:variant>
        <vt:i4>5</vt:i4>
      </vt:variant>
      <vt:variant>
        <vt:lpstr>Theme</vt:lpstr>
      </vt:variant>
      <vt:variant>
        <vt:i4>11</vt:i4>
      </vt:variant>
      <vt:variant>
        <vt:lpstr>Slide Titles</vt:lpstr>
      </vt:variant>
      <vt:variant>
        <vt:i4>92</vt:i4>
      </vt:variant>
    </vt:vector>
  </HeadingPairs>
  <TitlesOfParts>
    <vt:vector size="108" baseType="lpstr">
      <vt:lpstr>Arial</vt:lpstr>
      <vt:lpstr>msgothic</vt:lpstr>
      <vt:lpstr>Symbol</vt:lpstr>
      <vt:lpstr>Times New Roman</vt:lpstr>
      <vt:lpstr>Wingdings</vt:lpstr>
      <vt:lpstr>Blank Presentation</vt:lpstr>
      <vt:lpstr>1_Blank Presentation</vt:lpstr>
      <vt:lpstr>2_Blank Presentation</vt:lpstr>
      <vt:lpstr>3_Blank Presentation</vt:lpstr>
      <vt:lpstr>1_blank</vt:lpstr>
      <vt:lpstr>4_Blank Presentation</vt:lpstr>
      <vt:lpstr>blank</vt:lpstr>
      <vt:lpstr>Office Theme</vt:lpstr>
      <vt:lpstr>9_Blank Presentation</vt:lpstr>
      <vt:lpstr>2_blank</vt:lpstr>
      <vt:lpstr>3_blank</vt:lpstr>
      <vt:lpstr>Inherited bleeding disorders</vt:lpstr>
      <vt:lpstr>HEMOPHILIA</vt:lpstr>
      <vt:lpstr>Factors VIII and IX</vt:lpstr>
      <vt:lpstr>PowerPoint Presentation</vt:lpstr>
      <vt:lpstr>GENETICS OF HEMOPHILIA A</vt:lpstr>
      <vt:lpstr>The factor VIII gene</vt:lpstr>
      <vt:lpstr>The “flip tip” inversion in the factor VIII gene</vt:lpstr>
      <vt:lpstr>GENETICS OF HEMOPHILIA B</vt:lpstr>
      <vt:lpstr>PowerPoint Presentation</vt:lpstr>
      <vt:lpstr>PowerPoint Presentation</vt:lpstr>
      <vt:lpstr>Hemophilic arthropathy</vt:lpstr>
      <vt:lpstr>Management of hemophilic arthropathy</vt:lpstr>
      <vt:lpstr>PowerPoint Presentation</vt:lpstr>
      <vt:lpstr>PowerPoint Presentation</vt:lpstr>
      <vt:lpstr>OTHER COMPLICATIONS OF HEMOPHILIA</vt:lpstr>
      <vt:lpstr>HEMOPHILIA Treatment of bleeding episodes</vt:lpstr>
      <vt:lpstr>Dosing clotting factor concentrate</vt:lpstr>
      <vt:lpstr>PowerPoint Presentation</vt:lpstr>
      <vt:lpstr>FACTOR VIII CONCENTRATE</vt:lpstr>
      <vt:lpstr>Emicizumab (Hemlibra®)</vt:lpstr>
      <vt:lpstr>Measuring factor VIII in patients treated with emicuzumab</vt:lpstr>
      <vt:lpstr>Chromogenic factor VIII assay</vt:lpstr>
      <vt:lpstr>FACTOR IX CONCENTRATE</vt:lpstr>
      <vt:lpstr>DDAVP</vt:lpstr>
      <vt:lpstr>PowerPoint Presentation</vt:lpstr>
      <vt:lpstr>Inhibitor formation in hemophilia</vt:lpstr>
      <vt:lpstr>When to test for an inhibitor?</vt:lpstr>
      <vt:lpstr>Treatment of hemophiliacs with inhibitors</vt:lpstr>
      <vt:lpstr>Liver disease in hemophilia</vt:lpstr>
      <vt:lpstr>Hemophilia: carrier testing</vt:lpstr>
      <vt:lpstr>Rare clotting factor deficiencies</vt:lpstr>
      <vt:lpstr>How rare?</vt:lpstr>
      <vt:lpstr>Afibrinogenemia</vt:lpstr>
      <vt:lpstr>Inherited dysfibrinogenemia</vt:lpstr>
      <vt:lpstr>Diagnosis of dysfibrinogenemia</vt:lpstr>
      <vt:lpstr>Recessively inherited clotting factor deficiencies</vt:lpstr>
      <vt:lpstr>Combined deficiency of  factors V and VIII</vt:lpstr>
      <vt:lpstr>Deficiency of multiple vitamin-K dependent clotting factors</vt:lpstr>
      <vt:lpstr>Factor XI</vt:lpstr>
      <vt:lpstr>Factor XI deficiency</vt:lpstr>
      <vt:lpstr>Factor XI deficiency Clinical features &amp; treatment</vt:lpstr>
      <vt:lpstr>Factor XIII</vt:lpstr>
      <vt:lpstr>Inherited factor XIII deficiency</vt:lpstr>
      <vt:lpstr>Inherited factor XIII deficiency Clinical features &amp; treatment</vt:lpstr>
      <vt:lpstr>Clinical features of recessively inherited factor deficiencies</vt:lpstr>
      <vt:lpstr>Severity of bleeding in rare inherited bleeding disorders</vt:lpstr>
      <vt:lpstr>Factor concentration vs bleeding severity in rare coagulation factor deficiencies</vt:lpstr>
      <vt:lpstr>Treatment of rare clotting factor deficiencies</vt:lpstr>
      <vt:lpstr>Treatment options</vt:lpstr>
      <vt:lpstr>Vascular disorders</vt:lpstr>
      <vt:lpstr>Hereditary Hemorrhagic Telangiectasia</vt:lpstr>
      <vt:lpstr>Hereditary hemorrhagic telangiectasia</vt:lpstr>
      <vt:lpstr>Hereditary hemorrhagic telangiectasia</vt:lpstr>
      <vt:lpstr>Hereditary Hemorrhagic Telangiectasia Clinical features</vt:lpstr>
      <vt:lpstr>Hereditary Hemorrhagic Telangiectasia Treatment</vt:lpstr>
      <vt:lpstr>Ehlers-Danlos syndrome</vt:lpstr>
      <vt:lpstr>Ehlers-Danlos syndrome</vt:lpstr>
      <vt:lpstr>Ehlers-Danlos Syndrome</vt:lpstr>
      <vt:lpstr>von Willebrand disease</vt:lpstr>
      <vt:lpstr>VON WILLEBRAND DISEASE</vt:lpstr>
      <vt:lpstr>VWF multimer formation</vt:lpstr>
      <vt:lpstr>Endothelial cell</vt:lpstr>
      <vt:lpstr>Tubular VWF arrays within Weibel-Pallade bodies</vt:lpstr>
      <vt:lpstr>VON WILLEBRAND DISEASE</vt:lpstr>
      <vt:lpstr>VON WILLEBRAND DISEASE Genetics</vt:lpstr>
      <vt:lpstr>VON WILLEBRAND DISEASE</vt:lpstr>
      <vt:lpstr>Type 2 vWD</vt:lpstr>
      <vt:lpstr>Subtypes of VWD</vt:lpstr>
      <vt:lpstr>PowerPoint Presentation</vt:lpstr>
      <vt:lpstr>Platelet type von Willebrand disease</vt:lpstr>
      <vt:lpstr>Genetics of VWD</vt:lpstr>
      <vt:lpstr>PowerPoint Presentation</vt:lpstr>
      <vt:lpstr>Desmopressin (DDAVP) in vWD</vt:lpstr>
      <vt:lpstr>PowerPoint Presentation</vt:lpstr>
      <vt:lpstr>PowerPoint Presentation</vt:lpstr>
      <vt:lpstr>Treatment of vWD</vt:lpstr>
      <vt:lpstr>PowerPoint Presentation</vt:lpstr>
      <vt:lpstr>Inherited platelet disorders</vt:lpstr>
      <vt:lpstr>Defects in platelet surface molecules</vt:lpstr>
      <vt:lpstr>Defects in platelet organelles or cytosolic proteins</vt:lpstr>
      <vt:lpstr>Bernard-Soulier syndrome</vt:lpstr>
      <vt:lpstr>Bernard-Soulier syndrome</vt:lpstr>
      <vt:lpstr>Glanzmann thrombasthenia</vt:lpstr>
      <vt:lpstr>Gray platelet syndrome</vt:lpstr>
      <vt:lpstr>Gray platelet syndrome</vt:lpstr>
      <vt:lpstr> Giant platelet syndromes with MYH9 mutations</vt:lpstr>
      <vt:lpstr> Giant platelet syndromes  with MYH9 mutations</vt:lpstr>
      <vt:lpstr>Neutrophil inclusions in May-Hegglin anomaly</vt:lpstr>
      <vt:lpstr>Wiskott-Aldrich syndrome</vt:lpstr>
      <vt:lpstr>Wiskott-Aldrich syndrome</vt:lpstr>
      <vt:lpstr>Hermansky Pudlak syndrome</vt:lpstr>
      <vt:lpstr>Hermansky-Pudlak syndrome</vt:lpstr>
    </vt:vector>
  </TitlesOfParts>
  <Company>Dept of Medicine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Eliot Williams</dc:creator>
  <cp:lastModifiedBy>Eliot Williams</cp:lastModifiedBy>
  <cp:revision>120</cp:revision>
  <dcterms:created xsi:type="dcterms:W3CDTF">2004-07-06T14:26:13Z</dcterms:created>
  <dcterms:modified xsi:type="dcterms:W3CDTF">2021-08-26T18:50:19Z</dcterms:modified>
</cp:coreProperties>
</file>