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8.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9.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0.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845" r:id="rId2"/>
    <p:sldMasterId id="2147483861" r:id="rId3"/>
    <p:sldMasterId id="2147483873" r:id="rId4"/>
    <p:sldMasterId id="2147483898" r:id="rId5"/>
    <p:sldMasterId id="2147483912" r:id="rId6"/>
    <p:sldMasterId id="2147483940" r:id="rId7"/>
    <p:sldMasterId id="2147483954" r:id="rId8"/>
    <p:sldMasterId id="2147483968" r:id="rId9"/>
    <p:sldMasterId id="2147483982" r:id="rId10"/>
    <p:sldMasterId id="2147483994" r:id="rId11"/>
  </p:sldMasterIdLst>
  <p:notesMasterIdLst>
    <p:notesMasterId r:id="rId77"/>
  </p:notesMasterIdLst>
  <p:handoutMasterIdLst>
    <p:handoutMasterId r:id="rId78"/>
  </p:handoutMasterIdLst>
  <p:sldIdLst>
    <p:sldId id="475" r:id="rId12"/>
    <p:sldId id="477" r:id="rId13"/>
    <p:sldId id="355" r:id="rId14"/>
    <p:sldId id="425" r:id="rId15"/>
    <p:sldId id="371" r:id="rId16"/>
    <p:sldId id="423" r:id="rId17"/>
    <p:sldId id="261" r:id="rId18"/>
    <p:sldId id="267" r:id="rId19"/>
    <p:sldId id="478" r:id="rId20"/>
    <p:sldId id="288" r:id="rId21"/>
    <p:sldId id="427" r:id="rId22"/>
    <p:sldId id="428" r:id="rId23"/>
    <p:sldId id="429" r:id="rId24"/>
    <p:sldId id="424" r:id="rId25"/>
    <p:sldId id="389" r:id="rId26"/>
    <p:sldId id="392" r:id="rId27"/>
    <p:sldId id="393" r:id="rId28"/>
    <p:sldId id="394" r:id="rId29"/>
    <p:sldId id="390" r:id="rId30"/>
    <p:sldId id="391" r:id="rId31"/>
    <p:sldId id="395" r:id="rId32"/>
    <p:sldId id="396" r:id="rId33"/>
    <p:sldId id="302" r:id="rId34"/>
    <p:sldId id="397" r:id="rId35"/>
    <p:sldId id="474" r:id="rId36"/>
    <p:sldId id="310" r:id="rId37"/>
    <p:sldId id="471" r:id="rId38"/>
    <p:sldId id="469" r:id="rId39"/>
    <p:sldId id="472" r:id="rId40"/>
    <p:sldId id="473" r:id="rId41"/>
    <p:sldId id="470" r:id="rId42"/>
    <p:sldId id="431" r:id="rId43"/>
    <p:sldId id="432" r:id="rId44"/>
    <p:sldId id="433" r:id="rId45"/>
    <p:sldId id="436" r:id="rId46"/>
    <p:sldId id="437" r:id="rId47"/>
    <p:sldId id="438" r:id="rId48"/>
    <p:sldId id="439" r:id="rId49"/>
    <p:sldId id="440" r:id="rId50"/>
    <p:sldId id="430" r:id="rId51"/>
    <p:sldId id="441" r:id="rId52"/>
    <p:sldId id="443" r:id="rId53"/>
    <p:sldId id="444" r:id="rId54"/>
    <p:sldId id="446" r:id="rId55"/>
    <p:sldId id="447" r:id="rId56"/>
    <p:sldId id="448" r:id="rId57"/>
    <p:sldId id="449" r:id="rId58"/>
    <p:sldId id="450" r:id="rId59"/>
    <p:sldId id="451" r:id="rId60"/>
    <p:sldId id="452" r:id="rId61"/>
    <p:sldId id="453" r:id="rId62"/>
    <p:sldId id="445" r:id="rId63"/>
    <p:sldId id="454" r:id="rId64"/>
    <p:sldId id="455" r:id="rId65"/>
    <p:sldId id="456" r:id="rId66"/>
    <p:sldId id="457" r:id="rId67"/>
    <p:sldId id="458" r:id="rId68"/>
    <p:sldId id="459" r:id="rId69"/>
    <p:sldId id="460" r:id="rId70"/>
    <p:sldId id="461" r:id="rId71"/>
    <p:sldId id="463" r:id="rId72"/>
    <p:sldId id="465" r:id="rId73"/>
    <p:sldId id="466" r:id="rId74"/>
    <p:sldId id="467" r:id="rId75"/>
    <p:sldId id="468" r:id="rId76"/>
  </p:sldIdLst>
  <p:sldSz cx="10380663" cy="7148513"/>
  <p:notesSz cx="7315200" cy="9601200"/>
  <p:defaultTextStyle>
    <a:defPPr>
      <a:defRPr lang="en-US"/>
    </a:defPPr>
    <a:lvl1pPr algn="l" rtl="0" eaLnBrk="0" fontAlgn="base" hangingPunct="0">
      <a:spcBef>
        <a:spcPct val="0"/>
      </a:spcBef>
      <a:spcAft>
        <a:spcPct val="0"/>
      </a:spcAft>
      <a:defRPr sz="3200" b="1" kern="1200">
        <a:solidFill>
          <a:schemeClr val="tx1"/>
        </a:solidFill>
        <a:latin typeface="Arial" charset="0"/>
        <a:ea typeface="+mn-ea"/>
        <a:cs typeface="+mn-cs"/>
      </a:defRPr>
    </a:lvl1pPr>
    <a:lvl2pPr marL="450616" algn="l" rtl="0" eaLnBrk="0" fontAlgn="base" hangingPunct="0">
      <a:spcBef>
        <a:spcPct val="0"/>
      </a:spcBef>
      <a:spcAft>
        <a:spcPct val="0"/>
      </a:spcAft>
      <a:defRPr sz="3200" b="1" kern="1200">
        <a:solidFill>
          <a:schemeClr val="tx1"/>
        </a:solidFill>
        <a:latin typeface="Arial" charset="0"/>
        <a:ea typeface="+mn-ea"/>
        <a:cs typeface="+mn-cs"/>
      </a:defRPr>
    </a:lvl2pPr>
    <a:lvl3pPr marL="901232" algn="l" rtl="0" eaLnBrk="0" fontAlgn="base" hangingPunct="0">
      <a:spcBef>
        <a:spcPct val="0"/>
      </a:spcBef>
      <a:spcAft>
        <a:spcPct val="0"/>
      </a:spcAft>
      <a:defRPr sz="3200" b="1" kern="1200">
        <a:solidFill>
          <a:schemeClr val="tx1"/>
        </a:solidFill>
        <a:latin typeface="Arial" charset="0"/>
        <a:ea typeface="+mn-ea"/>
        <a:cs typeface="+mn-cs"/>
      </a:defRPr>
    </a:lvl3pPr>
    <a:lvl4pPr marL="1351864" algn="l" rtl="0" eaLnBrk="0" fontAlgn="base" hangingPunct="0">
      <a:spcBef>
        <a:spcPct val="0"/>
      </a:spcBef>
      <a:spcAft>
        <a:spcPct val="0"/>
      </a:spcAft>
      <a:defRPr sz="3200" b="1" kern="1200">
        <a:solidFill>
          <a:schemeClr val="tx1"/>
        </a:solidFill>
        <a:latin typeface="Arial" charset="0"/>
        <a:ea typeface="+mn-ea"/>
        <a:cs typeface="+mn-cs"/>
      </a:defRPr>
    </a:lvl4pPr>
    <a:lvl5pPr marL="1802457" algn="l" rtl="0" eaLnBrk="0" fontAlgn="base" hangingPunct="0">
      <a:spcBef>
        <a:spcPct val="0"/>
      </a:spcBef>
      <a:spcAft>
        <a:spcPct val="0"/>
      </a:spcAft>
      <a:defRPr sz="3200" b="1" kern="1200">
        <a:solidFill>
          <a:schemeClr val="tx1"/>
        </a:solidFill>
        <a:latin typeface="Arial" charset="0"/>
        <a:ea typeface="+mn-ea"/>
        <a:cs typeface="+mn-cs"/>
      </a:defRPr>
    </a:lvl5pPr>
    <a:lvl6pPr marL="2253083" algn="l" defTabSz="901232" rtl="0" eaLnBrk="1" latinLnBrk="0" hangingPunct="1">
      <a:defRPr sz="3200" b="1" kern="1200">
        <a:solidFill>
          <a:schemeClr val="tx1"/>
        </a:solidFill>
        <a:latin typeface="Arial" charset="0"/>
        <a:ea typeface="+mn-ea"/>
        <a:cs typeface="+mn-cs"/>
      </a:defRPr>
    </a:lvl6pPr>
    <a:lvl7pPr marL="2703709" algn="l" defTabSz="901232" rtl="0" eaLnBrk="1" latinLnBrk="0" hangingPunct="1">
      <a:defRPr sz="3200" b="1" kern="1200">
        <a:solidFill>
          <a:schemeClr val="tx1"/>
        </a:solidFill>
        <a:latin typeface="Arial" charset="0"/>
        <a:ea typeface="+mn-ea"/>
        <a:cs typeface="+mn-cs"/>
      </a:defRPr>
    </a:lvl7pPr>
    <a:lvl8pPr marL="3154316" algn="l" defTabSz="901232" rtl="0" eaLnBrk="1" latinLnBrk="0" hangingPunct="1">
      <a:defRPr sz="3200" b="1" kern="1200">
        <a:solidFill>
          <a:schemeClr val="tx1"/>
        </a:solidFill>
        <a:latin typeface="Arial" charset="0"/>
        <a:ea typeface="+mn-ea"/>
        <a:cs typeface="+mn-cs"/>
      </a:defRPr>
    </a:lvl8pPr>
    <a:lvl9pPr marL="3604930" algn="l" defTabSz="901232" rtl="0" eaLnBrk="1" latinLnBrk="0" hangingPunct="1">
      <a:defRPr sz="32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252">
          <p15:clr>
            <a:srgbClr val="A4A3A4"/>
          </p15:clr>
        </p15:guide>
        <p15:guide id="2" pos="327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66FFFF"/>
    <a:srgbClr val="0066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73" autoAdjust="0"/>
    <p:restoredTop sz="86393" autoAdjust="0"/>
  </p:normalViewPr>
  <p:slideViewPr>
    <p:cSldViewPr>
      <p:cViewPr varScale="1">
        <p:scale>
          <a:sx n="136" d="100"/>
          <a:sy n="136" d="100"/>
        </p:scale>
        <p:origin x="1764" y="114"/>
      </p:cViewPr>
      <p:guideLst>
        <p:guide orient="horz" pos="2252"/>
        <p:guide pos="3270"/>
      </p:guideLst>
    </p:cSldViewPr>
  </p:slideViewPr>
  <p:outlineViewPr>
    <p:cViewPr>
      <p:scale>
        <a:sx n="33" d="100"/>
        <a:sy n="33" d="100"/>
      </p:scale>
      <p:origin x="0" y="-27072"/>
    </p:cViewPr>
  </p:outlineViewPr>
  <p:notesTextViewPr>
    <p:cViewPr>
      <p:scale>
        <a:sx n="100" d="100"/>
        <a:sy n="100" d="100"/>
      </p:scale>
      <p:origin x="0" y="0"/>
    </p:cViewPr>
  </p:notesTextViewPr>
  <p:sorterViewPr>
    <p:cViewPr varScale="1">
      <p:scale>
        <a:sx n="1" d="1"/>
        <a:sy n="1" d="1"/>
      </p:scale>
      <p:origin x="0" y="-5784"/>
    </p:cViewPr>
  </p:sorterViewPr>
  <p:notesViewPr>
    <p:cSldViewPr>
      <p:cViewPr varScale="1">
        <p:scale>
          <a:sx n="95" d="100"/>
          <a:sy n="95" d="100"/>
        </p:scale>
        <p:origin x="-666" y="-11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hdr" sz="quarter"/>
          </p:nvPr>
        </p:nvSpPr>
        <p:spPr bwMode="auto">
          <a:xfrm>
            <a:off x="0" y="0"/>
            <a:ext cx="5029200"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pPr>
              <a:defRPr/>
            </a:pPr>
            <a:r>
              <a:rPr lang="en-US"/>
              <a:t>Prevention &amp; Treatment of Venous Thromboembolism       Eliot Williams, MD PhD</a:t>
            </a:r>
          </a:p>
        </p:txBody>
      </p:sp>
      <p:sp>
        <p:nvSpPr>
          <p:cNvPr id="163843" name="Rectangle 3"/>
          <p:cNvSpPr>
            <a:spLocks noGrp="1" noChangeArrowheads="1"/>
          </p:cNvSpPr>
          <p:nvPr>
            <p:ph type="dt" sz="quarter" idx="1"/>
          </p:nvPr>
        </p:nvSpPr>
        <p:spPr bwMode="auto">
          <a:xfrm>
            <a:off x="4144963" y="0"/>
            <a:ext cx="3170237"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163844" name="Rectangle 4"/>
          <p:cNvSpPr>
            <a:spLocks noGrp="1" noChangeArrowheads="1"/>
          </p:cNvSpPr>
          <p:nvPr>
            <p:ph type="ftr" sz="quarter" idx="2"/>
          </p:nvPr>
        </p:nvSpPr>
        <p:spPr bwMode="auto">
          <a:xfrm>
            <a:off x="0" y="9121775"/>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163845" name="Rectangle 5"/>
          <p:cNvSpPr>
            <a:spLocks noGrp="1" noChangeArrowheads="1"/>
          </p:cNvSpPr>
          <p:nvPr>
            <p:ph type="sldNum" sz="quarter" idx="3"/>
          </p:nvPr>
        </p:nvSpPr>
        <p:spPr bwMode="auto">
          <a:xfrm>
            <a:off x="4144963" y="9121775"/>
            <a:ext cx="3170237"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pPr>
              <a:defRPr/>
            </a:pPr>
            <a:r>
              <a:rPr lang="en-US"/>
              <a:t>Page </a:t>
            </a:r>
            <a:fld id="{BB70852D-DF87-436D-86C1-869C8BF627E0}" type="slidenum">
              <a:rPr lang="en-US"/>
              <a:pPr>
                <a:defRPr/>
              </a:pPr>
              <a:t>‹#›</a:t>
            </a:fld>
            <a:endParaRPr lang="en-US"/>
          </a:p>
        </p:txBody>
      </p:sp>
    </p:spTree>
    <p:extLst>
      <p:ext uri="{BB962C8B-B14F-4D97-AF65-F5344CB8AC3E}">
        <p14:creationId xmlns:p14="http://schemas.microsoft.com/office/powerpoint/2010/main" val="350186710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a:defRPr sz="1300"/>
            </a:lvl1pPr>
          </a:lstStyle>
          <a:p>
            <a:pPr>
              <a:defRPr/>
            </a:pPr>
            <a:r>
              <a:rPr lang="en-US"/>
              <a:t>Prevention &amp; Treatment of Venous Thromboembolism       Eliot Williams, MD PhD</a:t>
            </a:r>
          </a:p>
        </p:txBody>
      </p:sp>
      <p:sp>
        <p:nvSpPr>
          <p:cNvPr id="103427" name="Rectangle 3"/>
          <p:cNvSpPr>
            <a:spLocks noGrp="1" noChangeArrowheads="1"/>
          </p:cNvSpPr>
          <p:nvPr>
            <p:ph type="dt" idx="1"/>
          </p:nvPr>
        </p:nvSpPr>
        <p:spPr bwMode="auto">
          <a:xfrm>
            <a:off x="4144963" y="0"/>
            <a:ext cx="3170237"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69636" name="Rectangle 4"/>
          <p:cNvSpPr>
            <a:spLocks noGrp="1" noRot="1" noChangeAspect="1" noChangeArrowheads="1" noTextEdit="1"/>
          </p:cNvSpPr>
          <p:nvPr>
            <p:ph type="sldImg" idx="2"/>
          </p:nvPr>
        </p:nvSpPr>
        <p:spPr bwMode="auto">
          <a:xfrm>
            <a:off x="1044575" y="720725"/>
            <a:ext cx="5226050"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3429" name="Rectangle 5"/>
          <p:cNvSpPr>
            <a:spLocks noGrp="1" noChangeArrowheads="1"/>
          </p:cNvSpPr>
          <p:nvPr>
            <p:ph type="body" sz="quarter" idx="3"/>
          </p:nvPr>
        </p:nvSpPr>
        <p:spPr bwMode="auto">
          <a:xfrm>
            <a:off x="974725" y="4560888"/>
            <a:ext cx="5365750"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430" name="Rectangle 6"/>
          <p:cNvSpPr>
            <a:spLocks noGrp="1" noChangeArrowheads="1"/>
          </p:cNvSpPr>
          <p:nvPr>
            <p:ph type="ftr" sz="quarter" idx="4"/>
          </p:nvPr>
        </p:nvSpPr>
        <p:spPr bwMode="auto">
          <a:xfrm>
            <a:off x="0" y="9121775"/>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103431" name="Rectangle 7"/>
          <p:cNvSpPr>
            <a:spLocks noGrp="1" noChangeArrowheads="1"/>
          </p:cNvSpPr>
          <p:nvPr>
            <p:ph type="sldNum" sz="quarter" idx="5"/>
          </p:nvPr>
        </p:nvSpPr>
        <p:spPr bwMode="auto">
          <a:xfrm>
            <a:off x="4144963" y="9121775"/>
            <a:ext cx="3170237"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51AF6379-7A97-4D47-956F-A4FE6E7B4749}" type="slidenum">
              <a:rPr lang="en-US"/>
              <a:pPr>
                <a:defRPr/>
              </a:pPr>
              <a:t>‹#›</a:t>
            </a:fld>
            <a:endParaRPr lang="en-US"/>
          </a:p>
        </p:txBody>
      </p:sp>
    </p:spTree>
    <p:extLst>
      <p:ext uri="{BB962C8B-B14F-4D97-AF65-F5344CB8AC3E}">
        <p14:creationId xmlns:p14="http://schemas.microsoft.com/office/powerpoint/2010/main" val="2150912855"/>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0616"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01232"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51864"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02457"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53083" algn="l" defTabSz="901232" rtl="0" eaLnBrk="1" latinLnBrk="0" hangingPunct="1">
      <a:defRPr sz="1200" kern="1200">
        <a:solidFill>
          <a:schemeClr val="tx1"/>
        </a:solidFill>
        <a:latin typeface="+mn-lt"/>
        <a:ea typeface="+mn-ea"/>
        <a:cs typeface="+mn-cs"/>
      </a:defRPr>
    </a:lvl6pPr>
    <a:lvl7pPr marL="2703709" algn="l" defTabSz="901232" rtl="0" eaLnBrk="1" latinLnBrk="0" hangingPunct="1">
      <a:defRPr sz="1200" kern="1200">
        <a:solidFill>
          <a:schemeClr val="tx1"/>
        </a:solidFill>
        <a:latin typeface="+mn-lt"/>
        <a:ea typeface="+mn-ea"/>
        <a:cs typeface="+mn-cs"/>
      </a:defRPr>
    </a:lvl7pPr>
    <a:lvl8pPr marL="3154316" algn="l" defTabSz="901232" rtl="0" eaLnBrk="1" latinLnBrk="0" hangingPunct="1">
      <a:defRPr sz="1200" kern="1200">
        <a:solidFill>
          <a:schemeClr val="tx1"/>
        </a:solidFill>
        <a:latin typeface="+mn-lt"/>
        <a:ea typeface="+mn-ea"/>
        <a:cs typeface="+mn-cs"/>
      </a:defRPr>
    </a:lvl8pPr>
    <a:lvl9pPr marL="3604930" algn="l" defTabSz="90123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xfrm>
            <a:off x="1044575" y="720725"/>
            <a:ext cx="5226050" cy="3600450"/>
          </a:xfrm>
          <a:ln/>
        </p:spPr>
      </p:sp>
      <p:sp>
        <p:nvSpPr>
          <p:cNvPr id="70659" name="Notes Placeholder 2"/>
          <p:cNvSpPr>
            <a:spLocks noGrp="1"/>
          </p:cNvSpPr>
          <p:nvPr>
            <p:ph type="body" idx="1"/>
          </p:nvPr>
        </p:nvSpPr>
        <p:spPr>
          <a:noFill/>
        </p:spPr>
        <p:txBody>
          <a:bodyPr/>
          <a:lstStyle/>
          <a:p>
            <a:r>
              <a:rPr lang="en-US" smtClean="0"/>
              <a:t>As internists you may be asked to provide recommendations for prophylaxis in surgical as well as medical patients</a:t>
            </a:r>
          </a:p>
        </p:txBody>
      </p:sp>
      <p:sp>
        <p:nvSpPr>
          <p:cNvPr id="70660"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70661"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F41050C3-74B3-4DB8-A5AA-BDB8AA831E3A}" type="slidenum">
              <a:rPr lang="en-US" sz="1300" smtClean="0"/>
              <a:pPr/>
              <a:t>3</a:t>
            </a:fld>
            <a:endParaRPr lang="en-US" sz="13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1044575" y="720725"/>
            <a:ext cx="5226050" cy="3600450"/>
          </a:xfrm>
          <a:ln/>
        </p:spPr>
      </p:sp>
      <p:sp>
        <p:nvSpPr>
          <p:cNvPr id="71683" name="Notes Placeholder 2"/>
          <p:cNvSpPr>
            <a:spLocks noGrp="1"/>
          </p:cNvSpPr>
          <p:nvPr>
            <p:ph type="body" idx="1"/>
          </p:nvPr>
        </p:nvSpPr>
        <p:spPr>
          <a:noFill/>
        </p:spPr>
        <p:txBody>
          <a:bodyPr/>
          <a:lstStyle/>
          <a:p>
            <a:r>
              <a:rPr lang="en-US" smtClean="0"/>
              <a:t>VTE is a very common problem in hospitalized patients</a:t>
            </a:r>
          </a:p>
          <a:p>
            <a:r>
              <a:rPr lang="en-US" smtClean="0"/>
              <a:t>It is difficult to predict which patients will have VTE</a:t>
            </a:r>
          </a:p>
          <a:p>
            <a:r>
              <a:rPr lang="en-US" smtClean="0"/>
              <a:t>VTE is often clinically inapparent during the hospital stay</a:t>
            </a:r>
          </a:p>
        </p:txBody>
      </p:sp>
      <p:sp>
        <p:nvSpPr>
          <p:cNvPr id="71684"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71685"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49635526-BE3B-44D2-86A7-81595B881030}" type="slidenum">
              <a:rPr lang="en-US" sz="1300" smtClean="0"/>
              <a:pPr/>
              <a:t>4</a:t>
            </a:fld>
            <a:endParaRPr lang="en-US" sz="1300" smtClean="0"/>
          </a:p>
        </p:txBody>
      </p:sp>
    </p:spTree>
    <p:extLst>
      <p:ext uri="{BB962C8B-B14F-4D97-AF65-F5344CB8AC3E}">
        <p14:creationId xmlns:p14="http://schemas.microsoft.com/office/powerpoint/2010/main" val="1104211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044575" y="720725"/>
            <a:ext cx="5226050" cy="3600450"/>
          </a:xfrm>
          <a:ln/>
        </p:spPr>
      </p:sp>
      <p:sp>
        <p:nvSpPr>
          <p:cNvPr id="74755" name="Notes Placeholder 2"/>
          <p:cNvSpPr>
            <a:spLocks noGrp="1"/>
          </p:cNvSpPr>
          <p:nvPr>
            <p:ph type="body" idx="1"/>
          </p:nvPr>
        </p:nvSpPr>
        <p:spPr>
          <a:noFill/>
        </p:spPr>
        <p:txBody>
          <a:bodyPr/>
          <a:lstStyle/>
          <a:p>
            <a:r>
              <a:rPr lang="en-US" dirty="0" smtClean="0"/>
              <a:t>Risk/benefit assessment</a:t>
            </a:r>
            <a:r>
              <a:rPr lang="en-US" baseline="0" dirty="0" smtClean="0"/>
              <a:t>.  </a:t>
            </a:r>
            <a:r>
              <a:rPr lang="en-US" dirty="0" smtClean="0"/>
              <a:t>Most hospitalized patients have one or more of these risk factors</a:t>
            </a:r>
          </a:p>
        </p:txBody>
      </p:sp>
      <p:sp>
        <p:nvSpPr>
          <p:cNvPr id="74756"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74757"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2C8BBE31-42A6-4EC7-9F4B-97DB348B07D2}" type="slidenum">
              <a:rPr lang="en-US" sz="1300" smtClean="0"/>
              <a:pPr/>
              <a:t>5</a:t>
            </a:fld>
            <a:endParaRPr lang="en-US" sz="13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044575" y="720725"/>
            <a:ext cx="5226050" cy="3600450"/>
          </a:xfrm>
          <a:ln/>
        </p:spPr>
      </p:sp>
      <p:sp>
        <p:nvSpPr>
          <p:cNvPr id="74755" name="Notes Placeholder 2"/>
          <p:cNvSpPr>
            <a:spLocks noGrp="1"/>
          </p:cNvSpPr>
          <p:nvPr>
            <p:ph type="body" idx="1"/>
          </p:nvPr>
        </p:nvSpPr>
        <p:spPr>
          <a:noFill/>
        </p:spPr>
        <p:txBody>
          <a:bodyPr/>
          <a:lstStyle/>
          <a:p>
            <a:r>
              <a:rPr lang="en-US" dirty="0" smtClean="0"/>
              <a:t>Family history is at least as accurate in identifying patients with a</a:t>
            </a:r>
            <a:r>
              <a:rPr lang="en-US" baseline="0" dirty="0" smtClean="0"/>
              <a:t> high genetic risk for VTE as lab testing</a:t>
            </a:r>
            <a:endParaRPr lang="en-US" dirty="0" smtClean="0"/>
          </a:p>
        </p:txBody>
      </p:sp>
      <p:sp>
        <p:nvSpPr>
          <p:cNvPr id="74756"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74757"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2C8BBE31-42A6-4EC7-9F4B-97DB348B07D2}" type="slidenum">
              <a:rPr lang="en-US" sz="1300" smtClean="0"/>
              <a:pPr/>
              <a:t>6</a:t>
            </a:fld>
            <a:endParaRPr lang="en-US" sz="13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1044575" y="720725"/>
            <a:ext cx="5226050" cy="3600450"/>
          </a:xfrm>
          <a:ln/>
        </p:spPr>
      </p:sp>
      <p:sp>
        <p:nvSpPr>
          <p:cNvPr id="76803" name="Notes Placeholder 2"/>
          <p:cNvSpPr>
            <a:spLocks noGrp="1"/>
          </p:cNvSpPr>
          <p:nvPr>
            <p:ph type="body" idx="1"/>
          </p:nvPr>
        </p:nvSpPr>
        <p:spPr>
          <a:noFill/>
        </p:spPr>
        <p:txBody>
          <a:bodyPr/>
          <a:lstStyle/>
          <a:p>
            <a:r>
              <a:rPr lang="en-US" smtClean="0"/>
              <a:t>Some hospitalized patients have VTE risk as high as 80%</a:t>
            </a:r>
          </a:p>
          <a:p>
            <a:r>
              <a:rPr lang="en-US" smtClean="0"/>
              <a:t>Note that most VTE events (esp in postop patients) occur, or at least become apparent, after hospital discharge</a:t>
            </a:r>
          </a:p>
        </p:txBody>
      </p:sp>
      <p:sp>
        <p:nvSpPr>
          <p:cNvPr id="76804"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76805"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20B15032-484A-4E8A-A0CE-82074F9C0C9E}" type="slidenum">
              <a:rPr lang="en-US" sz="1300" smtClean="0"/>
              <a:pPr/>
              <a:t>7</a:t>
            </a:fld>
            <a:endParaRPr lang="en-US" sz="13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044575" y="720725"/>
            <a:ext cx="5226050" cy="3600450"/>
          </a:xfrm>
          <a:ln/>
        </p:spPr>
      </p:sp>
      <p:sp>
        <p:nvSpPr>
          <p:cNvPr id="77827" name="Notes Placeholder 2"/>
          <p:cNvSpPr>
            <a:spLocks noGrp="1"/>
          </p:cNvSpPr>
          <p:nvPr>
            <p:ph type="body" idx="1"/>
          </p:nvPr>
        </p:nvSpPr>
        <p:spPr>
          <a:noFill/>
        </p:spPr>
        <p:txBody>
          <a:bodyPr/>
          <a:lstStyle/>
          <a:p>
            <a:r>
              <a:rPr lang="en-US" dirty="0" smtClean="0"/>
              <a:t>These regimens all have demonstrated efficacy in prevention of VTE</a:t>
            </a:r>
          </a:p>
          <a:p>
            <a:r>
              <a:rPr lang="en-US" dirty="0" smtClean="0"/>
              <a:t>The first two (LMWH and LDUH) are most commonly used, along with mechanical methods</a:t>
            </a:r>
          </a:p>
          <a:p>
            <a:r>
              <a:rPr lang="en-US" dirty="0" smtClean="0"/>
              <a:t>DOACs</a:t>
            </a:r>
            <a:r>
              <a:rPr lang="en-US" baseline="0" dirty="0" smtClean="0"/>
              <a:t> appear to have safety and efficacy that is at least comparable to LMWH – limited FDA indications based on trial data</a:t>
            </a:r>
          </a:p>
          <a:p>
            <a:r>
              <a:rPr lang="en-US" baseline="0" dirty="0" smtClean="0"/>
              <a:t>Warfarin less often used (need for monitoring/dose </a:t>
            </a:r>
            <a:r>
              <a:rPr lang="en-US" baseline="0" dirty="0" err="1" smtClean="0"/>
              <a:t>adj</a:t>
            </a:r>
            <a:r>
              <a:rPr lang="en-US" baseline="0" dirty="0" smtClean="0"/>
              <a:t>) – bleeding risk somewhat higher</a:t>
            </a:r>
          </a:p>
          <a:p>
            <a:r>
              <a:rPr lang="en-US" baseline="0" dirty="0" smtClean="0"/>
              <a:t>ASA somewhat controversial</a:t>
            </a:r>
            <a:endParaRPr lang="en-US" dirty="0" smtClean="0"/>
          </a:p>
        </p:txBody>
      </p:sp>
      <p:sp>
        <p:nvSpPr>
          <p:cNvPr id="77828"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77829"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8EA2A917-6E94-4EAF-B3AE-144EE0308B64}" type="slidenum">
              <a:rPr lang="en-US" sz="1300" smtClean="0"/>
              <a:pPr/>
              <a:t>8</a:t>
            </a:fld>
            <a:endParaRPr lang="en-US" sz="13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1044575" y="720725"/>
            <a:ext cx="5226050" cy="3600450"/>
          </a:xfrm>
          <a:ln/>
        </p:spPr>
      </p:sp>
      <p:sp>
        <p:nvSpPr>
          <p:cNvPr id="78851" name="Notes Placeholder 2"/>
          <p:cNvSpPr>
            <a:spLocks noGrp="1"/>
          </p:cNvSpPr>
          <p:nvPr>
            <p:ph type="body" idx="1"/>
          </p:nvPr>
        </p:nvSpPr>
        <p:spPr>
          <a:noFill/>
        </p:spPr>
        <p:txBody>
          <a:bodyPr/>
          <a:lstStyle/>
          <a:p>
            <a:r>
              <a:rPr lang="en-US" dirty="0" smtClean="0"/>
              <a:t>UFH/LMWH</a:t>
            </a:r>
            <a:r>
              <a:rPr lang="en-US" baseline="0" dirty="0" smtClean="0"/>
              <a:t> most commonly used – which to pick?</a:t>
            </a:r>
            <a:endParaRPr lang="en-US" dirty="0" smtClean="0"/>
          </a:p>
        </p:txBody>
      </p:sp>
      <p:sp>
        <p:nvSpPr>
          <p:cNvPr id="78852"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78853"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FC6683AE-13ED-4377-BE05-0908740C082D}" type="slidenum">
              <a:rPr lang="en-US" sz="1300" smtClean="0"/>
              <a:pPr/>
              <a:t>10</a:t>
            </a:fld>
            <a:endParaRPr lang="en-US" sz="13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044575" y="720725"/>
            <a:ext cx="5226050" cy="3600450"/>
          </a:xfrm>
          <a:ln/>
        </p:spPr>
      </p:sp>
      <p:sp>
        <p:nvSpPr>
          <p:cNvPr id="77827" name="Notes Placeholder 2"/>
          <p:cNvSpPr>
            <a:spLocks noGrp="1"/>
          </p:cNvSpPr>
          <p:nvPr>
            <p:ph type="body" idx="1"/>
          </p:nvPr>
        </p:nvSpPr>
        <p:spPr>
          <a:noFill/>
        </p:spPr>
        <p:txBody>
          <a:bodyPr/>
          <a:lstStyle/>
          <a:p>
            <a:r>
              <a:rPr lang="en-US" dirty="0" smtClean="0"/>
              <a:t>LMWH</a:t>
            </a:r>
            <a:r>
              <a:rPr lang="en-US" baseline="0" dirty="0" smtClean="0"/>
              <a:t> appears to be at least as safe and efficacious as UFH – trial data</a:t>
            </a:r>
            <a:endParaRPr lang="en-US" dirty="0" smtClean="0"/>
          </a:p>
        </p:txBody>
      </p:sp>
      <p:sp>
        <p:nvSpPr>
          <p:cNvPr id="77828"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77829"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8EA2A917-6E94-4EAF-B3AE-144EE0308B64}" type="slidenum">
              <a:rPr lang="en-US" sz="1300" smtClean="0"/>
              <a:pPr/>
              <a:t>11</a:t>
            </a:fld>
            <a:endParaRPr lang="en-US" sz="1300" smtClean="0"/>
          </a:p>
        </p:txBody>
      </p:sp>
    </p:spTree>
    <p:extLst>
      <p:ext uri="{BB962C8B-B14F-4D97-AF65-F5344CB8AC3E}">
        <p14:creationId xmlns:p14="http://schemas.microsoft.com/office/powerpoint/2010/main" val="719794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defRPr b="1">
                <a:solidFill>
                  <a:srgbClr val="FFFFFF"/>
                </a:solidFill>
                <a:latin typeface="Arial" charset="0"/>
              </a:defRPr>
            </a:lvl1pPr>
            <a:lvl2pPr marL="742950" indent="-285750">
              <a:defRPr b="1">
                <a:solidFill>
                  <a:srgbClr val="FFFFFF"/>
                </a:solidFill>
                <a:latin typeface="Arial" charset="0"/>
              </a:defRPr>
            </a:lvl2pPr>
            <a:lvl3pPr marL="1143000" indent="-228600">
              <a:defRPr b="1">
                <a:solidFill>
                  <a:srgbClr val="FFFFFF"/>
                </a:solidFill>
                <a:latin typeface="Arial" charset="0"/>
              </a:defRPr>
            </a:lvl3pPr>
            <a:lvl4pPr marL="1600200" indent="-228600">
              <a:defRPr b="1">
                <a:solidFill>
                  <a:srgbClr val="FFFFFF"/>
                </a:solidFill>
                <a:latin typeface="Arial" charset="0"/>
              </a:defRPr>
            </a:lvl4pPr>
            <a:lvl5pPr marL="2057400" indent="-228600">
              <a:defRPr b="1">
                <a:solidFill>
                  <a:srgbClr val="FFFFFF"/>
                </a:solidFill>
                <a:latin typeface="Arial" charset="0"/>
              </a:defRPr>
            </a:lvl5pPr>
            <a:lvl6pPr marL="2514600" indent="-228600" eaLnBrk="0" fontAlgn="base" hangingPunct="0">
              <a:spcBef>
                <a:spcPct val="0"/>
              </a:spcBef>
              <a:spcAft>
                <a:spcPct val="0"/>
              </a:spcAft>
              <a:defRPr b="1">
                <a:solidFill>
                  <a:srgbClr val="FFFFFF"/>
                </a:solidFill>
                <a:latin typeface="Arial" charset="0"/>
              </a:defRPr>
            </a:lvl6pPr>
            <a:lvl7pPr marL="2971800" indent="-228600" eaLnBrk="0" fontAlgn="base" hangingPunct="0">
              <a:spcBef>
                <a:spcPct val="0"/>
              </a:spcBef>
              <a:spcAft>
                <a:spcPct val="0"/>
              </a:spcAft>
              <a:defRPr b="1">
                <a:solidFill>
                  <a:srgbClr val="FFFFFF"/>
                </a:solidFill>
                <a:latin typeface="Arial" charset="0"/>
              </a:defRPr>
            </a:lvl7pPr>
            <a:lvl8pPr marL="3429000" indent="-228600" eaLnBrk="0" fontAlgn="base" hangingPunct="0">
              <a:spcBef>
                <a:spcPct val="0"/>
              </a:spcBef>
              <a:spcAft>
                <a:spcPct val="0"/>
              </a:spcAft>
              <a:defRPr b="1">
                <a:solidFill>
                  <a:srgbClr val="FFFFFF"/>
                </a:solidFill>
                <a:latin typeface="Arial" charset="0"/>
              </a:defRPr>
            </a:lvl8pPr>
            <a:lvl9pPr marL="3886200" indent="-228600" eaLnBrk="0" fontAlgn="base" hangingPunct="0">
              <a:spcBef>
                <a:spcPct val="0"/>
              </a:spcBef>
              <a:spcAft>
                <a:spcPct val="0"/>
              </a:spcAft>
              <a:defRPr b="1">
                <a:solidFill>
                  <a:srgbClr val="FFFFFF"/>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B36FD3F-446A-4EE7-BF59-6F9C680294B6}" type="slidenum">
              <a:rPr kumimoji="0" lang="en-US" altLang="en-US" sz="1200" b="1"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1" i="0" u="none" strike="noStrike" kern="1200" cap="none" spc="0" normalizeH="0" baseline="0" noProof="0" smtClean="0">
              <a:ln>
                <a:noFill/>
              </a:ln>
              <a:solidFill>
                <a:srgbClr val="000000"/>
              </a:solidFill>
              <a:effectLst/>
              <a:uLnTx/>
              <a:uFillTx/>
              <a:latin typeface="Arial" charset="0"/>
              <a:ea typeface="+mn-ea"/>
              <a:cs typeface="+mn-cs"/>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r>
              <a:rPr lang="en-US" altLang="en-US" smtClean="0"/>
              <a:t>3-4% incidence of HIT in hip surgery, probably the highest risk group</a:t>
            </a:r>
          </a:p>
        </p:txBody>
      </p:sp>
    </p:spTree>
    <p:extLst>
      <p:ext uri="{BB962C8B-B14F-4D97-AF65-F5344CB8AC3E}">
        <p14:creationId xmlns:p14="http://schemas.microsoft.com/office/powerpoint/2010/main" val="81800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044575" y="720725"/>
            <a:ext cx="5226050" cy="3600450"/>
          </a:xfrm>
          <a:ln/>
        </p:spPr>
      </p:sp>
      <p:sp>
        <p:nvSpPr>
          <p:cNvPr id="77827" name="Notes Placeholder 2"/>
          <p:cNvSpPr>
            <a:spLocks noGrp="1"/>
          </p:cNvSpPr>
          <p:nvPr>
            <p:ph type="body" idx="1"/>
          </p:nvPr>
        </p:nvSpPr>
        <p:spPr>
          <a:noFill/>
        </p:spPr>
        <p:txBody>
          <a:bodyPr/>
          <a:lstStyle/>
          <a:p>
            <a:r>
              <a:rPr lang="en-US" dirty="0" smtClean="0"/>
              <a:t>Mechanical </a:t>
            </a:r>
            <a:r>
              <a:rPr lang="en-US" dirty="0" err="1" smtClean="0"/>
              <a:t>prophy</a:t>
            </a:r>
            <a:r>
              <a:rPr lang="en-US" dirty="0" smtClean="0"/>
              <a:t> – generally</a:t>
            </a:r>
            <a:r>
              <a:rPr lang="en-US" baseline="0" dirty="0" smtClean="0"/>
              <a:t> reserved for patients at high risk of bleeding</a:t>
            </a:r>
          </a:p>
          <a:p>
            <a:r>
              <a:rPr lang="en-US" baseline="0" dirty="0" smtClean="0"/>
              <a:t>IPC most effective but compliance often poor</a:t>
            </a:r>
            <a:endParaRPr lang="en-US" dirty="0" smtClean="0"/>
          </a:p>
        </p:txBody>
      </p:sp>
      <p:sp>
        <p:nvSpPr>
          <p:cNvPr id="77828"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solidFill>
                  <a:prstClr val="black"/>
                </a:solidFill>
              </a:rPr>
              <a:t>Prevention &amp; Treatment of Venous Thromboembolism       Eliot Williams, MD PhD</a:t>
            </a:r>
          </a:p>
        </p:txBody>
      </p:sp>
      <p:sp>
        <p:nvSpPr>
          <p:cNvPr id="77829"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8EA2A917-6E94-4EAF-B3AE-144EE0308B64}" type="slidenum">
              <a:rPr lang="en-US" sz="1300" smtClean="0">
                <a:solidFill>
                  <a:prstClr val="black"/>
                </a:solidFill>
              </a:rPr>
              <a:pPr/>
              <a:t>14</a:t>
            </a:fld>
            <a:endParaRPr lang="en-US" sz="1300" smtClean="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xfrm>
            <a:off x="1044575" y="720725"/>
            <a:ext cx="5226050" cy="3600450"/>
          </a:xfrm>
          <a:ln/>
        </p:spPr>
      </p:sp>
      <p:sp>
        <p:nvSpPr>
          <p:cNvPr id="86019" name="Notes Placeholder 2"/>
          <p:cNvSpPr>
            <a:spLocks noGrp="1"/>
          </p:cNvSpPr>
          <p:nvPr>
            <p:ph type="body" idx="1"/>
          </p:nvPr>
        </p:nvSpPr>
        <p:spPr>
          <a:noFill/>
        </p:spPr>
        <p:txBody>
          <a:bodyPr/>
          <a:lstStyle/>
          <a:p>
            <a:r>
              <a:rPr lang="en-US" dirty="0" smtClean="0"/>
              <a:t>Risk</a:t>
            </a:r>
            <a:r>
              <a:rPr lang="en-US" baseline="0" dirty="0" smtClean="0"/>
              <a:t> assessment should be done to determine most appropriate </a:t>
            </a:r>
            <a:r>
              <a:rPr lang="en-US" baseline="0" dirty="0" err="1" smtClean="0"/>
              <a:t>prophy</a:t>
            </a:r>
            <a:r>
              <a:rPr lang="en-US" baseline="0" dirty="0" smtClean="0"/>
              <a:t> strategy</a:t>
            </a:r>
          </a:p>
          <a:p>
            <a:r>
              <a:rPr lang="en-US" baseline="0" dirty="0" smtClean="0"/>
              <a:t>Two validated scoring systems for surgical pts</a:t>
            </a:r>
            <a:endParaRPr lang="en-US" dirty="0" smtClean="0"/>
          </a:p>
        </p:txBody>
      </p:sp>
      <p:sp>
        <p:nvSpPr>
          <p:cNvPr id="86020"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86021"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97929DB0-CC54-49A7-8CA9-E0B75AFCB1EC}" type="slidenum">
              <a:rPr lang="en-US" sz="1300" smtClean="0"/>
              <a:pPr/>
              <a:t>16</a:t>
            </a:fld>
            <a:endParaRPr lang="en-US" sz="13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xfrm>
            <a:off x="1044575" y="720725"/>
            <a:ext cx="5226050" cy="3600450"/>
          </a:xfrm>
          <a:ln/>
        </p:spPr>
      </p:sp>
      <p:sp>
        <p:nvSpPr>
          <p:cNvPr id="87043" name="Notes Placeholder 2"/>
          <p:cNvSpPr>
            <a:spLocks noGrp="1"/>
          </p:cNvSpPr>
          <p:nvPr>
            <p:ph type="body" idx="1"/>
          </p:nvPr>
        </p:nvSpPr>
        <p:spPr>
          <a:noFill/>
        </p:spPr>
        <p:txBody>
          <a:bodyPr/>
          <a:lstStyle/>
          <a:p>
            <a:endParaRPr lang="en-US" dirty="0" smtClean="0"/>
          </a:p>
        </p:txBody>
      </p:sp>
      <p:sp>
        <p:nvSpPr>
          <p:cNvPr id="87044"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87045"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21D61998-E9C5-41CB-82C1-C7488F37D817}" type="slidenum">
              <a:rPr lang="en-US" sz="1300" smtClean="0"/>
              <a:pPr/>
              <a:t>17</a:t>
            </a:fld>
            <a:endParaRPr lang="en-US" sz="13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 stratification using either of these methods</a:t>
            </a:r>
            <a:endParaRPr lang="en-US" dirty="0"/>
          </a:p>
        </p:txBody>
      </p:sp>
      <p:sp>
        <p:nvSpPr>
          <p:cNvPr id="4" name="Header Placeholder 3"/>
          <p:cNvSpPr>
            <a:spLocks noGrp="1"/>
          </p:cNvSpPr>
          <p:nvPr>
            <p:ph type="hdr" sz="quarter" idx="10"/>
          </p:nvPr>
        </p:nvSpPr>
        <p:spPr/>
        <p:txBody>
          <a:bodyPr/>
          <a:lstStyle/>
          <a:p>
            <a:pPr>
              <a:defRPr/>
            </a:pPr>
            <a:r>
              <a:rPr lang="en-US" smtClean="0"/>
              <a:t>Prevention &amp; Treatment of Venous Thromboembolism       Eliot Williams, MD PhD</a:t>
            </a:r>
            <a:endParaRPr lang="en-US"/>
          </a:p>
        </p:txBody>
      </p:sp>
      <p:sp>
        <p:nvSpPr>
          <p:cNvPr id="5" name="Slide Number Placeholder 4"/>
          <p:cNvSpPr>
            <a:spLocks noGrp="1"/>
          </p:cNvSpPr>
          <p:nvPr>
            <p:ph type="sldNum" sz="quarter" idx="11"/>
          </p:nvPr>
        </p:nvSpPr>
        <p:spPr/>
        <p:txBody>
          <a:bodyPr/>
          <a:lstStyle/>
          <a:p>
            <a:pPr>
              <a:defRPr/>
            </a:pPr>
            <a:fld id="{51AF6379-7A97-4D47-956F-A4FE6E7B4749}" type="slidenum">
              <a:rPr lang="en-US" smtClean="0"/>
              <a:pPr>
                <a:defRPr/>
              </a:pPr>
              <a:t>18</a:t>
            </a:fld>
            <a:endParaRPr lang="en-US"/>
          </a:p>
        </p:txBody>
      </p:sp>
    </p:spTree>
    <p:extLst>
      <p:ext uri="{BB962C8B-B14F-4D97-AF65-F5344CB8AC3E}">
        <p14:creationId xmlns:p14="http://schemas.microsoft.com/office/powerpoint/2010/main" val="928592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Prophy</a:t>
            </a:r>
            <a:r>
              <a:rPr lang="en-US" dirty="0" smtClean="0"/>
              <a:t> recs based</a:t>
            </a:r>
            <a:r>
              <a:rPr lang="en-US" baseline="0" dirty="0" smtClean="0"/>
              <a:t> on risk</a:t>
            </a:r>
            <a:endParaRPr lang="en-US" dirty="0"/>
          </a:p>
        </p:txBody>
      </p:sp>
      <p:sp>
        <p:nvSpPr>
          <p:cNvPr id="4" name="Header Placeholder 3"/>
          <p:cNvSpPr>
            <a:spLocks noGrp="1"/>
          </p:cNvSpPr>
          <p:nvPr>
            <p:ph type="hdr" sz="quarter" idx="10"/>
          </p:nvPr>
        </p:nvSpPr>
        <p:spPr/>
        <p:txBody>
          <a:bodyPr/>
          <a:lstStyle/>
          <a:p>
            <a:pPr>
              <a:defRPr/>
            </a:pPr>
            <a:r>
              <a:rPr lang="en-US" smtClean="0"/>
              <a:t>Prevention &amp; Treatment of Venous Thromboembolism       Eliot Williams, MD PhD</a:t>
            </a:r>
            <a:endParaRPr lang="en-US"/>
          </a:p>
        </p:txBody>
      </p:sp>
      <p:sp>
        <p:nvSpPr>
          <p:cNvPr id="5" name="Slide Number Placeholder 4"/>
          <p:cNvSpPr>
            <a:spLocks noGrp="1"/>
          </p:cNvSpPr>
          <p:nvPr>
            <p:ph type="sldNum" sz="quarter" idx="11"/>
          </p:nvPr>
        </p:nvSpPr>
        <p:spPr/>
        <p:txBody>
          <a:bodyPr/>
          <a:lstStyle/>
          <a:p>
            <a:pPr>
              <a:defRPr/>
            </a:pPr>
            <a:fld id="{51AF6379-7A97-4D47-956F-A4FE6E7B4749}" type="slidenum">
              <a:rPr lang="en-US" smtClean="0"/>
              <a:pPr>
                <a:defRPr/>
              </a:pPr>
              <a:t>19</a:t>
            </a:fld>
            <a:endParaRPr lang="en-US"/>
          </a:p>
        </p:txBody>
      </p:sp>
    </p:spTree>
    <p:extLst>
      <p:ext uri="{BB962C8B-B14F-4D97-AF65-F5344CB8AC3E}">
        <p14:creationId xmlns:p14="http://schemas.microsoft.com/office/powerpoint/2010/main" val="3149936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recommendation against</a:t>
            </a:r>
            <a:r>
              <a:rPr lang="en-US" baseline="0" dirty="0" smtClean="0"/>
              <a:t> IVC filter</a:t>
            </a:r>
            <a:endParaRPr lang="en-US" dirty="0"/>
          </a:p>
        </p:txBody>
      </p:sp>
      <p:sp>
        <p:nvSpPr>
          <p:cNvPr id="4" name="Header Placeholder 3"/>
          <p:cNvSpPr>
            <a:spLocks noGrp="1"/>
          </p:cNvSpPr>
          <p:nvPr>
            <p:ph type="hdr" sz="quarter" idx="10"/>
          </p:nvPr>
        </p:nvSpPr>
        <p:spPr/>
        <p:txBody>
          <a:bodyPr/>
          <a:lstStyle/>
          <a:p>
            <a:pPr>
              <a:defRPr/>
            </a:pPr>
            <a:r>
              <a:rPr lang="en-US" smtClean="0"/>
              <a:t>Prevention &amp; Treatment of Venous Thromboembolism       Eliot Williams, MD PhD</a:t>
            </a:r>
            <a:endParaRPr lang="en-US"/>
          </a:p>
        </p:txBody>
      </p:sp>
      <p:sp>
        <p:nvSpPr>
          <p:cNvPr id="5" name="Slide Number Placeholder 4"/>
          <p:cNvSpPr>
            <a:spLocks noGrp="1"/>
          </p:cNvSpPr>
          <p:nvPr>
            <p:ph type="sldNum" sz="quarter" idx="11"/>
          </p:nvPr>
        </p:nvSpPr>
        <p:spPr/>
        <p:txBody>
          <a:bodyPr/>
          <a:lstStyle/>
          <a:p>
            <a:pPr>
              <a:defRPr/>
            </a:pPr>
            <a:fld id="{51AF6379-7A97-4D47-956F-A4FE6E7B4749}" type="slidenum">
              <a:rPr lang="en-US" smtClean="0"/>
              <a:pPr>
                <a:defRPr/>
              </a:pPr>
              <a:t>20</a:t>
            </a:fld>
            <a:endParaRPr lang="en-US"/>
          </a:p>
        </p:txBody>
      </p:sp>
    </p:spTree>
    <p:extLst>
      <p:ext uri="{BB962C8B-B14F-4D97-AF65-F5344CB8AC3E}">
        <p14:creationId xmlns:p14="http://schemas.microsoft.com/office/powerpoint/2010/main" val="2247560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preference for LMWH;</a:t>
            </a:r>
            <a:r>
              <a:rPr lang="en-US" baseline="0" dirty="0" smtClean="0"/>
              <a:t> IVC filter limited to pts with contraindication to mechanical </a:t>
            </a:r>
            <a:r>
              <a:rPr lang="en-US" baseline="0" dirty="0" err="1" smtClean="0"/>
              <a:t>prophy</a:t>
            </a:r>
            <a:endParaRPr lang="en-US" dirty="0"/>
          </a:p>
        </p:txBody>
      </p:sp>
      <p:sp>
        <p:nvSpPr>
          <p:cNvPr id="4" name="Header Placeholder 3"/>
          <p:cNvSpPr>
            <a:spLocks noGrp="1"/>
          </p:cNvSpPr>
          <p:nvPr>
            <p:ph type="hdr" sz="quarter" idx="10"/>
          </p:nvPr>
        </p:nvSpPr>
        <p:spPr/>
        <p:txBody>
          <a:bodyPr/>
          <a:lstStyle/>
          <a:p>
            <a:pPr>
              <a:defRPr/>
            </a:pPr>
            <a:r>
              <a:rPr lang="en-US" smtClean="0"/>
              <a:t>Prevention &amp; Treatment of Venous Thromboembolism       Eliot Williams, MD PhD</a:t>
            </a:r>
            <a:endParaRPr lang="en-US"/>
          </a:p>
        </p:txBody>
      </p:sp>
      <p:sp>
        <p:nvSpPr>
          <p:cNvPr id="5" name="Slide Number Placeholder 4"/>
          <p:cNvSpPr>
            <a:spLocks noGrp="1"/>
          </p:cNvSpPr>
          <p:nvPr>
            <p:ph type="sldNum" sz="quarter" idx="11"/>
          </p:nvPr>
        </p:nvSpPr>
        <p:spPr/>
        <p:txBody>
          <a:bodyPr/>
          <a:lstStyle/>
          <a:p>
            <a:pPr>
              <a:defRPr/>
            </a:pPr>
            <a:fld id="{51AF6379-7A97-4D47-956F-A4FE6E7B4749}" type="slidenum">
              <a:rPr lang="en-US" smtClean="0"/>
              <a:pPr>
                <a:defRPr/>
              </a:pPr>
              <a:t>21</a:t>
            </a:fld>
            <a:endParaRPr lang="en-US"/>
          </a:p>
        </p:txBody>
      </p:sp>
    </p:spTree>
    <p:extLst>
      <p:ext uri="{BB962C8B-B14F-4D97-AF65-F5344CB8AC3E}">
        <p14:creationId xmlns:p14="http://schemas.microsoft.com/office/powerpoint/2010/main" val="3508243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VTE events occur</a:t>
            </a:r>
            <a:r>
              <a:rPr lang="en-US" baseline="0" dirty="0" smtClean="0"/>
              <a:t> after discharge – prolonged </a:t>
            </a:r>
            <a:r>
              <a:rPr lang="en-US" baseline="0" dirty="0" err="1" smtClean="0"/>
              <a:t>prophy</a:t>
            </a:r>
            <a:r>
              <a:rPr lang="en-US" baseline="0" dirty="0" smtClean="0"/>
              <a:t> can substantially  reduce risk.  Consider DOACs and/or low dose ASA </a:t>
            </a:r>
          </a:p>
          <a:p>
            <a:r>
              <a:rPr lang="en-US" baseline="0" dirty="0" smtClean="0"/>
              <a:t>Minor bleeding</a:t>
            </a:r>
            <a:endParaRPr lang="en-US" dirty="0"/>
          </a:p>
        </p:txBody>
      </p:sp>
      <p:sp>
        <p:nvSpPr>
          <p:cNvPr id="4" name="Header Placeholder 3"/>
          <p:cNvSpPr>
            <a:spLocks noGrp="1"/>
          </p:cNvSpPr>
          <p:nvPr>
            <p:ph type="hdr" sz="quarter" idx="10"/>
          </p:nvPr>
        </p:nvSpPr>
        <p:spPr/>
        <p:txBody>
          <a:bodyPr/>
          <a:lstStyle/>
          <a:p>
            <a:pPr>
              <a:defRPr/>
            </a:pPr>
            <a:r>
              <a:rPr lang="en-US" smtClean="0"/>
              <a:t>Prevention &amp; Treatment of Venous Thromboembolism       Eliot Williams, MD PhD</a:t>
            </a:r>
            <a:endParaRPr lang="en-US"/>
          </a:p>
        </p:txBody>
      </p:sp>
      <p:sp>
        <p:nvSpPr>
          <p:cNvPr id="5" name="Slide Number Placeholder 4"/>
          <p:cNvSpPr>
            <a:spLocks noGrp="1"/>
          </p:cNvSpPr>
          <p:nvPr>
            <p:ph type="sldNum" sz="quarter" idx="11"/>
          </p:nvPr>
        </p:nvSpPr>
        <p:spPr/>
        <p:txBody>
          <a:bodyPr/>
          <a:lstStyle/>
          <a:p>
            <a:pPr>
              <a:defRPr/>
            </a:pPr>
            <a:fld id="{51AF6379-7A97-4D47-956F-A4FE6E7B4749}" type="slidenum">
              <a:rPr lang="en-US" smtClean="0"/>
              <a:pPr>
                <a:defRPr/>
              </a:pPr>
              <a:t>22</a:t>
            </a:fld>
            <a:endParaRPr lang="en-US"/>
          </a:p>
        </p:txBody>
      </p:sp>
    </p:spTree>
    <p:extLst>
      <p:ext uri="{BB962C8B-B14F-4D97-AF65-F5344CB8AC3E}">
        <p14:creationId xmlns:p14="http://schemas.microsoft.com/office/powerpoint/2010/main" val="2855714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1044575" y="720725"/>
            <a:ext cx="5226050" cy="3600450"/>
          </a:xfrm>
          <a:ln/>
        </p:spPr>
      </p:sp>
      <p:sp>
        <p:nvSpPr>
          <p:cNvPr id="88067" name="Notes Placeholder 2"/>
          <p:cNvSpPr>
            <a:spLocks noGrp="1"/>
          </p:cNvSpPr>
          <p:nvPr>
            <p:ph type="body" idx="1"/>
          </p:nvPr>
        </p:nvSpPr>
        <p:spPr>
          <a:noFill/>
        </p:spPr>
        <p:txBody>
          <a:bodyPr/>
          <a:lstStyle/>
          <a:p>
            <a:r>
              <a:rPr lang="en-US" smtClean="0"/>
              <a:t>Knee arthroscopy is typically a low-risk procedure; only selected patients need thromboprophylaxis</a:t>
            </a:r>
          </a:p>
        </p:txBody>
      </p:sp>
      <p:sp>
        <p:nvSpPr>
          <p:cNvPr id="88068"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88069"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E32E4C79-270A-4681-B404-C3F5216353B7}" type="slidenum">
              <a:rPr lang="en-US" sz="1300" smtClean="0"/>
              <a:pPr/>
              <a:t>23</a:t>
            </a:fld>
            <a:endParaRPr lang="en-US" sz="13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a:t>
            </a:r>
            <a:r>
              <a:rPr lang="en-US" baseline="0" dirty="0" smtClean="0"/>
              <a:t> effective options available – pick based on these </a:t>
            </a:r>
            <a:r>
              <a:rPr lang="en-US" baseline="0" dirty="0" err="1" smtClean="0"/>
              <a:t>cconsiderations</a:t>
            </a:r>
            <a:endParaRPr lang="en-US" dirty="0"/>
          </a:p>
        </p:txBody>
      </p:sp>
      <p:sp>
        <p:nvSpPr>
          <p:cNvPr id="4" name="Header Placeholder 3"/>
          <p:cNvSpPr>
            <a:spLocks noGrp="1"/>
          </p:cNvSpPr>
          <p:nvPr>
            <p:ph type="hdr" sz="quarter" idx="10"/>
          </p:nvPr>
        </p:nvSpPr>
        <p:spPr/>
        <p:txBody>
          <a:bodyPr/>
          <a:lstStyle/>
          <a:p>
            <a:pPr>
              <a:defRPr/>
            </a:pPr>
            <a:r>
              <a:rPr lang="en-US" smtClean="0"/>
              <a:t>Prevention &amp; Treatment of Venous Thromboembolism       Eliot Williams, MD PhD</a:t>
            </a:r>
            <a:endParaRPr lang="en-US"/>
          </a:p>
        </p:txBody>
      </p:sp>
      <p:sp>
        <p:nvSpPr>
          <p:cNvPr id="5" name="Slide Number Placeholder 4"/>
          <p:cNvSpPr>
            <a:spLocks noGrp="1"/>
          </p:cNvSpPr>
          <p:nvPr>
            <p:ph type="sldNum" sz="quarter" idx="11"/>
          </p:nvPr>
        </p:nvSpPr>
        <p:spPr/>
        <p:txBody>
          <a:bodyPr/>
          <a:lstStyle/>
          <a:p>
            <a:pPr>
              <a:defRPr/>
            </a:pPr>
            <a:fld id="{51AF6379-7A97-4D47-956F-A4FE6E7B4749}" type="slidenum">
              <a:rPr lang="en-US" smtClean="0"/>
              <a:pPr>
                <a:defRPr/>
              </a:pPr>
              <a:t>24</a:t>
            </a:fld>
            <a:endParaRPr lang="en-US"/>
          </a:p>
        </p:txBody>
      </p:sp>
    </p:spTree>
    <p:extLst>
      <p:ext uri="{BB962C8B-B14F-4D97-AF65-F5344CB8AC3E}">
        <p14:creationId xmlns:p14="http://schemas.microsoft.com/office/powerpoint/2010/main" val="1451776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xfrm>
            <a:off x="1044575" y="720725"/>
            <a:ext cx="5226050" cy="3600450"/>
          </a:xfrm>
          <a:ln/>
        </p:spPr>
      </p:sp>
      <p:sp>
        <p:nvSpPr>
          <p:cNvPr id="103427" name="Notes Placeholder 2"/>
          <p:cNvSpPr>
            <a:spLocks noGrp="1"/>
          </p:cNvSpPr>
          <p:nvPr>
            <p:ph type="body" idx="1"/>
          </p:nvPr>
        </p:nvSpPr>
        <p:spPr>
          <a:noFill/>
        </p:spPr>
        <p:txBody>
          <a:bodyPr/>
          <a:lstStyle/>
          <a:p>
            <a:endParaRPr lang="en-US" smtClean="0"/>
          </a:p>
        </p:txBody>
      </p:sp>
      <p:sp>
        <p:nvSpPr>
          <p:cNvPr id="103428" name="Header Placeholder 3"/>
          <p:cNvSpPr>
            <a:spLocks noGrp="1"/>
          </p:cNvSpPr>
          <p:nvPr>
            <p:ph type="hdr" sz="quarter"/>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r>
              <a:rPr lang="en-US" sz="1300" smtClean="0"/>
              <a:t>Prevention &amp; Treatment of Venous Thromboembolism       Eliot Williams, MD PhD</a:t>
            </a:r>
          </a:p>
        </p:txBody>
      </p:sp>
      <p:sp>
        <p:nvSpPr>
          <p:cNvPr id="103429" name="Slide Number Placeholder 4"/>
          <p:cNvSpPr>
            <a:spLocks noGrp="1"/>
          </p:cNvSpPr>
          <p:nvPr>
            <p:ph type="sldNum" sz="quarter" idx="5"/>
          </p:nvPr>
        </p:nvSpPr>
        <p:spPr>
          <a:noFill/>
        </p:spPr>
        <p:txBody>
          <a:bodyPr/>
          <a:lstStyle>
            <a:lvl1pPr defTabSz="966788">
              <a:defRPr sz="3200" b="1">
                <a:solidFill>
                  <a:schemeClr val="tx1"/>
                </a:solidFill>
                <a:latin typeface="Arial" charset="0"/>
              </a:defRPr>
            </a:lvl1pPr>
            <a:lvl2pPr marL="742950" indent="-285750" defTabSz="966788">
              <a:defRPr sz="3200" b="1">
                <a:solidFill>
                  <a:schemeClr val="tx1"/>
                </a:solidFill>
                <a:latin typeface="Arial" charset="0"/>
              </a:defRPr>
            </a:lvl2pPr>
            <a:lvl3pPr marL="1143000" indent="-228600" defTabSz="966788">
              <a:defRPr sz="3200" b="1">
                <a:solidFill>
                  <a:schemeClr val="tx1"/>
                </a:solidFill>
                <a:latin typeface="Arial" charset="0"/>
              </a:defRPr>
            </a:lvl3pPr>
            <a:lvl4pPr marL="1600200" indent="-228600" defTabSz="966788">
              <a:defRPr sz="3200" b="1">
                <a:solidFill>
                  <a:schemeClr val="tx1"/>
                </a:solidFill>
                <a:latin typeface="Arial" charset="0"/>
              </a:defRPr>
            </a:lvl4pPr>
            <a:lvl5pPr marL="2057400" indent="-228600" defTabSz="966788">
              <a:defRPr sz="3200" b="1">
                <a:solidFill>
                  <a:schemeClr val="tx1"/>
                </a:solidFill>
                <a:latin typeface="Arial" charset="0"/>
              </a:defRPr>
            </a:lvl5pPr>
            <a:lvl6pPr marL="2514600" indent="-228600" defTabSz="966788" eaLnBrk="0" fontAlgn="base" hangingPunct="0">
              <a:spcBef>
                <a:spcPct val="0"/>
              </a:spcBef>
              <a:spcAft>
                <a:spcPct val="0"/>
              </a:spcAft>
              <a:defRPr sz="3200" b="1">
                <a:solidFill>
                  <a:schemeClr val="tx1"/>
                </a:solidFill>
                <a:latin typeface="Arial" charset="0"/>
              </a:defRPr>
            </a:lvl6pPr>
            <a:lvl7pPr marL="2971800" indent="-228600" defTabSz="966788" eaLnBrk="0" fontAlgn="base" hangingPunct="0">
              <a:spcBef>
                <a:spcPct val="0"/>
              </a:spcBef>
              <a:spcAft>
                <a:spcPct val="0"/>
              </a:spcAft>
              <a:defRPr sz="3200" b="1">
                <a:solidFill>
                  <a:schemeClr val="tx1"/>
                </a:solidFill>
                <a:latin typeface="Arial" charset="0"/>
              </a:defRPr>
            </a:lvl7pPr>
            <a:lvl8pPr marL="3429000" indent="-228600" defTabSz="966788" eaLnBrk="0" fontAlgn="base" hangingPunct="0">
              <a:spcBef>
                <a:spcPct val="0"/>
              </a:spcBef>
              <a:spcAft>
                <a:spcPct val="0"/>
              </a:spcAft>
              <a:defRPr sz="3200" b="1">
                <a:solidFill>
                  <a:schemeClr val="tx1"/>
                </a:solidFill>
                <a:latin typeface="Arial" charset="0"/>
              </a:defRPr>
            </a:lvl8pPr>
            <a:lvl9pPr marL="3886200" indent="-228600" defTabSz="966788" eaLnBrk="0" fontAlgn="base" hangingPunct="0">
              <a:spcBef>
                <a:spcPct val="0"/>
              </a:spcBef>
              <a:spcAft>
                <a:spcPct val="0"/>
              </a:spcAft>
              <a:defRPr sz="3200" b="1">
                <a:solidFill>
                  <a:schemeClr val="tx1"/>
                </a:solidFill>
                <a:latin typeface="Arial" charset="0"/>
              </a:defRPr>
            </a:lvl9pPr>
          </a:lstStyle>
          <a:p>
            <a:fld id="{78A9F7BF-6571-4126-8459-647122482F1B}" type="slidenum">
              <a:rPr lang="en-US" sz="1300" smtClean="0"/>
              <a:pPr/>
              <a:t>26</a:t>
            </a:fld>
            <a:endParaRPr lang="en-US" sz="130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Prevention &amp; Treatment of Venous Thromboembolism       Eliot Williams, MD PhD</a:t>
            </a:r>
            <a:endParaRPr lang="en-US"/>
          </a:p>
        </p:txBody>
      </p:sp>
      <p:sp>
        <p:nvSpPr>
          <p:cNvPr id="5" name="Slide Number Placeholder 4"/>
          <p:cNvSpPr>
            <a:spLocks noGrp="1"/>
          </p:cNvSpPr>
          <p:nvPr>
            <p:ph type="sldNum" sz="quarter" idx="11"/>
          </p:nvPr>
        </p:nvSpPr>
        <p:spPr/>
        <p:txBody>
          <a:bodyPr/>
          <a:lstStyle/>
          <a:p>
            <a:pPr>
              <a:defRPr/>
            </a:pPr>
            <a:fld id="{51AF6379-7A97-4D47-956F-A4FE6E7B4749}" type="slidenum">
              <a:rPr lang="en-US" smtClean="0"/>
              <a:pPr>
                <a:defRPr/>
              </a:pPr>
              <a:t>30</a:t>
            </a:fld>
            <a:endParaRPr lang="en-US"/>
          </a:p>
        </p:txBody>
      </p:sp>
    </p:spTree>
    <p:extLst>
      <p:ext uri="{BB962C8B-B14F-4D97-AF65-F5344CB8AC3E}">
        <p14:creationId xmlns:p14="http://schemas.microsoft.com/office/powerpoint/2010/main" val="11572057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Strategies</a:t>
            </a:r>
            <a:r>
              <a:rPr lang="en-US" baseline="0" dirty="0" smtClean="0"/>
              <a:t> and methods for preventing and treating VTE are fairly well-defined.  Duration of treatment is a trickier decision.</a:t>
            </a:r>
            <a:endParaRPr lang="en-US" dirty="0"/>
          </a:p>
        </p:txBody>
      </p:sp>
      <p:sp>
        <p:nvSpPr>
          <p:cNvPr id="4" name="Header Placeholder 3"/>
          <p:cNvSpPr>
            <a:spLocks noGrp="1"/>
          </p:cNvSpPr>
          <p:nvPr>
            <p:ph type="hdr" sz="quarter" idx="10"/>
          </p:nvPr>
        </p:nvSpPr>
        <p:spPr/>
        <p:txBody>
          <a:bodyPr/>
          <a:lstStyle/>
          <a:p>
            <a:pPr>
              <a:defRPr/>
            </a:pPr>
            <a:r>
              <a:rPr lang="en-US" smtClean="0"/>
              <a:t>Prevention &amp; Treatment of Venous Thromboembolism       Eliot Williams, MD PhD</a:t>
            </a:r>
            <a:endParaRPr lang="en-US"/>
          </a:p>
        </p:txBody>
      </p:sp>
      <p:sp>
        <p:nvSpPr>
          <p:cNvPr id="5" name="Slide Number Placeholder 4"/>
          <p:cNvSpPr>
            <a:spLocks noGrp="1"/>
          </p:cNvSpPr>
          <p:nvPr>
            <p:ph type="sldNum" sz="quarter" idx="11"/>
          </p:nvPr>
        </p:nvSpPr>
        <p:spPr/>
        <p:txBody>
          <a:bodyPr/>
          <a:lstStyle/>
          <a:p>
            <a:pPr>
              <a:defRPr/>
            </a:pPr>
            <a:fld id="{51AF6379-7A97-4D47-956F-A4FE6E7B4749}" type="slidenum">
              <a:rPr lang="en-US" smtClean="0"/>
              <a:pPr>
                <a:defRPr/>
              </a:pPr>
              <a:t>32</a:t>
            </a:fld>
            <a:endParaRPr lang="en-US"/>
          </a:p>
        </p:txBody>
      </p:sp>
    </p:spTree>
    <p:extLst>
      <p:ext uri="{BB962C8B-B14F-4D97-AF65-F5344CB8AC3E}">
        <p14:creationId xmlns:p14="http://schemas.microsoft.com/office/powerpoint/2010/main" val="200583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Prevention &amp; Treatment of Venous Thromboembolism       Eliot Williams, MD PhD</a:t>
            </a:r>
            <a:endParaRPr lang="en-US"/>
          </a:p>
        </p:txBody>
      </p:sp>
      <p:sp>
        <p:nvSpPr>
          <p:cNvPr id="5" name="Slide Number Placeholder 4"/>
          <p:cNvSpPr>
            <a:spLocks noGrp="1"/>
          </p:cNvSpPr>
          <p:nvPr>
            <p:ph type="sldNum" sz="quarter" idx="11"/>
          </p:nvPr>
        </p:nvSpPr>
        <p:spPr/>
        <p:txBody>
          <a:bodyPr/>
          <a:lstStyle/>
          <a:p>
            <a:pPr>
              <a:defRPr/>
            </a:pPr>
            <a:fld id="{51AF6379-7A97-4D47-956F-A4FE6E7B4749}" type="slidenum">
              <a:rPr lang="en-US" smtClean="0"/>
              <a:pPr>
                <a:defRPr/>
              </a:pPr>
              <a:t>33</a:t>
            </a:fld>
            <a:endParaRPr lang="en-US"/>
          </a:p>
        </p:txBody>
      </p:sp>
    </p:spTree>
    <p:extLst>
      <p:ext uri="{BB962C8B-B14F-4D97-AF65-F5344CB8AC3E}">
        <p14:creationId xmlns:p14="http://schemas.microsoft.com/office/powerpoint/2010/main" val="3070727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3841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Recurrence rate is higher if treatment is stopped before 3 months, but does not decrease further when it is continued beyond that time.  Patients</a:t>
            </a:r>
            <a:r>
              <a:rPr lang="en-US" baseline="0" dirty="0" smtClean="0"/>
              <a:t> with a high recurrence risk are candidates to continue indefinitely; this requires balancing the risk of recurrence in the absence of anticoagulant therapy against the risk of bleeding while on such therapy</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2223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this is an average recurrence rate.  Some patients have higher risk, some lower.</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002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the most important factors that increase recurrence risk.  Will consider them individually…</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7162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Recurrence</a:t>
            </a:r>
            <a:r>
              <a:rPr lang="en-US" baseline="0" dirty="0" smtClean="0"/>
              <a:t> risk after a first VTE episode, according to whether episode was 1) totally unprovoked; 2) postop; 3) associated with any other risk factor besides surgery.  Unprovoked VTE had a 13% recurrence risk in the first year after stopping anticoagulation.</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1926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a:t>
            </a:r>
            <a:r>
              <a:rPr lang="en-US" baseline="0" dirty="0" smtClean="0"/>
              <a:t> of recurrence off anticoagulation is highest in the first 5 years after stopping but does not diminish much after that</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6662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76225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Recurrence</a:t>
            </a:r>
            <a:r>
              <a:rPr lang="en-US" baseline="0" dirty="0" smtClean="0"/>
              <a:t> rate is almost twice as high (9% </a:t>
            </a:r>
            <a:r>
              <a:rPr lang="en-US" baseline="0" dirty="0" err="1" smtClean="0"/>
              <a:t>vs</a:t>
            </a:r>
            <a:r>
              <a:rPr lang="en-US" baseline="0" dirty="0" smtClean="0"/>
              <a:t> 5% per year) after a second episode of VTE</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6077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Active inflammatory bowel disease a strong risk factor for</a:t>
            </a:r>
            <a:r>
              <a:rPr lang="en-US" baseline="0" dirty="0" smtClean="0"/>
              <a:t> recurrence (about 18% </a:t>
            </a:r>
            <a:r>
              <a:rPr lang="en-US" baseline="0" dirty="0" err="1" smtClean="0"/>
              <a:t>vs</a:t>
            </a:r>
            <a:r>
              <a:rPr lang="en-US" baseline="0" dirty="0" smtClean="0"/>
              <a:t> 5%)</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73675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2453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Hormone-related</a:t>
            </a:r>
            <a:r>
              <a:rPr lang="en-US" baseline="0" dirty="0" smtClean="0"/>
              <a:t> VTE in women has a low recurrence risk in the absence of further hormone exposure</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69297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IVC filter doubles recurrence risk (this the only randomized controlled trial of filters)</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38487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contrast, presence of inherited </a:t>
            </a:r>
            <a:r>
              <a:rPr lang="en-US" dirty="0" err="1" smtClean="0"/>
              <a:t>thrombophila</a:t>
            </a:r>
            <a:r>
              <a:rPr lang="en-US" dirty="0" smtClean="0"/>
              <a:t> does NOT have a significant effect</a:t>
            </a:r>
            <a:r>
              <a:rPr lang="en-US" baseline="0" dirty="0" smtClean="0"/>
              <a:t> on recurrence risk and so should not be used as a basis for determining duration of treatment</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95176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APL appears to increase recurrence risk, though the evidence is not as strong as for some of the other risk factors we have discussed.  Consensus</a:t>
            </a:r>
            <a:r>
              <a:rPr lang="en-US" baseline="0" dirty="0" smtClean="0"/>
              <a:t> that patients with VTE and clear evidence of APL (</a:t>
            </a:r>
            <a:r>
              <a:rPr lang="en-US" baseline="0" dirty="0" err="1" smtClean="0"/>
              <a:t>eg</a:t>
            </a:r>
            <a:r>
              <a:rPr lang="en-US" baseline="0" dirty="0" smtClean="0"/>
              <a:t>, triple-positives) should be considered for indefinite treatment</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7677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Elevated D-dimer after stopping anticoagulation predicts</a:t>
            </a:r>
            <a:r>
              <a:rPr lang="en-US" baseline="0" dirty="0" smtClean="0"/>
              <a:t> a recurrence risk about 2-fold higher (roughly 10% </a:t>
            </a:r>
            <a:r>
              <a:rPr lang="en-US" baseline="0" dirty="0" err="1" smtClean="0"/>
              <a:t>vs</a:t>
            </a:r>
            <a:r>
              <a:rPr lang="en-US" baseline="0" dirty="0" smtClean="0"/>
              <a:t> 5% per year) than if D-dimer normal</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26151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Bleeding</a:t>
            </a:r>
            <a:r>
              <a:rPr lang="en-US" baseline="0" dirty="0" smtClean="0"/>
              <a:t> risk on anticoagulants varies widely, but anticoagulant-related bleeding has a relatively high mortality across the board</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9796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some of the factors that must be consider in estimating bleeding risk.</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0286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Patients with no</a:t>
            </a:r>
            <a:r>
              <a:rPr lang="en-US" baseline="0" dirty="0" smtClean="0"/>
              <a:t> risk factors for bleeding but with one or more risk factors for recurrence (particularly unprovoked VTE, active cancer, IBD, APL) as discussed previously are candidates for prolonged treatment.  If you are on the fence can use D-dimer as the tie-breaker.  No exact formula for bleeding risk – must use clinical </a:t>
            </a:r>
            <a:r>
              <a:rPr lang="en-US" baseline="0" dirty="0" err="1" smtClean="0"/>
              <a:t>judgement</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13836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Who</a:t>
            </a:r>
            <a:r>
              <a:rPr lang="en-US" baseline="0" dirty="0" smtClean="0"/>
              <a:t> are candidates for treatment with drugs other than warfarin?</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28401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42472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benefit to reducing the intensity of warfarin treatment</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51929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Consider</a:t>
            </a:r>
            <a:r>
              <a:rPr lang="en-US" baseline="0" dirty="0" smtClean="0"/>
              <a:t> NOACs especially in patients with poor anticoagulant control</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8867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xfrm>
            <a:off x="939800" y="685800"/>
            <a:ext cx="49784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Low</a:t>
            </a:r>
            <a:r>
              <a:rPr lang="en-US" baseline="0" dirty="0" smtClean="0"/>
              <a:t> dose </a:t>
            </a:r>
            <a:r>
              <a:rPr lang="en-US" baseline="0" dirty="0" err="1" smtClean="0"/>
              <a:t>rivaroxaban</a:t>
            </a:r>
            <a:r>
              <a:rPr lang="en-US" baseline="0" dirty="0" smtClean="0"/>
              <a:t> and </a:t>
            </a:r>
            <a:r>
              <a:rPr lang="en-US" baseline="0" dirty="0" err="1" smtClean="0"/>
              <a:t>apixaban</a:t>
            </a:r>
            <a:r>
              <a:rPr lang="en-US" baseline="0" dirty="0" smtClean="0"/>
              <a:t> substantially reduce risk of recurrent VTE during extended therapy, with a low bleeding risk</a:t>
            </a:r>
            <a:endParaRPr lang="en-US" dirty="0" smtClean="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1256" rtl="0" eaLnBrk="1" fontAlgn="auto" latinLnBrk="0" hangingPunct="1">
              <a:lnSpc>
                <a:spcPct val="100000"/>
              </a:lnSpc>
              <a:spcBef>
                <a:spcPts val="0"/>
              </a:spcBef>
              <a:spcAft>
                <a:spcPts val="0"/>
              </a:spcAft>
              <a:buClrTx/>
              <a:buSzTx/>
              <a:buFontTx/>
              <a:buNone/>
              <a:tabLst/>
              <a:defRPr/>
            </a:pPr>
            <a:fld id="{11C02910-285C-4BD4-A3C9-122529867F77}"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smtClean="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8779627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Aspirin is a low-risk alternative,</a:t>
            </a:r>
            <a:r>
              <a:rPr lang="en-US" baseline="0" dirty="0" smtClean="0"/>
              <a:t> but not as effective as the other drugs discussed.  Hard to justify use given the excellent safety data for </a:t>
            </a:r>
            <a:r>
              <a:rPr lang="en-US" baseline="0" dirty="0" err="1" smtClean="0"/>
              <a:t>apixaban</a:t>
            </a:r>
            <a:r>
              <a:rPr lang="en-US" baseline="0" dirty="0" smtClean="0"/>
              <a:t>/</a:t>
            </a:r>
            <a:r>
              <a:rPr lang="en-US" baseline="0" dirty="0" err="1" smtClean="0"/>
              <a:t>rivaroxaban</a:t>
            </a:r>
            <a:r>
              <a:rPr lang="en-US" baseline="0" dirty="0" smtClean="0"/>
              <a:t> unless financial/insurance constraints prevent use of these drugs</a:t>
            </a:r>
            <a:endParaRPr lang="en-US" dirty="0"/>
          </a:p>
        </p:txBody>
      </p:sp>
      <p:sp>
        <p:nvSpPr>
          <p:cNvPr id="4" name="Slide Number Placeholder 3"/>
          <p:cNvSpPr>
            <a:spLocks noGrp="1"/>
          </p:cNvSpPr>
          <p:nvPr>
            <p:ph type="sldNum" sz="quarter" idx="10"/>
          </p:nvPr>
        </p:nvSpPr>
        <p:spPr/>
        <p:txBody>
          <a:bodyPr/>
          <a:lstStyle/>
          <a:p>
            <a:pPr marL="0" marR="0" lvl="0" indent="0" algn="r" defTabSz="911256" rtl="0" eaLnBrk="1" fontAlgn="auto" latinLnBrk="0" hangingPunct="1">
              <a:lnSpc>
                <a:spcPct val="100000"/>
              </a:lnSpc>
              <a:spcBef>
                <a:spcPts val="0"/>
              </a:spcBef>
              <a:spcAft>
                <a:spcPts val="0"/>
              </a:spcAft>
              <a:buClrTx/>
              <a:buSzTx/>
              <a:buFontTx/>
              <a:buNone/>
              <a:tabLst/>
              <a:defRPr/>
            </a:pPr>
            <a:fld id="{05025B53-0087-4D0B-A56F-5767FDDF5A5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1256"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1131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013"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50616" indent="0" algn="ctr">
              <a:buNone/>
              <a:defRPr/>
            </a:lvl2pPr>
            <a:lvl3pPr marL="901232" indent="0" algn="ctr">
              <a:buNone/>
              <a:defRPr/>
            </a:lvl3pPr>
            <a:lvl4pPr marL="1351864" indent="0" algn="ctr">
              <a:buNone/>
              <a:defRPr/>
            </a:lvl4pPr>
            <a:lvl5pPr marL="1802457" indent="0" algn="ctr">
              <a:buNone/>
              <a:defRPr/>
            </a:lvl5pPr>
            <a:lvl6pPr marL="2253083" indent="0" algn="ctr">
              <a:buNone/>
              <a:defRPr/>
            </a:lvl6pPr>
            <a:lvl7pPr marL="2703709" indent="0" algn="ctr">
              <a:buNone/>
              <a:defRPr/>
            </a:lvl7pPr>
            <a:lvl8pPr marL="3154316" indent="0" algn="ctr">
              <a:buNone/>
              <a:defRPr/>
            </a:lvl8pPr>
            <a:lvl9pPr marL="3604930"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87701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55130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36"/>
            <a:ext cx="8823325" cy="141922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665"/>
            <a:ext cx="8823325" cy="1563687"/>
          </a:xfrm>
        </p:spPr>
        <p:txBody>
          <a:bodyPr anchor="b"/>
          <a:lstStyle>
            <a:lvl1pPr marL="0" indent="0">
              <a:buNone/>
              <a:defRPr sz="2000"/>
            </a:lvl1pPr>
            <a:lvl2pPr marL="450616" indent="0">
              <a:buNone/>
              <a:defRPr sz="1800"/>
            </a:lvl2pPr>
            <a:lvl3pPr marL="901232" indent="0">
              <a:buNone/>
              <a:defRPr sz="1600"/>
            </a:lvl3pPr>
            <a:lvl4pPr marL="1351864" indent="0">
              <a:buNone/>
              <a:defRPr sz="1400"/>
            </a:lvl4pPr>
            <a:lvl5pPr marL="1802457" indent="0">
              <a:buNone/>
              <a:defRPr sz="1400"/>
            </a:lvl5pPr>
            <a:lvl6pPr marL="2253083" indent="0">
              <a:buNone/>
              <a:defRPr sz="1400"/>
            </a:lvl6pPr>
            <a:lvl7pPr marL="2703709" indent="0">
              <a:buNone/>
              <a:defRPr sz="1400"/>
            </a:lvl7pPr>
            <a:lvl8pPr marL="3154316" indent="0">
              <a:buNone/>
              <a:defRPr sz="1400"/>
            </a:lvl8pPr>
            <a:lvl9pPr marL="360493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51814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9051" y="1338263"/>
            <a:ext cx="4486275"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780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251" y="285754"/>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7" y="1600199"/>
            <a:ext cx="4586287" cy="666751"/>
          </a:xfrm>
        </p:spPr>
        <p:txBody>
          <a:bodyPr anchor="b"/>
          <a:lstStyle>
            <a:lvl1pPr marL="0" indent="0">
              <a:buNone/>
              <a:defRPr sz="2400" b="1"/>
            </a:lvl1pPr>
            <a:lvl2pPr marL="450616" indent="0">
              <a:buNone/>
              <a:defRPr sz="2000" b="1"/>
            </a:lvl2pPr>
            <a:lvl3pPr marL="901232" indent="0">
              <a:buNone/>
              <a:defRPr sz="1800" b="1"/>
            </a:lvl3pPr>
            <a:lvl4pPr marL="1351864" indent="0">
              <a:buNone/>
              <a:defRPr sz="1600" b="1"/>
            </a:lvl4pPr>
            <a:lvl5pPr marL="1802457" indent="0">
              <a:buNone/>
              <a:defRPr sz="1600" b="1"/>
            </a:lvl5pPr>
            <a:lvl6pPr marL="2253083" indent="0">
              <a:buNone/>
              <a:defRPr sz="1600" b="1"/>
            </a:lvl6pPr>
            <a:lvl7pPr marL="2703709" indent="0">
              <a:buNone/>
              <a:defRPr sz="1600" b="1"/>
            </a:lvl7pPr>
            <a:lvl8pPr marL="3154316" indent="0">
              <a:buNone/>
              <a:defRPr sz="1600" b="1"/>
            </a:lvl8pPr>
            <a:lvl9pPr marL="360493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9117" y="2266950"/>
            <a:ext cx="4586287"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813" y="1600199"/>
            <a:ext cx="4587875" cy="666751"/>
          </a:xfrm>
        </p:spPr>
        <p:txBody>
          <a:bodyPr anchor="b"/>
          <a:lstStyle>
            <a:lvl1pPr marL="0" indent="0">
              <a:buNone/>
              <a:defRPr sz="2400" b="1"/>
            </a:lvl1pPr>
            <a:lvl2pPr marL="450616" indent="0">
              <a:buNone/>
              <a:defRPr sz="2000" b="1"/>
            </a:lvl2pPr>
            <a:lvl3pPr marL="901232" indent="0">
              <a:buNone/>
              <a:defRPr sz="1800" b="1"/>
            </a:lvl3pPr>
            <a:lvl4pPr marL="1351864" indent="0">
              <a:buNone/>
              <a:defRPr sz="1600" b="1"/>
            </a:lvl4pPr>
            <a:lvl5pPr marL="1802457" indent="0">
              <a:buNone/>
              <a:defRPr sz="1600" b="1"/>
            </a:lvl5pPr>
            <a:lvl6pPr marL="2253083" indent="0">
              <a:buNone/>
              <a:defRPr sz="1600" b="1"/>
            </a:lvl6pPr>
            <a:lvl7pPr marL="2703709" indent="0">
              <a:buNone/>
              <a:defRPr sz="1600" b="1"/>
            </a:lvl7pPr>
            <a:lvl8pPr marL="3154316" indent="0">
              <a:buNone/>
              <a:defRPr sz="1600" b="1"/>
            </a:lvl8pPr>
            <a:lvl9pPr marL="360493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73813" y="2266950"/>
            <a:ext cx="4587875"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79273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3383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99650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250" y="284166"/>
            <a:ext cx="3414713" cy="121126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59237" y="284172"/>
            <a:ext cx="5802312" cy="6100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250" y="1495425"/>
            <a:ext cx="3414713" cy="4889500"/>
          </a:xfrm>
        </p:spPr>
        <p:txBody>
          <a:bodyPr/>
          <a:lstStyle>
            <a:lvl1pPr marL="0" indent="0">
              <a:buNone/>
              <a:defRPr sz="1400"/>
            </a:lvl1pPr>
            <a:lvl2pPr marL="450616" indent="0">
              <a:buNone/>
              <a:defRPr sz="1200"/>
            </a:lvl2pPr>
            <a:lvl3pPr marL="901232" indent="0">
              <a:buNone/>
              <a:defRPr sz="1000"/>
            </a:lvl3pPr>
            <a:lvl4pPr marL="1351864" indent="0">
              <a:buNone/>
              <a:defRPr sz="900"/>
            </a:lvl4pPr>
            <a:lvl5pPr marL="1802457" indent="0">
              <a:buNone/>
              <a:defRPr sz="900"/>
            </a:lvl5pPr>
            <a:lvl6pPr marL="2253083" indent="0">
              <a:buNone/>
              <a:defRPr sz="900"/>
            </a:lvl6pPr>
            <a:lvl7pPr marL="2703709" indent="0">
              <a:buNone/>
              <a:defRPr sz="900"/>
            </a:lvl7pPr>
            <a:lvl8pPr marL="3154316" indent="0">
              <a:buNone/>
              <a:defRPr sz="900"/>
            </a:lvl8pPr>
            <a:lvl9pPr marL="360493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90735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313" y="5003799"/>
            <a:ext cx="6227763" cy="5905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35313" y="638175"/>
            <a:ext cx="6227763" cy="4289425"/>
          </a:xfrm>
        </p:spPr>
        <p:txBody>
          <a:bodyPr/>
          <a:lstStyle>
            <a:lvl1pPr marL="0" indent="0">
              <a:buNone/>
              <a:defRPr sz="3200"/>
            </a:lvl1pPr>
            <a:lvl2pPr marL="450616" indent="0">
              <a:buNone/>
              <a:defRPr sz="2800"/>
            </a:lvl2pPr>
            <a:lvl3pPr marL="901232" indent="0">
              <a:buNone/>
              <a:defRPr sz="2400"/>
            </a:lvl3pPr>
            <a:lvl4pPr marL="1351864" indent="0">
              <a:buNone/>
              <a:defRPr sz="2000"/>
            </a:lvl4pPr>
            <a:lvl5pPr marL="1802457" indent="0">
              <a:buNone/>
              <a:defRPr sz="2000"/>
            </a:lvl5pPr>
            <a:lvl6pPr marL="2253083" indent="0">
              <a:buNone/>
              <a:defRPr sz="2000"/>
            </a:lvl6pPr>
            <a:lvl7pPr marL="2703709" indent="0">
              <a:buNone/>
              <a:defRPr sz="2000"/>
            </a:lvl7pPr>
            <a:lvl8pPr marL="3154316" indent="0">
              <a:buNone/>
              <a:defRPr sz="2000"/>
            </a:lvl8pPr>
            <a:lvl9pPr marL="3604930" indent="0">
              <a:buNone/>
              <a:defRPr sz="2000"/>
            </a:lvl9pPr>
          </a:lstStyle>
          <a:p>
            <a:pPr lvl="0"/>
            <a:endParaRPr lang="en-US" noProof="0" smtClean="0"/>
          </a:p>
        </p:txBody>
      </p:sp>
      <p:sp>
        <p:nvSpPr>
          <p:cNvPr id="4" name="Text Placeholder 3"/>
          <p:cNvSpPr>
            <a:spLocks noGrp="1"/>
          </p:cNvSpPr>
          <p:nvPr>
            <p:ph type="body" sz="half" idx="2"/>
          </p:nvPr>
        </p:nvSpPr>
        <p:spPr>
          <a:xfrm>
            <a:off x="2035313" y="5594358"/>
            <a:ext cx="6227763" cy="839788"/>
          </a:xfrm>
        </p:spPr>
        <p:txBody>
          <a:bodyPr/>
          <a:lstStyle>
            <a:lvl1pPr marL="0" indent="0">
              <a:buNone/>
              <a:defRPr sz="1400"/>
            </a:lvl1pPr>
            <a:lvl2pPr marL="450616" indent="0">
              <a:buNone/>
              <a:defRPr sz="1200"/>
            </a:lvl2pPr>
            <a:lvl3pPr marL="901232" indent="0">
              <a:buNone/>
              <a:defRPr sz="1000"/>
            </a:lvl3pPr>
            <a:lvl4pPr marL="1351864" indent="0">
              <a:buNone/>
              <a:defRPr sz="900"/>
            </a:lvl4pPr>
            <a:lvl5pPr marL="1802457" indent="0">
              <a:buNone/>
              <a:defRPr sz="900"/>
            </a:lvl5pPr>
            <a:lvl6pPr marL="2253083" indent="0">
              <a:buNone/>
              <a:defRPr sz="900"/>
            </a:lvl6pPr>
            <a:lvl7pPr marL="2703709" indent="0">
              <a:buNone/>
              <a:defRPr sz="900"/>
            </a:lvl7pPr>
            <a:lvl8pPr marL="3154316" indent="0">
              <a:buNone/>
              <a:defRPr sz="900"/>
            </a:lvl8pPr>
            <a:lvl9pPr marL="360493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75333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68621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201"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07094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9201" y="93669"/>
            <a:ext cx="10144125" cy="895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31825" y="1338263"/>
            <a:ext cx="9123363" cy="4692650"/>
          </a:xfrm>
        </p:spPr>
        <p:txBody>
          <a:bodyPr/>
          <a:lstStyle/>
          <a:p>
            <a:pPr lvl="0"/>
            <a:endParaRPr lang="en-US" noProof="0" smtClean="0"/>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42549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9201" y="93669"/>
            <a:ext cx="10144125" cy="895350"/>
          </a:xfrm>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91083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81"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56927" indent="0" algn="ctr">
              <a:buNone/>
              <a:defRPr/>
            </a:lvl2pPr>
            <a:lvl3pPr marL="913857" indent="0" algn="ctr">
              <a:buNone/>
              <a:defRPr/>
            </a:lvl3pPr>
            <a:lvl4pPr marL="1370784" indent="0" algn="ctr">
              <a:buNone/>
              <a:defRPr/>
            </a:lvl4pPr>
            <a:lvl5pPr marL="1827713" indent="0" algn="ctr">
              <a:buNone/>
              <a:defRPr/>
            </a:lvl5pPr>
            <a:lvl6pPr marL="2284642" indent="0" algn="ctr">
              <a:buNone/>
              <a:defRPr/>
            </a:lvl6pPr>
            <a:lvl7pPr marL="2741570" indent="0" algn="ctr">
              <a:buNone/>
              <a:defRPr/>
            </a:lvl7pPr>
            <a:lvl8pPr marL="3198498" indent="0" algn="ctr">
              <a:buNone/>
              <a:defRPr/>
            </a:lvl8pPr>
            <a:lvl9pPr marL="3655425"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62352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55054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30"/>
            <a:ext cx="8823325" cy="141922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544"/>
            <a:ext cx="8823325" cy="1563687"/>
          </a:xfrm>
        </p:spPr>
        <p:txBody>
          <a:bodyPr anchor="b"/>
          <a:lstStyle>
            <a:lvl1pPr marL="0" indent="0">
              <a:buNone/>
              <a:defRPr sz="2000"/>
            </a:lvl1pPr>
            <a:lvl2pPr marL="456927" indent="0">
              <a:buNone/>
              <a:defRPr sz="1800"/>
            </a:lvl2pPr>
            <a:lvl3pPr marL="913857" indent="0">
              <a:buNone/>
              <a:defRPr sz="1600"/>
            </a:lvl3pPr>
            <a:lvl4pPr marL="1370784" indent="0">
              <a:buNone/>
              <a:defRPr sz="1400"/>
            </a:lvl4pPr>
            <a:lvl5pPr marL="1827713" indent="0">
              <a:buNone/>
              <a:defRPr sz="1400"/>
            </a:lvl5pPr>
            <a:lvl6pPr marL="2284642" indent="0">
              <a:buNone/>
              <a:defRPr sz="1400"/>
            </a:lvl6pPr>
            <a:lvl7pPr marL="2741570" indent="0">
              <a:buNone/>
              <a:defRPr sz="1400"/>
            </a:lvl7pPr>
            <a:lvl8pPr marL="3198498" indent="0">
              <a:buNone/>
              <a:defRPr sz="1400"/>
            </a:lvl8pPr>
            <a:lvl9pPr marL="3655425"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462099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18" y="1338263"/>
            <a:ext cx="4486275"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90188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9" y="285754"/>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7" y="1600199"/>
            <a:ext cx="4586287" cy="666751"/>
          </a:xfrm>
        </p:spPr>
        <p:txBody>
          <a:bodyPr anchor="b"/>
          <a:lstStyle>
            <a:lvl1pPr marL="0" indent="0">
              <a:buNone/>
              <a:defRPr sz="2400" b="1"/>
            </a:lvl1pPr>
            <a:lvl2pPr marL="456927" indent="0">
              <a:buNone/>
              <a:defRPr sz="2000" b="1"/>
            </a:lvl2pPr>
            <a:lvl3pPr marL="913857" indent="0">
              <a:buNone/>
              <a:defRPr sz="1800" b="1"/>
            </a:lvl3pPr>
            <a:lvl4pPr marL="1370784" indent="0">
              <a:buNone/>
              <a:defRPr sz="1600" b="1"/>
            </a:lvl4pPr>
            <a:lvl5pPr marL="1827713" indent="0">
              <a:buNone/>
              <a:defRPr sz="1600" b="1"/>
            </a:lvl5pPr>
            <a:lvl6pPr marL="2284642" indent="0">
              <a:buNone/>
              <a:defRPr sz="1600" b="1"/>
            </a:lvl6pPr>
            <a:lvl7pPr marL="2741570" indent="0">
              <a:buNone/>
              <a:defRPr sz="1600" b="1"/>
            </a:lvl7pPr>
            <a:lvl8pPr marL="3198498" indent="0">
              <a:buNone/>
              <a:defRPr sz="1600" b="1"/>
            </a:lvl8pPr>
            <a:lvl9pPr marL="365542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9117" y="2266950"/>
            <a:ext cx="4586287"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80" y="1600199"/>
            <a:ext cx="4587875" cy="666751"/>
          </a:xfrm>
        </p:spPr>
        <p:txBody>
          <a:bodyPr anchor="b"/>
          <a:lstStyle>
            <a:lvl1pPr marL="0" indent="0">
              <a:buNone/>
              <a:defRPr sz="2400" b="1"/>
            </a:lvl1pPr>
            <a:lvl2pPr marL="456927" indent="0">
              <a:buNone/>
              <a:defRPr sz="2000" b="1"/>
            </a:lvl2pPr>
            <a:lvl3pPr marL="913857" indent="0">
              <a:buNone/>
              <a:defRPr sz="1800" b="1"/>
            </a:lvl3pPr>
            <a:lvl4pPr marL="1370784" indent="0">
              <a:buNone/>
              <a:defRPr sz="1600" b="1"/>
            </a:lvl4pPr>
            <a:lvl5pPr marL="1827713" indent="0">
              <a:buNone/>
              <a:defRPr sz="1600" b="1"/>
            </a:lvl5pPr>
            <a:lvl6pPr marL="2284642" indent="0">
              <a:buNone/>
              <a:defRPr sz="1600" b="1"/>
            </a:lvl6pPr>
            <a:lvl7pPr marL="2741570" indent="0">
              <a:buNone/>
              <a:defRPr sz="1600" b="1"/>
            </a:lvl7pPr>
            <a:lvl8pPr marL="3198498" indent="0">
              <a:buNone/>
              <a:defRPr sz="1600" b="1"/>
            </a:lvl8pPr>
            <a:lvl9pPr marL="365542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73680" y="2266950"/>
            <a:ext cx="4587875"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602099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73553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33790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17" y="284166"/>
            <a:ext cx="3414713" cy="121126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59237" y="284168"/>
            <a:ext cx="5802312" cy="6100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17" y="1495425"/>
            <a:ext cx="3414713" cy="4889500"/>
          </a:xfrm>
        </p:spPr>
        <p:txBody>
          <a:bodyPr/>
          <a:lstStyle>
            <a:lvl1pPr marL="0" indent="0">
              <a:buNone/>
              <a:defRPr sz="1400"/>
            </a:lvl1pPr>
            <a:lvl2pPr marL="456927" indent="0">
              <a:buNone/>
              <a:defRPr sz="1200"/>
            </a:lvl2pPr>
            <a:lvl3pPr marL="913857" indent="0">
              <a:buNone/>
              <a:defRPr sz="1000"/>
            </a:lvl3pPr>
            <a:lvl4pPr marL="1370784" indent="0">
              <a:buNone/>
              <a:defRPr sz="900"/>
            </a:lvl4pPr>
            <a:lvl5pPr marL="1827713" indent="0">
              <a:buNone/>
              <a:defRPr sz="900"/>
            </a:lvl5pPr>
            <a:lvl6pPr marL="2284642" indent="0">
              <a:buNone/>
              <a:defRPr sz="900"/>
            </a:lvl6pPr>
            <a:lvl7pPr marL="2741570" indent="0">
              <a:buNone/>
              <a:defRPr sz="900"/>
            </a:lvl7pPr>
            <a:lvl8pPr marL="3198498" indent="0">
              <a:buNone/>
              <a:defRPr sz="900"/>
            </a:lvl8pPr>
            <a:lvl9pPr marL="3655425"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972635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81" y="5003799"/>
            <a:ext cx="6227763" cy="5905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35181" y="638175"/>
            <a:ext cx="6227763" cy="4289425"/>
          </a:xfrm>
        </p:spPr>
        <p:txBody>
          <a:bodyPr/>
          <a:lstStyle>
            <a:lvl1pPr marL="0" indent="0">
              <a:buNone/>
              <a:defRPr sz="3200"/>
            </a:lvl1pPr>
            <a:lvl2pPr marL="456927" indent="0">
              <a:buNone/>
              <a:defRPr sz="2800"/>
            </a:lvl2pPr>
            <a:lvl3pPr marL="913857" indent="0">
              <a:buNone/>
              <a:defRPr sz="2400"/>
            </a:lvl3pPr>
            <a:lvl4pPr marL="1370784" indent="0">
              <a:buNone/>
              <a:defRPr sz="2000"/>
            </a:lvl4pPr>
            <a:lvl5pPr marL="1827713" indent="0">
              <a:buNone/>
              <a:defRPr sz="2000"/>
            </a:lvl5pPr>
            <a:lvl6pPr marL="2284642" indent="0">
              <a:buNone/>
              <a:defRPr sz="2000"/>
            </a:lvl6pPr>
            <a:lvl7pPr marL="2741570" indent="0">
              <a:buNone/>
              <a:defRPr sz="2000"/>
            </a:lvl7pPr>
            <a:lvl8pPr marL="3198498" indent="0">
              <a:buNone/>
              <a:defRPr sz="2000"/>
            </a:lvl8pPr>
            <a:lvl9pPr marL="3655425" indent="0">
              <a:buNone/>
              <a:defRPr sz="2000"/>
            </a:lvl9pPr>
          </a:lstStyle>
          <a:p>
            <a:pPr lvl="0"/>
            <a:endParaRPr lang="en-US" noProof="0" smtClean="0"/>
          </a:p>
        </p:txBody>
      </p:sp>
      <p:sp>
        <p:nvSpPr>
          <p:cNvPr id="4" name="Text Placeholder 3"/>
          <p:cNvSpPr>
            <a:spLocks noGrp="1"/>
          </p:cNvSpPr>
          <p:nvPr>
            <p:ph type="body" sz="half" idx="2"/>
          </p:nvPr>
        </p:nvSpPr>
        <p:spPr>
          <a:xfrm>
            <a:off x="2035181" y="5594355"/>
            <a:ext cx="6227763" cy="839788"/>
          </a:xfrm>
        </p:spPr>
        <p:txBody>
          <a:bodyPr/>
          <a:lstStyle>
            <a:lvl1pPr marL="0" indent="0">
              <a:buNone/>
              <a:defRPr sz="1400"/>
            </a:lvl1pPr>
            <a:lvl2pPr marL="456927" indent="0">
              <a:buNone/>
              <a:defRPr sz="1200"/>
            </a:lvl2pPr>
            <a:lvl3pPr marL="913857" indent="0">
              <a:buNone/>
              <a:defRPr sz="1000"/>
            </a:lvl3pPr>
            <a:lvl4pPr marL="1370784" indent="0">
              <a:buNone/>
              <a:defRPr sz="900"/>
            </a:lvl4pPr>
            <a:lvl5pPr marL="1827713" indent="0">
              <a:buNone/>
              <a:defRPr sz="900"/>
            </a:lvl5pPr>
            <a:lvl6pPr marL="2284642" indent="0">
              <a:buNone/>
              <a:defRPr sz="900"/>
            </a:lvl6pPr>
            <a:lvl7pPr marL="2741570" indent="0">
              <a:buNone/>
              <a:defRPr sz="900"/>
            </a:lvl7pPr>
            <a:lvl8pPr marL="3198498" indent="0">
              <a:buNone/>
              <a:defRPr sz="900"/>
            </a:lvl8pPr>
            <a:lvl9pPr marL="3655425"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203700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015092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8"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32611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9068" y="93668"/>
            <a:ext cx="10144125" cy="895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31825" y="1338263"/>
            <a:ext cx="9123363" cy="4692650"/>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336537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9068" y="93668"/>
            <a:ext cx="10144125" cy="895350"/>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37381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19068" y="93668"/>
            <a:ext cx="10144125" cy="89535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31827" y="1338268"/>
            <a:ext cx="4484688" cy="2270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68918" y="1338268"/>
            <a:ext cx="4486275" cy="2270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31827" y="3760788"/>
            <a:ext cx="4484688" cy="2270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268918" y="3760788"/>
            <a:ext cx="4486275" cy="2270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695577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9068" y="93668"/>
            <a:ext cx="10144125" cy="895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31827" y="1338263"/>
            <a:ext cx="4484688" cy="4692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18" y="1338263"/>
            <a:ext cx="4486275" cy="4692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83513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550" y="2220692"/>
            <a:ext cx="8823564" cy="153229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100" y="4050824"/>
            <a:ext cx="7266464" cy="1826842"/>
          </a:xfrm>
        </p:spPr>
        <p:txBody>
          <a:bodyPr/>
          <a:lstStyle>
            <a:lvl1pPr marL="0" indent="0" algn="ctr">
              <a:buNone/>
              <a:defRPr/>
            </a:lvl1pPr>
            <a:lvl2pPr marL="476020" indent="0" algn="ctr">
              <a:buNone/>
              <a:defRPr/>
            </a:lvl2pPr>
            <a:lvl3pPr marL="952040" indent="0" algn="ctr">
              <a:buNone/>
              <a:defRPr/>
            </a:lvl3pPr>
            <a:lvl4pPr marL="1428057" indent="0" algn="ctr">
              <a:buNone/>
              <a:defRPr/>
            </a:lvl4pPr>
            <a:lvl5pPr marL="1904078" indent="0" algn="ctr">
              <a:buNone/>
              <a:defRPr/>
            </a:lvl5pPr>
            <a:lvl6pPr marL="2380094" indent="0" algn="ctr">
              <a:buNone/>
              <a:defRPr/>
            </a:lvl6pPr>
            <a:lvl7pPr marL="2856117" indent="0" algn="ctr">
              <a:buNone/>
              <a:defRPr/>
            </a:lvl7pPr>
            <a:lvl8pPr marL="3332133" indent="0" algn="ctr">
              <a:buNone/>
              <a:defRPr/>
            </a:lvl8pPr>
            <a:lvl9pPr marL="3808153"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56E74B-A3E6-4396-BFF0-2B723FD31B84}" type="slidenum">
              <a:rPr lang="en-US"/>
              <a:pPr/>
              <a:t>‹#›</a:t>
            </a:fld>
            <a:endParaRPr lang="en-US"/>
          </a:p>
        </p:txBody>
      </p:sp>
    </p:spTree>
    <p:extLst>
      <p:ext uri="{BB962C8B-B14F-4D97-AF65-F5344CB8AC3E}">
        <p14:creationId xmlns:p14="http://schemas.microsoft.com/office/powerpoint/2010/main" val="21738579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E05F5BF-7FFE-4015-A012-B1D3546ABAC5}" type="slidenum">
              <a:rPr lang="en-US"/>
              <a:pPr/>
              <a:t>‹#›</a:t>
            </a:fld>
            <a:endParaRPr lang="en-US"/>
          </a:p>
        </p:txBody>
      </p:sp>
    </p:spTree>
    <p:extLst>
      <p:ext uri="{BB962C8B-B14F-4D97-AF65-F5344CB8AC3E}">
        <p14:creationId xmlns:p14="http://schemas.microsoft.com/office/powerpoint/2010/main" val="32166396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001" y="4593590"/>
            <a:ext cx="8823564" cy="1419774"/>
          </a:xfrm>
        </p:spPr>
        <p:txBody>
          <a:bodyPr anchor="t"/>
          <a:lstStyle>
            <a:lvl1pPr algn="l">
              <a:defRPr sz="4170" b="1" cap="all"/>
            </a:lvl1pPr>
          </a:lstStyle>
          <a:p>
            <a:r>
              <a:rPr lang="en-US" smtClean="0"/>
              <a:t>Click to edit Master title style</a:t>
            </a:r>
            <a:endParaRPr lang="en-US"/>
          </a:p>
        </p:txBody>
      </p:sp>
      <p:sp>
        <p:nvSpPr>
          <p:cNvPr id="3" name="Text Placeholder 2"/>
          <p:cNvSpPr>
            <a:spLocks noGrp="1"/>
          </p:cNvSpPr>
          <p:nvPr>
            <p:ph type="body" idx="1"/>
          </p:nvPr>
        </p:nvSpPr>
        <p:spPr>
          <a:xfrm>
            <a:off x="820001" y="3029856"/>
            <a:ext cx="8823564" cy="1563737"/>
          </a:xfrm>
        </p:spPr>
        <p:txBody>
          <a:bodyPr anchor="b"/>
          <a:lstStyle>
            <a:lvl1pPr marL="0" indent="0">
              <a:buNone/>
              <a:defRPr sz="2085"/>
            </a:lvl1pPr>
            <a:lvl2pPr marL="476020" indent="0">
              <a:buNone/>
              <a:defRPr sz="1876"/>
            </a:lvl2pPr>
            <a:lvl3pPr marL="952040" indent="0">
              <a:buNone/>
              <a:defRPr sz="1668"/>
            </a:lvl3pPr>
            <a:lvl4pPr marL="1428057" indent="0">
              <a:buNone/>
              <a:defRPr sz="1459"/>
            </a:lvl4pPr>
            <a:lvl5pPr marL="1904078" indent="0">
              <a:buNone/>
              <a:defRPr sz="1459"/>
            </a:lvl5pPr>
            <a:lvl6pPr marL="2380094" indent="0">
              <a:buNone/>
              <a:defRPr sz="1459"/>
            </a:lvl6pPr>
            <a:lvl7pPr marL="2856117" indent="0">
              <a:buNone/>
              <a:defRPr sz="1459"/>
            </a:lvl7pPr>
            <a:lvl8pPr marL="3332133" indent="0">
              <a:buNone/>
              <a:defRPr sz="1459"/>
            </a:lvl8pPr>
            <a:lvl9pPr marL="3808153" indent="0">
              <a:buNone/>
              <a:defRPr sz="1459"/>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074595C-DB9C-4460-8532-33C567538491}" type="slidenum">
              <a:rPr lang="en-US"/>
              <a:pPr/>
              <a:t>‹#›</a:t>
            </a:fld>
            <a:endParaRPr lang="en-US"/>
          </a:p>
        </p:txBody>
      </p:sp>
    </p:spTree>
    <p:extLst>
      <p:ext uri="{BB962C8B-B14F-4D97-AF65-F5344CB8AC3E}">
        <p14:creationId xmlns:p14="http://schemas.microsoft.com/office/powerpoint/2010/main" val="15911998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8550" y="2065126"/>
            <a:ext cx="4325276" cy="428910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837" y="2065126"/>
            <a:ext cx="4325276" cy="428910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7D14FB1-1F19-4825-8F0D-40F4A70ADB94}" type="slidenum">
              <a:rPr lang="en-US"/>
              <a:pPr/>
              <a:t>‹#›</a:t>
            </a:fld>
            <a:endParaRPr lang="en-US"/>
          </a:p>
        </p:txBody>
      </p:sp>
    </p:spTree>
    <p:extLst>
      <p:ext uri="{BB962C8B-B14F-4D97-AF65-F5344CB8AC3E}">
        <p14:creationId xmlns:p14="http://schemas.microsoft.com/office/powerpoint/2010/main" val="27685639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033" y="286274"/>
            <a:ext cx="9342597" cy="1191419"/>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033" y="1600142"/>
            <a:ext cx="4586596" cy="666863"/>
          </a:xfrm>
        </p:spPr>
        <p:txBody>
          <a:bodyPr anchor="b"/>
          <a:lstStyle>
            <a:lvl1pPr marL="0" indent="0">
              <a:buNone/>
              <a:defRPr sz="2502" b="1"/>
            </a:lvl1pPr>
            <a:lvl2pPr marL="476020" indent="0">
              <a:buNone/>
              <a:defRPr sz="2085" b="1"/>
            </a:lvl2pPr>
            <a:lvl3pPr marL="952040" indent="0">
              <a:buNone/>
              <a:defRPr sz="1876" b="1"/>
            </a:lvl3pPr>
            <a:lvl4pPr marL="1428057" indent="0">
              <a:buNone/>
              <a:defRPr sz="1668" b="1"/>
            </a:lvl4pPr>
            <a:lvl5pPr marL="1904078" indent="0">
              <a:buNone/>
              <a:defRPr sz="1668" b="1"/>
            </a:lvl5pPr>
            <a:lvl6pPr marL="2380094" indent="0">
              <a:buNone/>
              <a:defRPr sz="1668" b="1"/>
            </a:lvl6pPr>
            <a:lvl7pPr marL="2856117" indent="0">
              <a:buNone/>
              <a:defRPr sz="1668" b="1"/>
            </a:lvl7pPr>
            <a:lvl8pPr marL="3332133" indent="0">
              <a:buNone/>
              <a:defRPr sz="1668" b="1"/>
            </a:lvl8pPr>
            <a:lvl9pPr marL="3808153" indent="0">
              <a:buNone/>
              <a:defRPr sz="1668" b="1"/>
            </a:lvl9pPr>
          </a:lstStyle>
          <a:p>
            <a:pPr lvl="0"/>
            <a:r>
              <a:rPr lang="en-US" smtClean="0"/>
              <a:t>Click to edit Master text styles</a:t>
            </a:r>
          </a:p>
        </p:txBody>
      </p:sp>
      <p:sp>
        <p:nvSpPr>
          <p:cNvPr id="4" name="Content Placeholder 3"/>
          <p:cNvSpPr>
            <a:spLocks noGrp="1"/>
          </p:cNvSpPr>
          <p:nvPr>
            <p:ph sz="half" idx="2"/>
          </p:nvPr>
        </p:nvSpPr>
        <p:spPr>
          <a:xfrm>
            <a:off x="519033" y="2267005"/>
            <a:ext cx="4586596"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249" y="1600142"/>
            <a:ext cx="4588397" cy="666863"/>
          </a:xfrm>
        </p:spPr>
        <p:txBody>
          <a:bodyPr anchor="b"/>
          <a:lstStyle>
            <a:lvl1pPr marL="0" indent="0">
              <a:buNone/>
              <a:defRPr sz="2502" b="1"/>
            </a:lvl1pPr>
            <a:lvl2pPr marL="476020" indent="0">
              <a:buNone/>
              <a:defRPr sz="2085" b="1"/>
            </a:lvl2pPr>
            <a:lvl3pPr marL="952040" indent="0">
              <a:buNone/>
              <a:defRPr sz="1876" b="1"/>
            </a:lvl3pPr>
            <a:lvl4pPr marL="1428057" indent="0">
              <a:buNone/>
              <a:defRPr sz="1668" b="1"/>
            </a:lvl4pPr>
            <a:lvl5pPr marL="1904078" indent="0">
              <a:buNone/>
              <a:defRPr sz="1668" b="1"/>
            </a:lvl5pPr>
            <a:lvl6pPr marL="2380094" indent="0">
              <a:buNone/>
              <a:defRPr sz="1668" b="1"/>
            </a:lvl6pPr>
            <a:lvl7pPr marL="2856117" indent="0">
              <a:buNone/>
              <a:defRPr sz="1668" b="1"/>
            </a:lvl7pPr>
            <a:lvl8pPr marL="3332133" indent="0">
              <a:buNone/>
              <a:defRPr sz="1668" b="1"/>
            </a:lvl8pPr>
            <a:lvl9pPr marL="3808153" indent="0">
              <a:buNone/>
              <a:defRPr sz="1668" b="1"/>
            </a:lvl9pPr>
          </a:lstStyle>
          <a:p>
            <a:pPr lvl="0"/>
            <a:r>
              <a:rPr lang="en-US" smtClean="0"/>
              <a:t>Click to edit Master text styles</a:t>
            </a:r>
          </a:p>
        </p:txBody>
      </p:sp>
      <p:sp>
        <p:nvSpPr>
          <p:cNvPr id="6" name="Content Placeholder 5"/>
          <p:cNvSpPr>
            <a:spLocks noGrp="1"/>
          </p:cNvSpPr>
          <p:nvPr>
            <p:ph sz="quarter" idx="4"/>
          </p:nvPr>
        </p:nvSpPr>
        <p:spPr>
          <a:xfrm>
            <a:off x="5273249" y="2267005"/>
            <a:ext cx="4588397"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C11C3612-ABA1-4552-BA7C-96DBF07D3F9D}" type="slidenum">
              <a:rPr lang="en-US"/>
              <a:pPr/>
              <a:t>‹#›</a:t>
            </a:fld>
            <a:endParaRPr lang="en-US"/>
          </a:p>
        </p:txBody>
      </p:sp>
    </p:spTree>
    <p:extLst>
      <p:ext uri="{BB962C8B-B14F-4D97-AF65-F5344CB8AC3E}">
        <p14:creationId xmlns:p14="http://schemas.microsoft.com/office/powerpoint/2010/main" val="31042572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F2FE4750-AE85-4CF6-8C5F-23ABD5688210}" type="slidenum">
              <a:rPr lang="en-US"/>
              <a:pPr/>
              <a:t>‹#›</a:t>
            </a:fld>
            <a:endParaRPr lang="en-US"/>
          </a:p>
        </p:txBody>
      </p:sp>
    </p:spTree>
    <p:extLst>
      <p:ext uri="{BB962C8B-B14F-4D97-AF65-F5344CB8AC3E}">
        <p14:creationId xmlns:p14="http://schemas.microsoft.com/office/powerpoint/2010/main" val="1019115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9DAC243-3962-427B-92F9-08594DAB8CEA}" type="slidenum">
              <a:rPr lang="en-US"/>
              <a:pPr/>
              <a:t>‹#›</a:t>
            </a:fld>
            <a:endParaRPr lang="en-US"/>
          </a:p>
        </p:txBody>
      </p:sp>
    </p:spTree>
    <p:extLst>
      <p:ext uri="{BB962C8B-B14F-4D97-AF65-F5344CB8AC3E}">
        <p14:creationId xmlns:p14="http://schemas.microsoft.com/office/powerpoint/2010/main" val="17998429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049" y="284617"/>
            <a:ext cx="3415167" cy="1211276"/>
          </a:xfrm>
        </p:spPr>
        <p:txBody>
          <a:bodyPr anchor="b"/>
          <a:lstStyle>
            <a:lvl1pPr algn="l">
              <a:defRPr sz="2085" b="1"/>
            </a:lvl1pPr>
          </a:lstStyle>
          <a:p>
            <a:r>
              <a:rPr lang="en-US" smtClean="0"/>
              <a:t>Click to edit Master title style</a:t>
            </a:r>
            <a:endParaRPr lang="en-US"/>
          </a:p>
        </p:txBody>
      </p:sp>
      <p:sp>
        <p:nvSpPr>
          <p:cNvPr id="3" name="Content Placeholder 2"/>
          <p:cNvSpPr>
            <a:spLocks noGrp="1"/>
          </p:cNvSpPr>
          <p:nvPr>
            <p:ph idx="1"/>
          </p:nvPr>
        </p:nvSpPr>
        <p:spPr>
          <a:xfrm>
            <a:off x="4058552" y="284625"/>
            <a:ext cx="5803079" cy="6101058"/>
          </a:xfrm>
        </p:spPr>
        <p:txBody>
          <a:bodyPr/>
          <a:lstStyle>
            <a:lvl1pPr>
              <a:defRPr sz="3336"/>
            </a:lvl1pPr>
            <a:lvl2pPr>
              <a:defRPr sz="2919"/>
            </a:lvl2pPr>
            <a:lvl3pPr>
              <a:defRPr sz="2502"/>
            </a:lvl3pPr>
            <a:lvl4pPr>
              <a:defRPr sz="2085"/>
            </a:lvl4pPr>
            <a:lvl5pPr>
              <a:defRPr sz="2085"/>
            </a:lvl5pPr>
            <a:lvl6pPr>
              <a:defRPr sz="2085"/>
            </a:lvl6pPr>
            <a:lvl7pPr>
              <a:defRPr sz="2085"/>
            </a:lvl7pPr>
            <a:lvl8pPr>
              <a:defRPr sz="2085"/>
            </a:lvl8pPr>
            <a:lvl9pPr>
              <a:defRPr sz="208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049" y="1495896"/>
            <a:ext cx="3415167" cy="4889782"/>
          </a:xfrm>
        </p:spPr>
        <p:txBody>
          <a:bodyPr/>
          <a:lstStyle>
            <a:lvl1pPr marL="0" indent="0">
              <a:buNone/>
              <a:defRPr sz="1459"/>
            </a:lvl1pPr>
            <a:lvl2pPr marL="476020" indent="0">
              <a:buNone/>
              <a:defRPr sz="1251"/>
            </a:lvl2pPr>
            <a:lvl3pPr marL="952040" indent="0">
              <a:buNone/>
              <a:defRPr sz="1042"/>
            </a:lvl3pPr>
            <a:lvl4pPr marL="1428057" indent="0">
              <a:buNone/>
              <a:defRPr sz="938"/>
            </a:lvl4pPr>
            <a:lvl5pPr marL="1904078" indent="0">
              <a:buNone/>
              <a:defRPr sz="938"/>
            </a:lvl5pPr>
            <a:lvl6pPr marL="2380094" indent="0">
              <a:buNone/>
              <a:defRPr sz="938"/>
            </a:lvl6pPr>
            <a:lvl7pPr marL="2856117" indent="0">
              <a:buNone/>
              <a:defRPr sz="938"/>
            </a:lvl7pPr>
            <a:lvl8pPr marL="3332133" indent="0">
              <a:buNone/>
              <a:defRPr sz="938"/>
            </a:lvl8pPr>
            <a:lvl9pPr marL="3808153"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91B6CEA-4B44-4C02-9E70-1A60FAE29CF2}" type="slidenum">
              <a:rPr lang="en-US"/>
              <a:pPr/>
              <a:t>‹#›</a:t>
            </a:fld>
            <a:endParaRPr lang="en-US"/>
          </a:p>
        </p:txBody>
      </p:sp>
    </p:spTree>
    <p:extLst>
      <p:ext uri="{BB962C8B-B14F-4D97-AF65-F5344CB8AC3E}">
        <p14:creationId xmlns:p14="http://schemas.microsoft.com/office/powerpoint/2010/main" val="10899894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4683" y="5003959"/>
            <a:ext cx="6228398" cy="590746"/>
          </a:xfrm>
        </p:spPr>
        <p:txBody>
          <a:bodyPr anchor="b"/>
          <a:lstStyle>
            <a:lvl1pPr algn="l">
              <a:defRPr sz="2085" b="1"/>
            </a:lvl1pPr>
          </a:lstStyle>
          <a:p>
            <a:r>
              <a:rPr lang="en-US" smtClean="0"/>
              <a:t>Click to edit Master title style</a:t>
            </a:r>
            <a:endParaRPr lang="en-US"/>
          </a:p>
        </p:txBody>
      </p:sp>
      <p:sp>
        <p:nvSpPr>
          <p:cNvPr id="3" name="Picture Placeholder 2"/>
          <p:cNvSpPr>
            <a:spLocks noGrp="1"/>
          </p:cNvSpPr>
          <p:nvPr>
            <p:ph type="pic" idx="1"/>
          </p:nvPr>
        </p:nvSpPr>
        <p:spPr>
          <a:xfrm>
            <a:off x="2034683" y="638733"/>
            <a:ext cx="6228398" cy="4289108"/>
          </a:xfrm>
        </p:spPr>
        <p:txBody>
          <a:bodyPr/>
          <a:lstStyle>
            <a:lvl1pPr marL="0" indent="0">
              <a:buNone/>
              <a:defRPr sz="3336"/>
            </a:lvl1pPr>
            <a:lvl2pPr marL="476020" indent="0">
              <a:buNone/>
              <a:defRPr sz="2919"/>
            </a:lvl2pPr>
            <a:lvl3pPr marL="952040" indent="0">
              <a:buNone/>
              <a:defRPr sz="2502"/>
            </a:lvl3pPr>
            <a:lvl4pPr marL="1428057" indent="0">
              <a:buNone/>
              <a:defRPr sz="2085"/>
            </a:lvl4pPr>
            <a:lvl5pPr marL="1904078" indent="0">
              <a:buNone/>
              <a:defRPr sz="2085"/>
            </a:lvl5pPr>
            <a:lvl6pPr marL="2380094" indent="0">
              <a:buNone/>
              <a:defRPr sz="2085"/>
            </a:lvl6pPr>
            <a:lvl7pPr marL="2856117" indent="0">
              <a:buNone/>
              <a:defRPr sz="2085"/>
            </a:lvl7pPr>
            <a:lvl8pPr marL="3332133" indent="0">
              <a:buNone/>
              <a:defRPr sz="2085"/>
            </a:lvl8pPr>
            <a:lvl9pPr marL="3808153" indent="0">
              <a:buNone/>
              <a:defRPr sz="2085"/>
            </a:lvl9pPr>
          </a:lstStyle>
          <a:p>
            <a:pPr lvl="0"/>
            <a:endParaRPr lang="en-US" noProof="0" smtClean="0"/>
          </a:p>
        </p:txBody>
      </p:sp>
      <p:sp>
        <p:nvSpPr>
          <p:cNvPr id="4" name="Text Placeholder 3"/>
          <p:cNvSpPr>
            <a:spLocks noGrp="1"/>
          </p:cNvSpPr>
          <p:nvPr>
            <p:ph type="body" sz="half" idx="2"/>
          </p:nvPr>
        </p:nvSpPr>
        <p:spPr>
          <a:xfrm>
            <a:off x="2034683" y="5594711"/>
            <a:ext cx="6228398" cy="838957"/>
          </a:xfrm>
        </p:spPr>
        <p:txBody>
          <a:bodyPr/>
          <a:lstStyle>
            <a:lvl1pPr marL="0" indent="0">
              <a:buNone/>
              <a:defRPr sz="1459"/>
            </a:lvl1pPr>
            <a:lvl2pPr marL="476020" indent="0">
              <a:buNone/>
              <a:defRPr sz="1251"/>
            </a:lvl2pPr>
            <a:lvl3pPr marL="952040" indent="0">
              <a:buNone/>
              <a:defRPr sz="1042"/>
            </a:lvl3pPr>
            <a:lvl4pPr marL="1428057" indent="0">
              <a:buNone/>
              <a:defRPr sz="938"/>
            </a:lvl4pPr>
            <a:lvl5pPr marL="1904078" indent="0">
              <a:buNone/>
              <a:defRPr sz="938"/>
            </a:lvl5pPr>
            <a:lvl6pPr marL="2380094" indent="0">
              <a:buNone/>
              <a:defRPr sz="938"/>
            </a:lvl6pPr>
            <a:lvl7pPr marL="2856117" indent="0">
              <a:buNone/>
              <a:defRPr sz="938"/>
            </a:lvl7pPr>
            <a:lvl8pPr marL="3332133" indent="0">
              <a:buNone/>
              <a:defRPr sz="938"/>
            </a:lvl8pPr>
            <a:lvl9pPr marL="3808153"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565ADEF-D058-4EAA-BA40-E3356B28E3C2}" type="slidenum">
              <a:rPr lang="en-US"/>
              <a:pPr/>
              <a:t>‹#›</a:t>
            </a:fld>
            <a:endParaRPr lang="en-US"/>
          </a:p>
        </p:txBody>
      </p:sp>
    </p:spTree>
    <p:extLst>
      <p:ext uri="{BB962C8B-B14F-4D97-AF65-F5344CB8AC3E}">
        <p14:creationId xmlns:p14="http://schemas.microsoft.com/office/powerpoint/2010/main" val="18683851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470E674-4EFA-432B-9EB9-95155B41D6EA}" type="slidenum">
              <a:rPr lang="en-US"/>
              <a:pPr/>
              <a:t>‹#›</a:t>
            </a:fld>
            <a:endParaRPr lang="en-US"/>
          </a:p>
        </p:txBody>
      </p:sp>
    </p:spTree>
    <p:extLst>
      <p:ext uri="{BB962C8B-B14F-4D97-AF65-F5344CB8AC3E}">
        <p14:creationId xmlns:p14="http://schemas.microsoft.com/office/powerpoint/2010/main" val="35768149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6222" y="635424"/>
            <a:ext cx="2205891" cy="571881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8552" y="635424"/>
            <a:ext cx="6444662" cy="571881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938534D-5A9C-4DAD-B130-DF19D843B34C}" type="slidenum">
              <a:rPr lang="en-US"/>
              <a:pPr/>
              <a:t>‹#›</a:t>
            </a:fld>
            <a:endParaRPr lang="en-US"/>
          </a:p>
        </p:txBody>
      </p:sp>
    </p:spTree>
    <p:extLst>
      <p:ext uri="{BB962C8B-B14F-4D97-AF65-F5344CB8AC3E}">
        <p14:creationId xmlns:p14="http://schemas.microsoft.com/office/powerpoint/2010/main" val="31713135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550" y="2220704"/>
            <a:ext cx="8823564" cy="153229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100" y="4050824"/>
            <a:ext cx="7266464" cy="1826842"/>
          </a:xfrm>
        </p:spPr>
        <p:txBody>
          <a:bodyPr/>
          <a:lstStyle>
            <a:lvl1pPr marL="0" indent="0" algn="ctr">
              <a:buNone/>
              <a:defRPr/>
            </a:lvl1pPr>
            <a:lvl2pPr marL="474891" indent="0" algn="ctr">
              <a:buNone/>
              <a:defRPr/>
            </a:lvl2pPr>
            <a:lvl3pPr marL="949781" indent="0" algn="ctr">
              <a:buNone/>
              <a:defRPr/>
            </a:lvl3pPr>
            <a:lvl4pPr marL="1424669" indent="0" algn="ctr">
              <a:buNone/>
              <a:defRPr/>
            </a:lvl4pPr>
            <a:lvl5pPr marL="1899556" indent="0" algn="ctr">
              <a:buNone/>
              <a:defRPr/>
            </a:lvl5pPr>
            <a:lvl6pPr marL="2374438" indent="0" algn="ctr">
              <a:buNone/>
              <a:defRPr/>
            </a:lvl6pPr>
            <a:lvl7pPr marL="2849339" indent="0" algn="ctr">
              <a:buNone/>
              <a:defRPr/>
            </a:lvl7pPr>
            <a:lvl8pPr marL="3324219" indent="0" algn="ctr">
              <a:buNone/>
              <a:defRPr/>
            </a:lvl8pPr>
            <a:lvl9pPr marL="3799109"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E4307447-E9C4-4074-BC80-A5E1F452B7D2}" type="slidenum">
              <a:rPr lang="en-US"/>
              <a:pPr>
                <a:defRPr/>
              </a:pPr>
              <a:t>‹#›</a:t>
            </a:fld>
            <a:endParaRPr lang="en-US"/>
          </a:p>
        </p:txBody>
      </p:sp>
    </p:spTree>
    <p:extLst>
      <p:ext uri="{BB962C8B-B14F-4D97-AF65-F5344CB8AC3E}">
        <p14:creationId xmlns:p14="http://schemas.microsoft.com/office/powerpoint/2010/main" val="12857257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2CFF6EA9-FE6E-4E41-AB3A-35C76104866D}" type="slidenum">
              <a:rPr lang="en-US"/>
              <a:pPr>
                <a:defRPr/>
              </a:pPr>
              <a:t>‹#›</a:t>
            </a:fld>
            <a:endParaRPr lang="en-US"/>
          </a:p>
        </p:txBody>
      </p:sp>
    </p:spTree>
    <p:extLst>
      <p:ext uri="{BB962C8B-B14F-4D97-AF65-F5344CB8AC3E}">
        <p14:creationId xmlns:p14="http://schemas.microsoft.com/office/powerpoint/2010/main" val="3598700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001" y="4593582"/>
            <a:ext cx="8823564" cy="1419774"/>
          </a:xfrm>
        </p:spPr>
        <p:txBody>
          <a:bodyPr anchor="t"/>
          <a:lstStyle>
            <a:lvl1pPr algn="l">
              <a:defRPr sz="4170" b="1" cap="all"/>
            </a:lvl1pPr>
          </a:lstStyle>
          <a:p>
            <a:r>
              <a:rPr lang="en-US" smtClean="0"/>
              <a:t>Click to edit Master title style</a:t>
            </a:r>
            <a:endParaRPr lang="en-US"/>
          </a:p>
        </p:txBody>
      </p:sp>
      <p:sp>
        <p:nvSpPr>
          <p:cNvPr id="3" name="Text Placeholder 2"/>
          <p:cNvSpPr>
            <a:spLocks noGrp="1"/>
          </p:cNvSpPr>
          <p:nvPr>
            <p:ph type="body" idx="1"/>
          </p:nvPr>
        </p:nvSpPr>
        <p:spPr>
          <a:xfrm>
            <a:off x="820001" y="3029876"/>
            <a:ext cx="8823564" cy="1563737"/>
          </a:xfrm>
        </p:spPr>
        <p:txBody>
          <a:bodyPr anchor="b"/>
          <a:lstStyle>
            <a:lvl1pPr marL="0" indent="0">
              <a:buNone/>
              <a:defRPr sz="2085"/>
            </a:lvl1pPr>
            <a:lvl2pPr marL="474891" indent="0">
              <a:buNone/>
              <a:defRPr sz="1876"/>
            </a:lvl2pPr>
            <a:lvl3pPr marL="949781" indent="0">
              <a:buNone/>
              <a:defRPr sz="1668"/>
            </a:lvl3pPr>
            <a:lvl4pPr marL="1424669" indent="0">
              <a:buNone/>
              <a:defRPr sz="1459"/>
            </a:lvl4pPr>
            <a:lvl5pPr marL="1899556" indent="0">
              <a:buNone/>
              <a:defRPr sz="1459"/>
            </a:lvl5pPr>
            <a:lvl6pPr marL="2374438" indent="0">
              <a:buNone/>
              <a:defRPr sz="1459"/>
            </a:lvl6pPr>
            <a:lvl7pPr marL="2849339" indent="0">
              <a:buNone/>
              <a:defRPr sz="1459"/>
            </a:lvl7pPr>
            <a:lvl8pPr marL="3324219" indent="0">
              <a:buNone/>
              <a:defRPr sz="1459"/>
            </a:lvl8pPr>
            <a:lvl9pPr marL="3799109" indent="0">
              <a:buNone/>
              <a:defRPr sz="1459"/>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F019197F-6701-47D7-92C8-00307A97AACE}" type="slidenum">
              <a:rPr lang="en-US"/>
              <a:pPr>
                <a:defRPr/>
              </a:pPr>
              <a:t>‹#›</a:t>
            </a:fld>
            <a:endParaRPr lang="en-US"/>
          </a:p>
        </p:txBody>
      </p:sp>
    </p:spTree>
    <p:extLst>
      <p:ext uri="{BB962C8B-B14F-4D97-AF65-F5344CB8AC3E}">
        <p14:creationId xmlns:p14="http://schemas.microsoft.com/office/powerpoint/2010/main" val="37517958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9033" y="1667988"/>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837" y="1667988"/>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4993C84E-F67E-420E-8B41-ED1A56E97366}" type="slidenum">
              <a:rPr lang="en-US"/>
              <a:pPr>
                <a:defRPr/>
              </a:pPr>
              <a:t>‹#›</a:t>
            </a:fld>
            <a:endParaRPr lang="en-US"/>
          </a:p>
        </p:txBody>
      </p:sp>
    </p:spTree>
    <p:extLst>
      <p:ext uri="{BB962C8B-B14F-4D97-AF65-F5344CB8AC3E}">
        <p14:creationId xmlns:p14="http://schemas.microsoft.com/office/powerpoint/2010/main" val="31546806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033" y="1600142"/>
            <a:ext cx="4586596" cy="666863"/>
          </a:xfrm>
        </p:spPr>
        <p:txBody>
          <a:bodyPr anchor="b"/>
          <a:lstStyle>
            <a:lvl1pPr marL="0" indent="0">
              <a:buNone/>
              <a:defRPr sz="2502" b="1"/>
            </a:lvl1pPr>
            <a:lvl2pPr marL="474891" indent="0">
              <a:buNone/>
              <a:defRPr sz="2085" b="1"/>
            </a:lvl2pPr>
            <a:lvl3pPr marL="949781" indent="0">
              <a:buNone/>
              <a:defRPr sz="1876" b="1"/>
            </a:lvl3pPr>
            <a:lvl4pPr marL="1424669" indent="0">
              <a:buNone/>
              <a:defRPr sz="1668" b="1"/>
            </a:lvl4pPr>
            <a:lvl5pPr marL="1899556" indent="0">
              <a:buNone/>
              <a:defRPr sz="1668" b="1"/>
            </a:lvl5pPr>
            <a:lvl6pPr marL="2374438" indent="0">
              <a:buNone/>
              <a:defRPr sz="1668" b="1"/>
            </a:lvl6pPr>
            <a:lvl7pPr marL="2849339" indent="0">
              <a:buNone/>
              <a:defRPr sz="1668" b="1"/>
            </a:lvl7pPr>
            <a:lvl8pPr marL="3324219" indent="0">
              <a:buNone/>
              <a:defRPr sz="1668" b="1"/>
            </a:lvl8pPr>
            <a:lvl9pPr marL="3799109" indent="0">
              <a:buNone/>
              <a:defRPr sz="1668" b="1"/>
            </a:lvl9pPr>
          </a:lstStyle>
          <a:p>
            <a:pPr lvl="0"/>
            <a:r>
              <a:rPr lang="en-US" smtClean="0"/>
              <a:t>Click to edit Master text styles</a:t>
            </a:r>
          </a:p>
        </p:txBody>
      </p:sp>
      <p:sp>
        <p:nvSpPr>
          <p:cNvPr id="4" name="Content Placeholder 3"/>
          <p:cNvSpPr>
            <a:spLocks noGrp="1"/>
          </p:cNvSpPr>
          <p:nvPr>
            <p:ph sz="half" idx="2"/>
          </p:nvPr>
        </p:nvSpPr>
        <p:spPr>
          <a:xfrm>
            <a:off x="519033" y="2267005"/>
            <a:ext cx="4586596"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267" y="1600142"/>
            <a:ext cx="4588397" cy="666863"/>
          </a:xfrm>
        </p:spPr>
        <p:txBody>
          <a:bodyPr anchor="b"/>
          <a:lstStyle>
            <a:lvl1pPr marL="0" indent="0">
              <a:buNone/>
              <a:defRPr sz="2502" b="1"/>
            </a:lvl1pPr>
            <a:lvl2pPr marL="474891" indent="0">
              <a:buNone/>
              <a:defRPr sz="2085" b="1"/>
            </a:lvl2pPr>
            <a:lvl3pPr marL="949781" indent="0">
              <a:buNone/>
              <a:defRPr sz="1876" b="1"/>
            </a:lvl3pPr>
            <a:lvl4pPr marL="1424669" indent="0">
              <a:buNone/>
              <a:defRPr sz="1668" b="1"/>
            </a:lvl4pPr>
            <a:lvl5pPr marL="1899556" indent="0">
              <a:buNone/>
              <a:defRPr sz="1668" b="1"/>
            </a:lvl5pPr>
            <a:lvl6pPr marL="2374438" indent="0">
              <a:buNone/>
              <a:defRPr sz="1668" b="1"/>
            </a:lvl6pPr>
            <a:lvl7pPr marL="2849339" indent="0">
              <a:buNone/>
              <a:defRPr sz="1668" b="1"/>
            </a:lvl7pPr>
            <a:lvl8pPr marL="3324219" indent="0">
              <a:buNone/>
              <a:defRPr sz="1668" b="1"/>
            </a:lvl8pPr>
            <a:lvl9pPr marL="3799109" indent="0">
              <a:buNone/>
              <a:defRPr sz="1668" b="1"/>
            </a:lvl9pPr>
          </a:lstStyle>
          <a:p>
            <a:pPr lvl="0"/>
            <a:r>
              <a:rPr lang="en-US" smtClean="0"/>
              <a:t>Click to edit Master text styles</a:t>
            </a:r>
          </a:p>
        </p:txBody>
      </p:sp>
      <p:sp>
        <p:nvSpPr>
          <p:cNvPr id="6" name="Content Placeholder 5"/>
          <p:cNvSpPr>
            <a:spLocks noGrp="1"/>
          </p:cNvSpPr>
          <p:nvPr>
            <p:ph sz="quarter" idx="4"/>
          </p:nvPr>
        </p:nvSpPr>
        <p:spPr>
          <a:xfrm>
            <a:off x="5273267" y="2267005"/>
            <a:ext cx="4588397"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C10758DB-0EAD-40B0-8FB9-2E28FEF30BA2}" type="slidenum">
              <a:rPr lang="en-US"/>
              <a:pPr>
                <a:defRPr/>
              </a:pPr>
              <a:t>‹#›</a:t>
            </a:fld>
            <a:endParaRPr lang="en-US"/>
          </a:p>
        </p:txBody>
      </p:sp>
    </p:spTree>
    <p:extLst>
      <p:ext uri="{BB962C8B-B14F-4D97-AF65-F5344CB8AC3E}">
        <p14:creationId xmlns:p14="http://schemas.microsoft.com/office/powerpoint/2010/main" val="10329157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3D2F4E60-18B4-498B-8598-AA06CE610840}" type="slidenum">
              <a:rPr lang="en-US"/>
              <a:pPr>
                <a:defRPr/>
              </a:pPr>
              <a:t>‹#›</a:t>
            </a:fld>
            <a:endParaRPr lang="en-US"/>
          </a:p>
        </p:txBody>
      </p:sp>
    </p:spTree>
    <p:extLst>
      <p:ext uri="{BB962C8B-B14F-4D97-AF65-F5344CB8AC3E}">
        <p14:creationId xmlns:p14="http://schemas.microsoft.com/office/powerpoint/2010/main" val="21071985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7CE09594-A1F6-4E60-8DAC-6341572162F9}" type="slidenum">
              <a:rPr lang="en-US"/>
              <a:pPr>
                <a:defRPr/>
              </a:pPr>
              <a:t>‹#›</a:t>
            </a:fld>
            <a:endParaRPr lang="en-US"/>
          </a:p>
        </p:txBody>
      </p:sp>
    </p:spTree>
    <p:extLst>
      <p:ext uri="{BB962C8B-B14F-4D97-AF65-F5344CB8AC3E}">
        <p14:creationId xmlns:p14="http://schemas.microsoft.com/office/powerpoint/2010/main" val="23818272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068" y="284617"/>
            <a:ext cx="3415167" cy="1211276"/>
          </a:xfrm>
        </p:spPr>
        <p:txBody>
          <a:bodyPr anchor="b"/>
          <a:lstStyle>
            <a:lvl1pPr algn="l">
              <a:defRPr sz="2085" b="1"/>
            </a:lvl1pPr>
          </a:lstStyle>
          <a:p>
            <a:r>
              <a:rPr lang="en-US" smtClean="0"/>
              <a:t>Click to edit Master title style</a:t>
            </a:r>
            <a:endParaRPr lang="en-US"/>
          </a:p>
        </p:txBody>
      </p:sp>
      <p:sp>
        <p:nvSpPr>
          <p:cNvPr id="3" name="Content Placeholder 2"/>
          <p:cNvSpPr>
            <a:spLocks noGrp="1"/>
          </p:cNvSpPr>
          <p:nvPr>
            <p:ph idx="1"/>
          </p:nvPr>
        </p:nvSpPr>
        <p:spPr>
          <a:xfrm>
            <a:off x="4058552" y="284617"/>
            <a:ext cx="5803079" cy="6101058"/>
          </a:xfrm>
        </p:spPr>
        <p:txBody>
          <a:bodyPr/>
          <a:lstStyle>
            <a:lvl1pPr>
              <a:defRPr sz="3336"/>
            </a:lvl1pPr>
            <a:lvl2pPr>
              <a:defRPr sz="2919"/>
            </a:lvl2pPr>
            <a:lvl3pPr>
              <a:defRPr sz="2502"/>
            </a:lvl3pPr>
            <a:lvl4pPr>
              <a:defRPr sz="2085"/>
            </a:lvl4pPr>
            <a:lvl5pPr>
              <a:defRPr sz="2085"/>
            </a:lvl5pPr>
            <a:lvl6pPr>
              <a:defRPr sz="2085"/>
            </a:lvl6pPr>
            <a:lvl7pPr>
              <a:defRPr sz="2085"/>
            </a:lvl7pPr>
            <a:lvl8pPr>
              <a:defRPr sz="2085"/>
            </a:lvl8pPr>
            <a:lvl9pPr>
              <a:defRPr sz="208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068" y="1495893"/>
            <a:ext cx="3415167" cy="4889782"/>
          </a:xfrm>
        </p:spPr>
        <p:txBody>
          <a:bodyPr/>
          <a:lstStyle>
            <a:lvl1pPr marL="0" indent="0">
              <a:buNone/>
              <a:defRPr sz="1459"/>
            </a:lvl1pPr>
            <a:lvl2pPr marL="474891" indent="0">
              <a:buNone/>
              <a:defRPr sz="1251"/>
            </a:lvl2pPr>
            <a:lvl3pPr marL="949781" indent="0">
              <a:buNone/>
              <a:defRPr sz="1042"/>
            </a:lvl3pPr>
            <a:lvl4pPr marL="1424669" indent="0">
              <a:buNone/>
              <a:defRPr sz="938"/>
            </a:lvl4pPr>
            <a:lvl5pPr marL="1899556" indent="0">
              <a:buNone/>
              <a:defRPr sz="938"/>
            </a:lvl5pPr>
            <a:lvl6pPr marL="2374438" indent="0">
              <a:buNone/>
              <a:defRPr sz="938"/>
            </a:lvl6pPr>
            <a:lvl7pPr marL="2849339" indent="0">
              <a:buNone/>
              <a:defRPr sz="938"/>
            </a:lvl7pPr>
            <a:lvl8pPr marL="3324219" indent="0">
              <a:buNone/>
              <a:defRPr sz="938"/>
            </a:lvl8pPr>
            <a:lvl9pPr marL="3799109"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E17BACD1-82EC-4610-B5A7-1DC5989C2C61}" type="slidenum">
              <a:rPr lang="en-US"/>
              <a:pPr>
                <a:defRPr/>
              </a:pPr>
              <a:t>‹#›</a:t>
            </a:fld>
            <a:endParaRPr lang="en-US"/>
          </a:p>
        </p:txBody>
      </p:sp>
    </p:spTree>
    <p:extLst>
      <p:ext uri="{BB962C8B-B14F-4D97-AF65-F5344CB8AC3E}">
        <p14:creationId xmlns:p14="http://schemas.microsoft.com/office/powerpoint/2010/main" val="27821029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4683" y="5003959"/>
            <a:ext cx="6228398" cy="590746"/>
          </a:xfrm>
        </p:spPr>
        <p:txBody>
          <a:bodyPr anchor="b"/>
          <a:lstStyle>
            <a:lvl1pPr algn="l">
              <a:defRPr sz="2085" b="1"/>
            </a:lvl1pPr>
          </a:lstStyle>
          <a:p>
            <a:r>
              <a:rPr lang="en-US" smtClean="0"/>
              <a:t>Click to edit Master title style</a:t>
            </a:r>
            <a:endParaRPr lang="en-US"/>
          </a:p>
        </p:txBody>
      </p:sp>
      <p:sp>
        <p:nvSpPr>
          <p:cNvPr id="3" name="Picture Placeholder 2"/>
          <p:cNvSpPr>
            <a:spLocks noGrp="1"/>
          </p:cNvSpPr>
          <p:nvPr>
            <p:ph type="pic" idx="1"/>
          </p:nvPr>
        </p:nvSpPr>
        <p:spPr>
          <a:xfrm>
            <a:off x="2034683" y="638733"/>
            <a:ext cx="6228398" cy="4289108"/>
          </a:xfrm>
        </p:spPr>
        <p:txBody>
          <a:bodyPr/>
          <a:lstStyle>
            <a:lvl1pPr marL="0" indent="0">
              <a:buNone/>
              <a:defRPr sz="3336"/>
            </a:lvl1pPr>
            <a:lvl2pPr marL="474891" indent="0">
              <a:buNone/>
              <a:defRPr sz="2919"/>
            </a:lvl2pPr>
            <a:lvl3pPr marL="949781" indent="0">
              <a:buNone/>
              <a:defRPr sz="2502"/>
            </a:lvl3pPr>
            <a:lvl4pPr marL="1424669" indent="0">
              <a:buNone/>
              <a:defRPr sz="2085"/>
            </a:lvl4pPr>
            <a:lvl5pPr marL="1899556" indent="0">
              <a:buNone/>
              <a:defRPr sz="2085"/>
            </a:lvl5pPr>
            <a:lvl6pPr marL="2374438" indent="0">
              <a:buNone/>
              <a:defRPr sz="2085"/>
            </a:lvl6pPr>
            <a:lvl7pPr marL="2849339" indent="0">
              <a:buNone/>
              <a:defRPr sz="2085"/>
            </a:lvl7pPr>
            <a:lvl8pPr marL="3324219" indent="0">
              <a:buNone/>
              <a:defRPr sz="2085"/>
            </a:lvl8pPr>
            <a:lvl9pPr marL="3799109" indent="0">
              <a:buNone/>
              <a:defRPr sz="2085"/>
            </a:lvl9pPr>
          </a:lstStyle>
          <a:p>
            <a:pPr lvl="0"/>
            <a:r>
              <a:rPr lang="en-US" noProof="0" smtClean="0"/>
              <a:t>Click icon to add picture</a:t>
            </a:r>
          </a:p>
        </p:txBody>
      </p:sp>
      <p:sp>
        <p:nvSpPr>
          <p:cNvPr id="4" name="Text Placeholder 3"/>
          <p:cNvSpPr>
            <a:spLocks noGrp="1"/>
          </p:cNvSpPr>
          <p:nvPr>
            <p:ph type="body" sz="half" idx="2"/>
          </p:nvPr>
        </p:nvSpPr>
        <p:spPr>
          <a:xfrm>
            <a:off x="2034683" y="5594711"/>
            <a:ext cx="6228398" cy="838957"/>
          </a:xfrm>
        </p:spPr>
        <p:txBody>
          <a:bodyPr/>
          <a:lstStyle>
            <a:lvl1pPr marL="0" indent="0">
              <a:buNone/>
              <a:defRPr sz="1459"/>
            </a:lvl1pPr>
            <a:lvl2pPr marL="474891" indent="0">
              <a:buNone/>
              <a:defRPr sz="1251"/>
            </a:lvl2pPr>
            <a:lvl3pPr marL="949781" indent="0">
              <a:buNone/>
              <a:defRPr sz="1042"/>
            </a:lvl3pPr>
            <a:lvl4pPr marL="1424669" indent="0">
              <a:buNone/>
              <a:defRPr sz="938"/>
            </a:lvl4pPr>
            <a:lvl5pPr marL="1899556" indent="0">
              <a:buNone/>
              <a:defRPr sz="938"/>
            </a:lvl5pPr>
            <a:lvl6pPr marL="2374438" indent="0">
              <a:buNone/>
              <a:defRPr sz="938"/>
            </a:lvl6pPr>
            <a:lvl7pPr marL="2849339" indent="0">
              <a:buNone/>
              <a:defRPr sz="938"/>
            </a:lvl7pPr>
            <a:lvl8pPr marL="3324219" indent="0">
              <a:buNone/>
              <a:defRPr sz="938"/>
            </a:lvl8pPr>
            <a:lvl9pPr marL="3799109"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DB319819-8BDE-4D5E-9558-9B4CEBDA8BD8}" type="slidenum">
              <a:rPr lang="en-US"/>
              <a:pPr>
                <a:defRPr/>
              </a:pPr>
              <a:t>‹#›</a:t>
            </a:fld>
            <a:endParaRPr lang="en-US"/>
          </a:p>
        </p:txBody>
      </p:sp>
    </p:spTree>
    <p:extLst>
      <p:ext uri="{BB962C8B-B14F-4D97-AF65-F5344CB8AC3E}">
        <p14:creationId xmlns:p14="http://schemas.microsoft.com/office/powerpoint/2010/main" val="30205968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184CFA21-7FFA-4007-9FB0-DD5A8763F7F6}" type="slidenum">
              <a:rPr lang="en-US"/>
              <a:pPr>
                <a:defRPr/>
              </a:pPr>
              <a:t>‹#›</a:t>
            </a:fld>
            <a:endParaRPr lang="en-US"/>
          </a:p>
        </p:txBody>
      </p:sp>
    </p:spTree>
    <p:extLst>
      <p:ext uri="{BB962C8B-B14F-4D97-AF65-F5344CB8AC3E}">
        <p14:creationId xmlns:p14="http://schemas.microsoft.com/office/powerpoint/2010/main" val="6065437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5983" y="286304"/>
            <a:ext cx="2335649" cy="60994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9033" y="286304"/>
            <a:ext cx="6833936" cy="60994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0" hangingPunct="0">
              <a:defRPr b="1">
                <a:latin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0" hangingPunct="0">
              <a:defRPr b="1">
                <a:latin typeface="Arial" pitchFamily="34"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0" hangingPunct="0">
              <a:defRPr b="1">
                <a:latin typeface="Arial" pitchFamily="34" charset="0"/>
              </a:defRPr>
            </a:lvl1pPr>
          </a:lstStyle>
          <a:p>
            <a:pPr>
              <a:defRPr/>
            </a:pPr>
            <a:fld id="{C66F3F78-42A8-4870-96D7-E20B9A102FE7}" type="slidenum">
              <a:rPr lang="en-US"/>
              <a:pPr>
                <a:defRPr/>
              </a:pPr>
              <a:t>‹#›</a:t>
            </a:fld>
            <a:endParaRPr lang="en-US"/>
          </a:p>
        </p:txBody>
      </p:sp>
    </p:spTree>
    <p:extLst>
      <p:ext uri="{BB962C8B-B14F-4D97-AF65-F5344CB8AC3E}">
        <p14:creationId xmlns:p14="http://schemas.microsoft.com/office/powerpoint/2010/main" val="28607655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900"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33942" indent="0" algn="ctr">
              <a:buNone/>
              <a:defRPr/>
            </a:lvl2pPr>
            <a:lvl3pPr marL="867886" indent="0" algn="ctr">
              <a:buNone/>
              <a:defRPr/>
            </a:lvl3pPr>
            <a:lvl4pPr marL="1301826" indent="0" algn="ctr">
              <a:buNone/>
              <a:defRPr/>
            </a:lvl4pPr>
            <a:lvl5pPr marL="1735762" indent="0" algn="ctr">
              <a:buNone/>
              <a:defRPr/>
            </a:lvl5pPr>
            <a:lvl6pPr marL="2169713" indent="0" algn="ctr">
              <a:buNone/>
              <a:defRPr/>
            </a:lvl6pPr>
            <a:lvl7pPr marL="2603655" indent="0" algn="ctr">
              <a:buNone/>
              <a:defRPr/>
            </a:lvl7pPr>
            <a:lvl8pPr marL="3037598" indent="0" algn="ctr">
              <a:buNone/>
              <a:defRPr/>
            </a:lvl8pPr>
            <a:lvl9pPr marL="3471536"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2487104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8967158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36"/>
            <a:ext cx="8823325" cy="1419225"/>
          </a:xfrm>
        </p:spPr>
        <p:txBody>
          <a:bodyPr anchor="t"/>
          <a:lstStyle>
            <a:lvl1pPr algn="l">
              <a:defRPr sz="3857"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561"/>
            <a:ext cx="8823325" cy="1563687"/>
          </a:xfrm>
        </p:spPr>
        <p:txBody>
          <a:bodyPr anchor="b"/>
          <a:lstStyle>
            <a:lvl1pPr marL="0" indent="0">
              <a:buNone/>
              <a:defRPr sz="1876"/>
            </a:lvl1pPr>
            <a:lvl2pPr marL="433942" indent="0">
              <a:buNone/>
              <a:defRPr sz="1668"/>
            </a:lvl2pPr>
            <a:lvl3pPr marL="867886" indent="0">
              <a:buNone/>
              <a:defRPr sz="1564"/>
            </a:lvl3pPr>
            <a:lvl4pPr marL="1301826" indent="0">
              <a:buNone/>
              <a:defRPr sz="1355"/>
            </a:lvl4pPr>
            <a:lvl5pPr marL="1735762" indent="0">
              <a:buNone/>
              <a:defRPr sz="1355"/>
            </a:lvl5pPr>
            <a:lvl6pPr marL="2169713" indent="0">
              <a:buNone/>
              <a:defRPr sz="1355"/>
            </a:lvl6pPr>
            <a:lvl7pPr marL="2603655" indent="0">
              <a:buNone/>
              <a:defRPr sz="1355"/>
            </a:lvl7pPr>
            <a:lvl8pPr marL="3037598" indent="0">
              <a:buNone/>
              <a:defRPr sz="1355"/>
            </a:lvl8pPr>
            <a:lvl9pPr marL="3471536" indent="0">
              <a:buNone/>
              <a:defRPr sz="1355"/>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594626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38" y="1338263"/>
            <a:ext cx="4486275"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1716616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38" y="285754"/>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7" y="1600199"/>
            <a:ext cx="4586287" cy="666751"/>
          </a:xfrm>
        </p:spPr>
        <p:txBody>
          <a:bodyPr anchor="b"/>
          <a:lstStyle>
            <a:lvl1pPr marL="0" indent="0">
              <a:buNone/>
              <a:defRPr sz="2293" b="1"/>
            </a:lvl1pPr>
            <a:lvl2pPr marL="433942" indent="0">
              <a:buNone/>
              <a:defRPr sz="1876" b="1"/>
            </a:lvl2pPr>
            <a:lvl3pPr marL="867886" indent="0">
              <a:buNone/>
              <a:defRPr sz="1668" b="1"/>
            </a:lvl3pPr>
            <a:lvl4pPr marL="1301826" indent="0">
              <a:buNone/>
              <a:defRPr sz="1564" b="1"/>
            </a:lvl4pPr>
            <a:lvl5pPr marL="1735762" indent="0">
              <a:buNone/>
              <a:defRPr sz="1564" b="1"/>
            </a:lvl5pPr>
            <a:lvl6pPr marL="2169713" indent="0">
              <a:buNone/>
              <a:defRPr sz="1564" b="1"/>
            </a:lvl6pPr>
            <a:lvl7pPr marL="2603655" indent="0">
              <a:buNone/>
              <a:defRPr sz="1564" b="1"/>
            </a:lvl7pPr>
            <a:lvl8pPr marL="3037598" indent="0">
              <a:buNone/>
              <a:defRPr sz="1564" b="1"/>
            </a:lvl8pPr>
            <a:lvl9pPr marL="3471536" indent="0">
              <a:buNone/>
              <a:defRPr sz="1564" b="1"/>
            </a:lvl9pPr>
          </a:lstStyle>
          <a:p>
            <a:pPr lvl="0"/>
            <a:r>
              <a:rPr lang="en-US" smtClean="0"/>
              <a:t>Click to edit Master text styles</a:t>
            </a:r>
          </a:p>
        </p:txBody>
      </p:sp>
      <p:sp>
        <p:nvSpPr>
          <p:cNvPr id="4" name="Content Placeholder 3"/>
          <p:cNvSpPr>
            <a:spLocks noGrp="1"/>
          </p:cNvSpPr>
          <p:nvPr>
            <p:ph sz="half" idx="2"/>
          </p:nvPr>
        </p:nvSpPr>
        <p:spPr>
          <a:xfrm>
            <a:off x="519117" y="2266950"/>
            <a:ext cx="4586287"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700" y="1600199"/>
            <a:ext cx="4587875" cy="666751"/>
          </a:xfrm>
        </p:spPr>
        <p:txBody>
          <a:bodyPr anchor="b"/>
          <a:lstStyle>
            <a:lvl1pPr marL="0" indent="0">
              <a:buNone/>
              <a:defRPr sz="2293" b="1"/>
            </a:lvl1pPr>
            <a:lvl2pPr marL="433942" indent="0">
              <a:buNone/>
              <a:defRPr sz="1876" b="1"/>
            </a:lvl2pPr>
            <a:lvl3pPr marL="867886" indent="0">
              <a:buNone/>
              <a:defRPr sz="1668" b="1"/>
            </a:lvl3pPr>
            <a:lvl4pPr marL="1301826" indent="0">
              <a:buNone/>
              <a:defRPr sz="1564" b="1"/>
            </a:lvl4pPr>
            <a:lvl5pPr marL="1735762" indent="0">
              <a:buNone/>
              <a:defRPr sz="1564" b="1"/>
            </a:lvl5pPr>
            <a:lvl6pPr marL="2169713" indent="0">
              <a:buNone/>
              <a:defRPr sz="1564" b="1"/>
            </a:lvl6pPr>
            <a:lvl7pPr marL="2603655" indent="0">
              <a:buNone/>
              <a:defRPr sz="1564" b="1"/>
            </a:lvl7pPr>
            <a:lvl8pPr marL="3037598" indent="0">
              <a:buNone/>
              <a:defRPr sz="1564" b="1"/>
            </a:lvl8pPr>
            <a:lvl9pPr marL="3471536" indent="0">
              <a:buNone/>
              <a:defRPr sz="1564" b="1"/>
            </a:lvl9pPr>
          </a:lstStyle>
          <a:p>
            <a:pPr lvl="0"/>
            <a:r>
              <a:rPr lang="en-US" smtClean="0"/>
              <a:t>Click to edit Master text styles</a:t>
            </a:r>
          </a:p>
        </p:txBody>
      </p:sp>
      <p:sp>
        <p:nvSpPr>
          <p:cNvPr id="6" name="Content Placeholder 5"/>
          <p:cNvSpPr>
            <a:spLocks noGrp="1"/>
          </p:cNvSpPr>
          <p:nvPr>
            <p:ph sz="quarter" idx="4"/>
          </p:nvPr>
        </p:nvSpPr>
        <p:spPr>
          <a:xfrm>
            <a:off x="5273700" y="2266950"/>
            <a:ext cx="4587875"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2310126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968280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0611836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37" y="284166"/>
            <a:ext cx="3414713" cy="1211262"/>
          </a:xfrm>
        </p:spPr>
        <p:txBody>
          <a:bodyPr anchor="b"/>
          <a:lstStyle>
            <a:lvl1pPr algn="l">
              <a:defRPr sz="1876" b="1"/>
            </a:lvl1pPr>
          </a:lstStyle>
          <a:p>
            <a:r>
              <a:rPr lang="en-US" smtClean="0"/>
              <a:t>Click to edit Master title style</a:t>
            </a:r>
            <a:endParaRPr lang="en-US"/>
          </a:p>
        </p:txBody>
      </p:sp>
      <p:sp>
        <p:nvSpPr>
          <p:cNvPr id="3" name="Content Placeholder 2"/>
          <p:cNvSpPr>
            <a:spLocks noGrp="1"/>
          </p:cNvSpPr>
          <p:nvPr>
            <p:ph idx="1"/>
          </p:nvPr>
        </p:nvSpPr>
        <p:spPr>
          <a:xfrm>
            <a:off x="4059237" y="284172"/>
            <a:ext cx="5802312" cy="6100762"/>
          </a:xfrm>
        </p:spPr>
        <p:txBody>
          <a:bodyPr/>
          <a:lstStyle>
            <a:lvl1pPr>
              <a:defRPr sz="3023"/>
            </a:lvl1pPr>
            <a:lvl2pPr>
              <a:defRPr sz="2710"/>
            </a:lvl2pPr>
            <a:lvl3pPr>
              <a:defRPr sz="2293"/>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37" y="1495425"/>
            <a:ext cx="3414713" cy="4889500"/>
          </a:xfrm>
        </p:spPr>
        <p:txBody>
          <a:bodyPr/>
          <a:lstStyle>
            <a:lvl1pPr marL="0" indent="0">
              <a:buNone/>
              <a:defRPr sz="1355"/>
            </a:lvl1pPr>
            <a:lvl2pPr marL="433942" indent="0">
              <a:buNone/>
              <a:defRPr sz="1147"/>
            </a:lvl2pPr>
            <a:lvl3pPr marL="867886" indent="0">
              <a:buNone/>
              <a:defRPr sz="938"/>
            </a:lvl3pPr>
            <a:lvl4pPr marL="1301826" indent="0">
              <a:buNone/>
              <a:defRPr sz="834"/>
            </a:lvl4pPr>
            <a:lvl5pPr marL="1735762" indent="0">
              <a:buNone/>
              <a:defRPr sz="834"/>
            </a:lvl5pPr>
            <a:lvl6pPr marL="2169713" indent="0">
              <a:buNone/>
              <a:defRPr sz="834"/>
            </a:lvl6pPr>
            <a:lvl7pPr marL="2603655" indent="0">
              <a:buNone/>
              <a:defRPr sz="834"/>
            </a:lvl7pPr>
            <a:lvl8pPr marL="3037598" indent="0">
              <a:buNone/>
              <a:defRPr sz="834"/>
            </a:lvl8pPr>
            <a:lvl9pPr marL="3471536"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374800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200" y="5003799"/>
            <a:ext cx="6227763" cy="590550"/>
          </a:xfrm>
        </p:spPr>
        <p:txBody>
          <a:bodyPr anchor="b"/>
          <a:lstStyle>
            <a:lvl1pPr algn="l">
              <a:defRPr sz="1876" b="1"/>
            </a:lvl1pPr>
          </a:lstStyle>
          <a:p>
            <a:r>
              <a:rPr lang="en-US" smtClean="0"/>
              <a:t>Click to edit Master title style</a:t>
            </a:r>
            <a:endParaRPr lang="en-US"/>
          </a:p>
        </p:txBody>
      </p:sp>
      <p:sp>
        <p:nvSpPr>
          <p:cNvPr id="3" name="Picture Placeholder 2"/>
          <p:cNvSpPr>
            <a:spLocks noGrp="1"/>
          </p:cNvSpPr>
          <p:nvPr>
            <p:ph type="pic" idx="1"/>
          </p:nvPr>
        </p:nvSpPr>
        <p:spPr>
          <a:xfrm>
            <a:off x="2035200" y="638175"/>
            <a:ext cx="6227763" cy="4289425"/>
          </a:xfrm>
        </p:spPr>
        <p:txBody>
          <a:bodyPr/>
          <a:lstStyle>
            <a:lvl1pPr marL="0" indent="0">
              <a:buNone/>
              <a:defRPr sz="3023"/>
            </a:lvl1pPr>
            <a:lvl2pPr marL="433942" indent="0">
              <a:buNone/>
              <a:defRPr sz="2710"/>
            </a:lvl2pPr>
            <a:lvl3pPr marL="867886" indent="0">
              <a:buNone/>
              <a:defRPr sz="2293"/>
            </a:lvl3pPr>
            <a:lvl4pPr marL="1301826" indent="0">
              <a:buNone/>
              <a:defRPr sz="1876"/>
            </a:lvl4pPr>
            <a:lvl5pPr marL="1735762" indent="0">
              <a:buNone/>
              <a:defRPr sz="1876"/>
            </a:lvl5pPr>
            <a:lvl6pPr marL="2169713" indent="0">
              <a:buNone/>
              <a:defRPr sz="1876"/>
            </a:lvl6pPr>
            <a:lvl7pPr marL="2603655" indent="0">
              <a:buNone/>
              <a:defRPr sz="1876"/>
            </a:lvl7pPr>
            <a:lvl8pPr marL="3037598" indent="0">
              <a:buNone/>
              <a:defRPr sz="1876"/>
            </a:lvl8pPr>
            <a:lvl9pPr marL="3471536" indent="0">
              <a:buNone/>
              <a:defRPr sz="1876"/>
            </a:lvl9pPr>
          </a:lstStyle>
          <a:p>
            <a:pPr lvl="0"/>
            <a:endParaRPr lang="en-US" noProof="0" smtClean="0"/>
          </a:p>
        </p:txBody>
      </p:sp>
      <p:sp>
        <p:nvSpPr>
          <p:cNvPr id="4" name="Text Placeholder 3"/>
          <p:cNvSpPr>
            <a:spLocks noGrp="1"/>
          </p:cNvSpPr>
          <p:nvPr>
            <p:ph type="body" sz="half" idx="2"/>
          </p:nvPr>
        </p:nvSpPr>
        <p:spPr>
          <a:xfrm>
            <a:off x="2035200" y="5594358"/>
            <a:ext cx="6227763" cy="839788"/>
          </a:xfrm>
        </p:spPr>
        <p:txBody>
          <a:bodyPr/>
          <a:lstStyle>
            <a:lvl1pPr marL="0" indent="0">
              <a:buNone/>
              <a:defRPr sz="1355"/>
            </a:lvl1pPr>
            <a:lvl2pPr marL="433942" indent="0">
              <a:buNone/>
              <a:defRPr sz="1147"/>
            </a:lvl2pPr>
            <a:lvl3pPr marL="867886" indent="0">
              <a:buNone/>
              <a:defRPr sz="938"/>
            </a:lvl3pPr>
            <a:lvl4pPr marL="1301826" indent="0">
              <a:buNone/>
              <a:defRPr sz="834"/>
            </a:lvl4pPr>
            <a:lvl5pPr marL="1735762" indent="0">
              <a:buNone/>
              <a:defRPr sz="834"/>
            </a:lvl5pPr>
            <a:lvl6pPr marL="2169713" indent="0">
              <a:buNone/>
              <a:defRPr sz="834"/>
            </a:lvl6pPr>
            <a:lvl7pPr marL="2603655" indent="0">
              <a:buNone/>
              <a:defRPr sz="834"/>
            </a:lvl7pPr>
            <a:lvl8pPr marL="3037598" indent="0">
              <a:buNone/>
              <a:defRPr sz="834"/>
            </a:lvl8pPr>
            <a:lvl9pPr marL="3471536"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314300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8544819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87"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0767276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9088" y="93669"/>
            <a:ext cx="10144125" cy="895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31825" y="1338263"/>
            <a:ext cx="9123363" cy="4692650"/>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7308857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9088" y="93669"/>
            <a:ext cx="10144125" cy="895350"/>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9109864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87"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34510" indent="0" algn="ctr">
              <a:buNone/>
              <a:defRPr/>
            </a:lvl2pPr>
            <a:lvl3pPr marL="869022" indent="0" algn="ctr">
              <a:buNone/>
              <a:defRPr/>
            </a:lvl3pPr>
            <a:lvl4pPr marL="1303530" indent="0" algn="ctr">
              <a:buNone/>
              <a:defRPr/>
            </a:lvl4pPr>
            <a:lvl5pPr marL="1738036" indent="0" algn="ctr">
              <a:buNone/>
              <a:defRPr/>
            </a:lvl5pPr>
            <a:lvl6pPr marL="2172552" indent="0" algn="ctr">
              <a:buNone/>
              <a:defRPr/>
            </a:lvl6pPr>
            <a:lvl7pPr marL="2607062" indent="0" algn="ctr">
              <a:buNone/>
              <a:defRPr/>
            </a:lvl7pPr>
            <a:lvl8pPr marL="3041571" indent="0" algn="ctr">
              <a:buNone/>
              <a:defRPr/>
            </a:lvl8pPr>
            <a:lvl9pPr marL="347608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8835134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1658954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36"/>
            <a:ext cx="8823325" cy="1419225"/>
          </a:xfrm>
        </p:spPr>
        <p:txBody>
          <a:bodyPr anchor="t"/>
          <a:lstStyle>
            <a:lvl1pPr algn="l">
              <a:defRPr sz="3857"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550"/>
            <a:ext cx="8823325" cy="1563687"/>
          </a:xfrm>
        </p:spPr>
        <p:txBody>
          <a:bodyPr anchor="b"/>
          <a:lstStyle>
            <a:lvl1pPr marL="0" indent="0">
              <a:buNone/>
              <a:defRPr sz="1876"/>
            </a:lvl1pPr>
            <a:lvl2pPr marL="434510" indent="0">
              <a:buNone/>
              <a:defRPr sz="1668"/>
            </a:lvl2pPr>
            <a:lvl3pPr marL="869022" indent="0">
              <a:buNone/>
              <a:defRPr sz="1564"/>
            </a:lvl3pPr>
            <a:lvl4pPr marL="1303530" indent="0">
              <a:buNone/>
              <a:defRPr sz="1355"/>
            </a:lvl4pPr>
            <a:lvl5pPr marL="1738036" indent="0">
              <a:buNone/>
              <a:defRPr sz="1355"/>
            </a:lvl5pPr>
            <a:lvl6pPr marL="2172552" indent="0">
              <a:buNone/>
              <a:defRPr sz="1355"/>
            </a:lvl6pPr>
            <a:lvl7pPr marL="2607062" indent="0">
              <a:buNone/>
              <a:defRPr sz="1355"/>
            </a:lvl7pPr>
            <a:lvl8pPr marL="3041571" indent="0">
              <a:buNone/>
              <a:defRPr sz="1355"/>
            </a:lvl8pPr>
            <a:lvl9pPr marL="3476080" indent="0">
              <a:buNone/>
              <a:defRPr sz="1355"/>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8826749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25" y="1338263"/>
            <a:ext cx="4486275"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239549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25" y="285754"/>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7" y="1600199"/>
            <a:ext cx="4586287" cy="666751"/>
          </a:xfrm>
        </p:spPr>
        <p:txBody>
          <a:bodyPr anchor="b"/>
          <a:lstStyle>
            <a:lvl1pPr marL="0" indent="0">
              <a:buNone/>
              <a:defRPr sz="2293" b="1"/>
            </a:lvl1pPr>
            <a:lvl2pPr marL="434510" indent="0">
              <a:buNone/>
              <a:defRPr sz="1876" b="1"/>
            </a:lvl2pPr>
            <a:lvl3pPr marL="869022" indent="0">
              <a:buNone/>
              <a:defRPr sz="1668" b="1"/>
            </a:lvl3pPr>
            <a:lvl4pPr marL="1303530" indent="0">
              <a:buNone/>
              <a:defRPr sz="1564" b="1"/>
            </a:lvl4pPr>
            <a:lvl5pPr marL="1738036" indent="0">
              <a:buNone/>
              <a:defRPr sz="1564" b="1"/>
            </a:lvl5pPr>
            <a:lvl6pPr marL="2172552" indent="0">
              <a:buNone/>
              <a:defRPr sz="1564" b="1"/>
            </a:lvl6pPr>
            <a:lvl7pPr marL="2607062" indent="0">
              <a:buNone/>
              <a:defRPr sz="1564" b="1"/>
            </a:lvl7pPr>
            <a:lvl8pPr marL="3041571" indent="0">
              <a:buNone/>
              <a:defRPr sz="1564" b="1"/>
            </a:lvl8pPr>
            <a:lvl9pPr marL="3476080" indent="0">
              <a:buNone/>
              <a:defRPr sz="1564" b="1"/>
            </a:lvl9pPr>
          </a:lstStyle>
          <a:p>
            <a:pPr lvl="0"/>
            <a:r>
              <a:rPr lang="en-US" smtClean="0"/>
              <a:t>Click to edit Master text styles</a:t>
            </a:r>
          </a:p>
        </p:txBody>
      </p:sp>
      <p:sp>
        <p:nvSpPr>
          <p:cNvPr id="4" name="Content Placeholder 3"/>
          <p:cNvSpPr>
            <a:spLocks noGrp="1"/>
          </p:cNvSpPr>
          <p:nvPr>
            <p:ph sz="half" idx="2"/>
          </p:nvPr>
        </p:nvSpPr>
        <p:spPr>
          <a:xfrm>
            <a:off x="519117" y="2266950"/>
            <a:ext cx="4586287"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87" y="1600199"/>
            <a:ext cx="4587875" cy="666751"/>
          </a:xfrm>
        </p:spPr>
        <p:txBody>
          <a:bodyPr anchor="b"/>
          <a:lstStyle>
            <a:lvl1pPr marL="0" indent="0">
              <a:buNone/>
              <a:defRPr sz="2293" b="1"/>
            </a:lvl1pPr>
            <a:lvl2pPr marL="434510" indent="0">
              <a:buNone/>
              <a:defRPr sz="1876" b="1"/>
            </a:lvl2pPr>
            <a:lvl3pPr marL="869022" indent="0">
              <a:buNone/>
              <a:defRPr sz="1668" b="1"/>
            </a:lvl3pPr>
            <a:lvl4pPr marL="1303530" indent="0">
              <a:buNone/>
              <a:defRPr sz="1564" b="1"/>
            </a:lvl4pPr>
            <a:lvl5pPr marL="1738036" indent="0">
              <a:buNone/>
              <a:defRPr sz="1564" b="1"/>
            </a:lvl5pPr>
            <a:lvl6pPr marL="2172552" indent="0">
              <a:buNone/>
              <a:defRPr sz="1564" b="1"/>
            </a:lvl6pPr>
            <a:lvl7pPr marL="2607062" indent="0">
              <a:buNone/>
              <a:defRPr sz="1564" b="1"/>
            </a:lvl7pPr>
            <a:lvl8pPr marL="3041571" indent="0">
              <a:buNone/>
              <a:defRPr sz="1564" b="1"/>
            </a:lvl8pPr>
            <a:lvl9pPr marL="3476080" indent="0">
              <a:buNone/>
              <a:defRPr sz="1564" b="1"/>
            </a:lvl9pPr>
          </a:lstStyle>
          <a:p>
            <a:pPr lvl="0"/>
            <a:r>
              <a:rPr lang="en-US" smtClean="0"/>
              <a:t>Click to edit Master text styles</a:t>
            </a:r>
          </a:p>
        </p:txBody>
      </p:sp>
      <p:sp>
        <p:nvSpPr>
          <p:cNvPr id="6" name="Content Placeholder 5"/>
          <p:cNvSpPr>
            <a:spLocks noGrp="1"/>
          </p:cNvSpPr>
          <p:nvPr>
            <p:ph sz="quarter" idx="4"/>
          </p:nvPr>
        </p:nvSpPr>
        <p:spPr>
          <a:xfrm>
            <a:off x="5273687" y="2266950"/>
            <a:ext cx="4587875"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6382410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0156800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1081168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24" y="284166"/>
            <a:ext cx="3414713" cy="1211262"/>
          </a:xfrm>
        </p:spPr>
        <p:txBody>
          <a:bodyPr anchor="b"/>
          <a:lstStyle>
            <a:lvl1pPr algn="l">
              <a:defRPr sz="1876" b="1"/>
            </a:lvl1pPr>
          </a:lstStyle>
          <a:p>
            <a:r>
              <a:rPr lang="en-US" smtClean="0"/>
              <a:t>Click to edit Master title style</a:t>
            </a:r>
            <a:endParaRPr lang="en-US"/>
          </a:p>
        </p:txBody>
      </p:sp>
      <p:sp>
        <p:nvSpPr>
          <p:cNvPr id="3" name="Content Placeholder 2"/>
          <p:cNvSpPr>
            <a:spLocks noGrp="1"/>
          </p:cNvSpPr>
          <p:nvPr>
            <p:ph idx="1"/>
          </p:nvPr>
        </p:nvSpPr>
        <p:spPr>
          <a:xfrm>
            <a:off x="4059237" y="284172"/>
            <a:ext cx="5802312" cy="6100762"/>
          </a:xfrm>
        </p:spPr>
        <p:txBody>
          <a:bodyPr/>
          <a:lstStyle>
            <a:lvl1pPr>
              <a:defRPr sz="3023"/>
            </a:lvl1pPr>
            <a:lvl2pPr>
              <a:defRPr sz="2710"/>
            </a:lvl2pPr>
            <a:lvl3pPr>
              <a:defRPr sz="2293"/>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24" y="1495425"/>
            <a:ext cx="3414713" cy="4889500"/>
          </a:xfrm>
        </p:spPr>
        <p:txBody>
          <a:bodyPr/>
          <a:lstStyle>
            <a:lvl1pPr marL="0" indent="0">
              <a:buNone/>
              <a:defRPr sz="1355"/>
            </a:lvl1pPr>
            <a:lvl2pPr marL="434510" indent="0">
              <a:buNone/>
              <a:defRPr sz="1147"/>
            </a:lvl2pPr>
            <a:lvl3pPr marL="869022" indent="0">
              <a:buNone/>
              <a:defRPr sz="938"/>
            </a:lvl3pPr>
            <a:lvl4pPr marL="1303530" indent="0">
              <a:buNone/>
              <a:defRPr sz="834"/>
            </a:lvl4pPr>
            <a:lvl5pPr marL="1738036" indent="0">
              <a:buNone/>
              <a:defRPr sz="834"/>
            </a:lvl5pPr>
            <a:lvl6pPr marL="2172552" indent="0">
              <a:buNone/>
              <a:defRPr sz="834"/>
            </a:lvl6pPr>
            <a:lvl7pPr marL="2607062" indent="0">
              <a:buNone/>
              <a:defRPr sz="834"/>
            </a:lvl7pPr>
            <a:lvl8pPr marL="3041571" indent="0">
              <a:buNone/>
              <a:defRPr sz="834"/>
            </a:lvl8pPr>
            <a:lvl9pPr marL="3476080"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8491738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87" y="5003799"/>
            <a:ext cx="6227763" cy="590550"/>
          </a:xfrm>
        </p:spPr>
        <p:txBody>
          <a:bodyPr anchor="b"/>
          <a:lstStyle>
            <a:lvl1pPr algn="l">
              <a:defRPr sz="1876" b="1"/>
            </a:lvl1pPr>
          </a:lstStyle>
          <a:p>
            <a:r>
              <a:rPr lang="en-US" smtClean="0"/>
              <a:t>Click to edit Master title style</a:t>
            </a:r>
            <a:endParaRPr lang="en-US"/>
          </a:p>
        </p:txBody>
      </p:sp>
      <p:sp>
        <p:nvSpPr>
          <p:cNvPr id="3" name="Picture Placeholder 2"/>
          <p:cNvSpPr>
            <a:spLocks noGrp="1"/>
          </p:cNvSpPr>
          <p:nvPr>
            <p:ph type="pic" idx="1"/>
          </p:nvPr>
        </p:nvSpPr>
        <p:spPr>
          <a:xfrm>
            <a:off x="2035187" y="638175"/>
            <a:ext cx="6227763" cy="4289425"/>
          </a:xfrm>
        </p:spPr>
        <p:txBody>
          <a:bodyPr/>
          <a:lstStyle>
            <a:lvl1pPr marL="0" indent="0">
              <a:buNone/>
              <a:defRPr sz="3023"/>
            </a:lvl1pPr>
            <a:lvl2pPr marL="434510" indent="0">
              <a:buNone/>
              <a:defRPr sz="2710"/>
            </a:lvl2pPr>
            <a:lvl3pPr marL="869022" indent="0">
              <a:buNone/>
              <a:defRPr sz="2293"/>
            </a:lvl3pPr>
            <a:lvl4pPr marL="1303530" indent="0">
              <a:buNone/>
              <a:defRPr sz="1876"/>
            </a:lvl4pPr>
            <a:lvl5pPr marL="1738036" indent="0">
              <a:buNone/>
              <a:defRPr sz="1876"/>
            </a:lvl5pPr>
            <a:lvl6pPr marL="2172552" indent="0">
              <a:buNone/>
              <a:defRPr sz="1876"/>
            </a:lvl6pPr>
            <a:lvl7pPr marL="2607062" indent="0">
              <a:buNone/>
              <a:defRPr sz="1876"/>
            </a:lvl7pPr>
            <a:lvl8pPr marL="3041571" indent="0">
              <a:buNone/>
              <a:defRPr sz="1876"/>
            </a:lvl8pPr>
            <a:lvl9pPr marL="3476080" indent="0">
              <a:buNone/>
              <a:defRPr sz="1876"/>
            </a:lvl9pPr>
          </a:lstStyle>
          <a:p>
            <a:pPr lvl="0"/>
            <a:endParaRPr lang="en-US" noProof="0" smtClean="0"/>
          </a:p>
        </p:txBody>
      </p:sp>
      <p:sp>
        <p:nvSpPr>
          <p:cNvPr id="4" name="Text Placeholder 3"/>
          <p:cNvSpPr>
            <a:spLocks noGrp="1"/>
          </p:cNvSpPr>
          <p:nvPr>
            <p:ph type="body" sz="half" idx="2"/>
          </p:nvPr>
        </p:nvSpPr>
        <p:spPr>
          <a:xfrm>
            <a:off x="2035187" y="5594358"/>
            <a:ext cx="6227763" cy="839788"/>
          </a:xfrm>
        </p:spPr>
        <p:txBody>
          <a:bodyPr/>
          <a:lstStyle>
            <a:lvl1pPr marL="0" indent="0">
              <a:buNone/>
              <a:defRPr sz="1355"/>
            </a:lvl1pPr>
            <a:lvl2pPr marL="434510" indent="0">
              <a:buNone/>
              <a:defRPr sz="1147"/>
            </a:lvl2pPr>
            <a:lvl3pPr marL="869022" indent="0">
              <a:buNone/>
              <a:defRPr sz="938"/>
            </a:lvl3pPr>
            <a:lvl4pPr marL="1303530" indent="0">
              <a:buNone/>
              <a:defRPr sz="834"/>
            </a:lvl4pPr>
            <a:lvl5pPr marL="1738036" indent="0">
              <a:buNone/>
              <a:defRPr sz="834"/>
            </a:lvl5pPr>
            <a:lvl6pPr marL="2172552" indent="0">
              <a:buNone/>
              <a:defRPr sz="834"/>
            </a:lvl6pPr>
            <a:lvl7pPr marL="2607062" indent="0">
              <a:buNone/>
              <a:defRPr sz="834"/>
            </a:lvl7pPr>
            <a:lvl8pPr marL="3041571" indent="0">
              <a:buNone/>
              <a:defRPr sz="834"/>
            </a:lvl8pPr>
            <a:lvl9pPr marL="3476080"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7421308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5195327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75"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786747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9075" y="93669"/>
            <a:ext cx="10144125" cy="895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31825" y="1338263"/>
            <a:ext cx="9123363" cy="4692650"/>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5190794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9075" y="93669"/>
            <a:ext cx="10144125" cy="895350"/>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089135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909"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33529" indent="0" algn="ctr">
              <a:buNone/>
              <a:defRPr/>
            </a:lvl2pPr>
            <a:lvl3pPr marL="867060" indent="0" algn="ctr">
              <a:buNone/>
              <a:defRPr/>
            </a:lvl3pPr>
            <a:lvl4pPr marL="1300590" indent="0" algn="ctr">
              <a:buNone/>
              <a:defRPr/>
            </a:lvl4pPr>
            <a:lvl5pPr marL="1734112" indent="0" algn="ctr">
              <a:buNone/>
              <a:defRPr/>
            </a:lvl5pPr>
            <a:lvl6pPr marL="2167651" indent="0" algn="ctr">
              <a:buNone/>
              <a:defRPr/>
            </a:lvl6pPr>
            <a:lvl7pPr marL="2601179" indent="0" algn="ctr">
              <a:buNone/>
              <a:defRPr/>
            </a:lvl7pPr>
            <a:lvl8pPr marL="3034713" indent="0" algn="ctr">
              <a:buNone/>
              <a:defRPr/>
            </a:lvl8pPr>
            <a:lvl9pPr marL="3468235"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206061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6651732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36"/>
            <a:ext cx="8823325" cy="1419225"/>
          </a:xfrm>
        </p:spPr>
        <p:txBody>
          <a:bodyPr anchor="t"/>
          <a:lstStyle>
            <a:lvl1pPr algn="l">
              <a:defRPr sz="3857"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570"/>
            <a:ext cx="8823325" cy="1563687"/>
          </a:xfrm>
        </p:spPr>
        <p:txBody>
          <a:bodyPr anchor="b"/>
          <a:lstStyle>
            <a:lvl1pPr marL="0" indent="0">
              <a:buNone/>
              <a:defRPr sz="1876"/>
            </a:lvl1pPr>
            <a:lvl2pPr marL="433529" indent="0">
              <a:buNone/>
              <a:defRPr sz="1668"/>
            </a:lvl2pPr>
            <a:lvl3pPr marL="867060" indent="0">
              <a:buNone/>
              <a:defRPr sz="1564"/>
            </a:lvl3pPr>
            <a:lvl4pPr marL="1300590" indent="0">
              <a:buNone/>
              <a:defRPr sz="1355"/>
            </a:lvl4pPr>
            <a:lvl5pPr marL="1734112" indent="0">
              <a:buNone/>
              <a:defRPr sz="1355"/>
            </a:lvl5pPr>
            <a:lvl6pPr marL="2167651" indent="0">
              <a:buNone/>
              <a:defRPr sz="1355"/>
            </a:lvl6pPr>
            <a:lvl7pPr marL="2601179" indent="0">
              <a:buNone/>
              <a:defRPr sz="1355"/>
            </a:lvl7pPr>
            <a:lvl8pPr marL="3034713" indent="0">
              <a:buNone/>
              <a:defRPr sz="1355"/>
            </a:lvl8pPr>
            <a:lvl9pPr marL="3468235" indent="0">
              <a:buNone/>
              <a:defRPr sz="1355"/>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512200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47" y="1338263"/>
            <a:ext cx="4486275"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0088408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47" y="285754"/>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7" y="1600199"/>
            <a:ext cx="4586287" cy="666751"/>
          </a:xfrm>
        </p:spPr>
        <p:txBody>
          <a:bodyPr anchor="b"/>
          <a:lstStyle>
            <a:lvl1pPr marL="0" indent="0">
              <a:buNone/>
              <a:defRPr sz="2293" b="1"/>
            </a:lvl1pPr>
            <a:lvl2pPr marL="433529" indent="0">
              <a:buNone/>
              <a:defRPr sz="1876" b="1"/>
            </a:lvl2pPr>
            <a:lvl3pPr marL="867060" indent="0">
              <a:buNone/>
              <a:defRPr sz="1668" b="1"/>
            </a:lvl3pPr>
            <a:lvl4pPr marL="1300590" indent="0">
              <a:buNone/>
              <a:defRPr sz="1564" b="1"/>
            </a:lvl4pPr>
            <a:lvl5pPr marL="1734112" indent="0">
              <a:buNone/>
              <a:defRPr sz="1564" b="1"/>
            </a:lvl5pPr>
            <a:lvl6pPr marL="2167651" indent="0">
              <a:buNone/>
              <a:defRPr sz="1564" b="1"/>
            </a:lvl6pPr>
            <a:lvl7pPr marL="2601179" indent="0">
              <a:buNone/>
              <a:defRPr sz="1564" b="1"/>
            </a:lvl7pPr>
            <a:lvl8pPr marL="3034713" indent="0">
              <a:buNone/>
              <a:defRPr sz="1564" b="1"/>
            </a:lvl8pPr>
            <a:lvl9pPr marL="3468235" indent="0">
              <a:buNone/>
              <a:defRPr sz="1564" b="1"/>
            </a:lvl9pPr>
          </a:lstStyle>
          <a:p>
            <a:pPr lvl="0"/>
            <a:r>
              <a:rPr lang="en-US" smtClean="0"/>
              <a:t>Click to edit Master text styles</a:t>
            </a:r>
          </a:p>
        </p:txBody>
      </p:sp>
      <p:sp>
        <p:nvSpPr>
          <p:cNvPr id="4" name="Content Placeholder 3"/>
          <p:cNvSpPr>
            <a:spLocks noGrp="1"/>
          </p:cNvSpPr>
          <p:nvPr>
            <p:ph sz="half" idx="2"/>
          </p:nvPr>
        </p:nvSpPr>
        <p:spPr>
          <a:xfrm>
            <a:off x="519117" y="2266950"/>
            <a:ext cx="4586287"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709" y="1600199"/>
            <a:ext cx="4587875" cy="666751"/>
          </a:xfrm>
        </p:spPr>
        <p:txBody>
          <a:bodyPr anchor="b"/>
          <a:lstStyle>
            <a:lvl1pPr marL="0" indent="0">
              <a:buNone/>
              <a:defRPr sz="2293" b="1"/>
            </a:lvl1pPr>
            <a:lvl2pPr marL="433529" indent="0">
              <a:buNone/>
              <a:defRPr sz="1876" b="1"/>
            </a:lvl2pPr>
            <a:lvl3pPr marL="867060" indent="0">
              <a:buNone/>
              <a:defRPr sz="1668" b="1"/>
            </a:lvl3pPr>
            <a:lvl4pPr marL="1300590" indent="0">
              <a:buNone/>
              <a:defRPr sz="1564" b="1"/>
            </a:lvl4pPr>
            <a:lvl5pPr marL="1734112" indent="0">
              <a:buNone/>
              <a:defRPr sz="1564" b="1"/>
            </a:lvl5pPr>
            <a:lvl6pPr marL="2167651" indent="0">
              <a:buNone/>
              <a:defRPr sz="1564" b="1"/>
            </a:lvl6pPr>
            <a:lvl7pPr marL="2601179" indent="0">
              <a:buNone/>
              <a:defRPr sz="1564" b="1"/>
            </a:lvl7pPr>
            <a:lvl8pPr marL="3034713" indent="0">
              <a:buNone/>
              <a:defRPr sz="1564" b="1"/>
            </a:lvl8pPr>
            <a:lvl9pPr marL="3468235" indent="0">
              <a:buNone/>
              <a:defRPr sz="1564" b="1"/>
            </a:lvl9pPr>
          </a:lstStyle>
          <a:p>
            <a:pPr lvl="0"/>
            <a:r>
              <a:rPr lang="en-US" smtClean="0"/>
              <a:t>Click to edit Master text styles</a:t>
            </a:r>
          </a:p>
        </p:txBody>
      </p:sp>
      <p:sp>
        <p:nvSpPr>
          <p:cNvPr id="6" name="Content Placeholder 5"/>
          <p:cNvSpPr>
            <a:spLocks noGrp="1"/>
          </p:cNvSpPr>
          <p:nvPr>
            <p:ph sz="quarter" idx="4"/>
          </p:nvPr>
        </p:nvSpPr>
        <p:spPr>
          <a:xfrm>
            <a:off x="5273709" y="2266950"/>
            <a:ext cx="4587875"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1329298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194500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142450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46" y="284166"/>
            <a:ext cx="3414713" cy="1211262"/>
          </a:xfrm>
        </p:spPr>
        <p:txBody>
          <a:bodyPr anchor="b"/>
          <a:lstStyle>
            <a:lvl1pPr algn="l">
              <a:defRPr sz="1876" b="1"/>
            </a:lvl1pPr>
          </a:lstStyle>
          <a:p>
            <a:r>
              <a:rPr lang="en-US" smtClean="0"/>
              <a:t>Click to edit Master title style</a:t>
            </a:r>
            <a:endParaRPr lang="en-US"/>
          </a:p>
        </p:txBody>
      </p:sp>
      <p:sp>
        <p:nvSpPr>
          <p:cNvPr id="3" name="Content Placeholder 2"/>
          <p:cNvSpPr>
            <a:spLocks noGrp="1"/>
          </p:cNvSpPr>
          <p:nvPr>
            <p:ph idx="1"/>
          </p:nvPr>
        </p:nvSpPr>
        <p:spPr>
          <a:xfrm>
            <a:off x="4059237" y="284172"/>
            <a:ext cx="5802312" cy="6100762"/>
          </a:xfrm>
        </p:spPr>
        <p:txBody>
          <a:bodyPr/>
          <a:lstStyle>
            <a:lvl1pPr>
              <a:defRPr sz="3023"/>
            </a:lvl1pPr>
            <a:lvl2pPr>
              <a:defRPr sz="2710"/>
            </a:lvl2pPr>
            <a:lvl3pPr>
              <a:defRPr sz="2293"/>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46" y="1495425"/>
            <a:ext cx="3414713" cy="4889500"/>
          </a:xfrm>
        </p:spPr>
        <p:txBody>
          <a:bodyPr/>
          <a:lstStyle>
            <a:lvl1pPr marL="0" indent="0">
              <a:buNone/>
              <a:defRPr sz="1355"/>
            </a:lvl1pPr>
            <a:lvl2pPr marL="433529" indent="0">
              <a:buNone/>
              <a:defRPr sz="1147"/>
            </a:lvl2pPr>
            <a:lvl3pPr marL="867060" indent="0">
              <a:buNone/>
              <a:defRPr sz="938"/>
            </a:lvl3pPr>
            <a:lvl4pPr marL="1300590" indent="0">
              <a:buNone/>
              <a:defRPr sz="834"/>
            </a:lvl4pPr>
            <a:lvl5pPr marL="1734112" indent="0">
              <a:buNone/>
              <a:defRPr sz="834"/>
            </a:lvl5pPr>
            <a:lvl6pPr marL="2167651" indent="0">
              <a:buNone/>
              <a:defRPr sz="834"/>
            </a:lvl6pPr>
            <a:lvl7pPr marL="2601179" indent="0">
              <a:buNone/>
              <a:defRPr sz="834"/>
            </a:lvl7pPr>
            <a:lvl8pPr marL="3034713" indent="0">
              <a:buNone/>
              <a:defRPr sz="834"/>
            </a:lvl8pPr>
            <a:lvl9pPr marL="3468235"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2912648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209" y="5003799"/>
            <a:ext cx="6227763" cy="590550"/>
          </a:xfrm>
        </p:spPr>
        <p:txBody>
          <a:bodyPr anchor="b"/>
          <a:lstStyle>
            <a:lvl1pPr algn="l">
              <a:defRPr sz="1876" b="1"/>
            </a:lvl1pPr>
          </a:lstStyle>
          <a:p>
            <a:r>
              <a:rPr lang="en-US" smtClean="0"/>
              <a:t>Click to edit Master title style</a:t>
            </a:r>
            <a:endParaRPr lang="en-US"/>
          </a:p>
        </p:txBody>
      </p:sp>
      <p:sp>
        <p:nvSpPr>
          <p:cNvPr id="3" name="Picture Placeholder 2"/>
          <p:cNvSpPr>
            <a:spLocks noGrp="1"/>
          </p:cNvSpPr>
          <p:nvPr>
            <p:ph type="pic" idx="1"/>
          </p:nvPr>
        </p:nvSpPr>
        <p:spPr>
          <a:xfrm>
            <a:off x="2035209" y="638175"/>
            <a:ext cx="6227763" cy="4289425"/>
          </a:xfrm>
        </p:spPr>
        <p:txBody>
          <a:bodyPr/>
          <a:lstStyle>
            <a:lvl1pPr marL="0" indent="0">
              <a:buNone/>
              <a:defRPr sz="3023"/>
            </a:lvl1pPr>
            <a:lvl2pPr marL="433529" indent="0">
              <a:buNone/>
              <a:defRPr sz="2710"/>
            </a:lvl2pPr>
            <a:lvl3pPr marL="867060" indent="0">
              <a:buNone/>
              <a:defRPr sz="2293"/>
            </a:lvl3pPr>
            <a:lvl4pPr marL="1300590" indent="0">
              <a:buNone/>
              <a:defRPr sz="1876"/>
            </a:lvl4pPr>
            <a:lvl5pPr marL="1734112" indent="0">
              <a:buNone/>
              <a:defRPr sz="1876"/>
            </a:lvl5pPr>
            <a:lvl6pPr marL="2167651" indent="0">
              <a:buNone/>
              <a:defRPr sz="1876"/>
            </a:lvl6pPr>
            <a:lvl7pPr marL="2601179" indent="0">
              <a:buNone/>
              <a:defRPr sz="1876"/>
            </a:lvl7pPr>
            <a:lvl8pPr marL="3034713" indent="0">
              <a:buNone/>
              <a:defRPr sz="1876"/>
            </a:lvl8pPr>
            <a:lvl9pPr marL="3468235" indent="0">
              <a:buNone/>
              <a:defRPr sz="1876"/>
            </a:lvl9pPr>
          </a:lstStyle>
          <a:p>
            <a:pPr lvl="0"/>
            <a:endParaRPr lang="en-US" noProof="0" smtClean="0"/>
          </a:p>
        </p:txBody>
      </p:sp>
      <p:sp>
        <p:nvSpPr>
          <p:cNvPr id="4" name="Text Placeholder 3"/>
          <p:cNvSpPr>
            <a:spLocks noGrp="1"/>
          </p:cNvSpPr>
          <p:nvPr>
            <p:ph type="body" sz="half" idx="2"/>
          </p:nvPr>
        </p:nvSpPr>
        <p:spPr>
          <a:xfrm>
            <a:off x="2035209" y="5594358"/>
            <a:ext cx="6227763" cy="839788"/>
          </a:xfrm>
        </p:spPr>
        <p:txBody>
          <a:bodyPr/>
          <a:lstStyle>
            <a:lvl1pPr marL="0" indent="0">
              <a:buNone/>
              <a:defRPr sz="1355"/>
            </a:lvl1pPr>
            <a:lvl2pPr marL="433529" indent="0">
              <a:buNone/>
              <a:defRPr sz="1147"/>
            </a:lvl2pPr>
            <a:lvl3pPr marL="867060" indent="0">
              <a:buNone/>
              <a:defRPr sz="938"/>
            </a:lvl3pPr>
            <a:lvl4pPr marL="1300590" indent="0">
              <a:buNone/>
              <a:defRPr sz="834"/>
            </a:lvl4pPr>
            <a:lvl5pPr marL="1734112" indent="0">
              <a:buNone/>
              <a:defRPr sz="834"/>
            </a:lvl5pPr>
            <a:lvl6pPr marL="2167651" indent="0">
              <a:buNone/>
              <a:defRPr sz="834"/>
            </a:lvl6pPr>
            <a:lvl7pPr marL="2601179" indent="0">
              <a:buNone/>
              <a:defRPr sz="834"/>
            </a:lvl7pPr>
            <a:lvl8pPr marL="3034713" indent="0">
              <a:buNone/>
              <a:defRPr sz="834"/>
            </a:lvl8pPr>
            <a:lvl9pPr marL="3468235"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982800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7297966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97"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4767702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9097" y="93669"/>
            <a:ext cx="10144125" cy="895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31825" y="1338263"/>
            <a:ext cx="9123363" cy="4692650"/>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914580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9097" y="93669"/>
            <a:ext cx="10144125" cy="895350"/>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97406607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76"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35027" indent="0" algn="ctr">
              <a:buNone/>
              <a:defRPr/>
            </a:lvl2pPr>
            <a:lvl3pPr marL="870054" indent="0" algn="ctr">
              <a:buNone/>
              <a:defRPr/>
            </a:lvl3pPr>
            <a:lvl4pPr marL="1305081" indent="0" algn="ctr">
              <a:buNone/>
              <a:defRPr/>
            </a:lvl4pPr>
            <a:lvl5pPr marL="1740109" indent="0" algn="ctr">
              <a:buNone/>
              <a:defRPr/>
            </a:lvl5pPr>
            <a:lvl6pPr marL="2175135" indent="0" algn="ctr">
              <a:buNone/>
              <a:defRPr/>
            </a:lvl6pPr>
            <a:lvl7pPr marL="2610162" indent="0" algn="ctr">
              <a:buNone/>
              <a:defRPr/>
            </a:lvl7pPr>
            <a:lvl8pPr marL="3045189" indent="0" algn="ctr">
              <a:buNone/>
              <a:defRPr/>
            </a:lvl8pPr>
            <a:lvl9pPr marL="3480216"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38861730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02627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39" y="4594226"/>
            <a:ext cx="8823325" cy="1419225"/>
          </a:xfrm>
        </p:spPr>
        <p:txBody>
          <a:bodyPr anchor="t"/>
          <a:lstStyle>
            <a:lvl1pPr algn="l">
              <a:defRPr sz="3857" b="1" cap="all"/>
            </a:lvl1pPr>
          </a:lstStyle>
          <a:p>
            <a:r>
              <a:rPr lang="en-US" smtClean="0"/>
              <a:t>Click to edit Master title style</a:t>
            </a:r>
            <a:endParaRPr lang="en-US"/>
          </a:p>
        </p:txBody>
      </p:sp>
      <p:sp>
        <p:nvSpPr>
          <p:cNvPr id="3" name="Text Placeholder 2"/>
          <p:cNvSpPr>
            <a:spLocks noGrp="1"/>
          </p:cNvSpPr>
          <p:nvPr>
            <p:ph type="body" idx="1"/>
          </p:nvPr>
        </p:nvSpPr>
        <p:spPr>
          <a:xfrm>
            <a:off x="820739" y="3030539"/>
            <a:ext cx="8823325" cy="1563687"/>
          </a:xfrm>
        </p:spPr>
        <p:txBody>
          <a:bodyPr anchor="b"/>
          <a:lstStyle>
            <a:lvl1pPr marL="0" indent="0">
              <a:buNone/>
              <a:defRPr sz="1876"/>
            </a:lvl1pPr>
            <a:lvl2pPr marL="435027" indent="0">
              <a:buNone/>
              <a:defRPr sz="1668"/>
            </a:lvl2pPr>
            <a:lvl3pPr marL="870054" indent="0">
              <a:buNone/>
              <a:defRPr sz="1564"/>
            </a:lvl3pPr>
            <a:lvl4pPr marL="1305081" indent="0">
              <a:buNone/>
              <a:defRPr sz="1355"/>
            </a:lvl4pPr>
            <a:lvl5pPr marL="1740109" indent="0">
              <a:buNone/>
              <a:defRPr sz="1355"/>
            </a:lvl5pPr>
            <a:lvl6pPr marL="2175135" indent="0">
              <a:buNone/>
              <a:defRPr sz="1355"/>
            </a:lvl6pPr>
            <a:lvl7pPr marL="2610162" indent="0">
              <a:buNone/>
              <a:defRPr sz="1355"/>
            </a:lvl7pPr>
            <a:lvl8pPr marL="3045189" indent="0">
              <a:buNone/>
              <a:defRPr sz="1355"/>
            </a:lvl8pPr>
            <a:lvl9pPr marL="3480216" indent="0">
              <a:buNone/>
              <a:defRPr sz="1355"/>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14317937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6" y="1338263"/>
            <a:ext cx="4484688"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14" y="1338263"/>
            <a:ext cx="4486275"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4474459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4" y="285751"/>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4" y="1600199"/>
            <a:ext cx="4586287" cy="666751"/>
          </a:xfrm>
        </p:spPr>
        <p:txBody>
          <a:bodyPr anchor="b"/>
          <a:lstStyle>
            <a:lvl1pPr marL="0" indent="0">
              <a:buNone/>
              <a:defRPr sz="2293" b="1"/>
            </a:lvl1pPr>
            <a:lvl2pPr marL="435027" indent="0">
              <a:buNone/>
              <a:defRPr sz="1876" b="1"/>
            </a:lvl2pPr>
            <a:lvl3pPr marL="870054" indent="0">
              <a:buNone/>
              <a:defRPr sz="1668" b="1"/>
            </a:lvl3pPr>
            <a:lvl4pPr marL="1305081" indent="0">
              <a:buNone/>
              <a:defRPr sz="1564" b="1"/>
            </a:lvl4pPr>
            <a:lvl5pPr marL="1740109" indent="0">
              <a:buNone/>
              <a:defRPr sz="1564" b="1"/>
            </a:lvl5pPr>
            <a:lvl6pPr marL="2175135" indent="0">
              <a:buNone/>
              <a:defRPr sz="1564" b="1"/>
            </a:lvl6pPr>
            <a:lvl7pPr marL="2610162" indent="0">
              <a:buNone/>
              <a:defRPr sz="1564" b="1"/>
            </a:lvl7pPr>
            <a:lvl8pPr marL="3045189" indent="0">
              <a:buNone/>
              <a:defRPr sz="1564" b="1"/>
            </a:lvl8pPr>
            <a:lvl9pPr marL="3480216" indent="0">
              <a:buNone/>
              <a:defRPr sz="1564" b="1"/>
            </a:lvl9pPr>
          </a:lstStyle>
          <a:p>
            <a:pPr lvl="0"/>
            <a:r>
              <a:rPr lang="en-US" smtClean="0"/>
              <a:t>Click to edit Master text styles</a:t>
            </a:r>
          </a:p>
        </p:txBody>
      </p:sp>
      <p:sp>
        <p:nvSpPr>
          <p:cNvPr id="4" name="Content Placeholder 3"/>
          <p:cNvSpPr>
            <a:spLocks noGrp="1"/>
          </p:cNvSpPr>
          <p:nvPr>
            <p:ph sz="half" idx="2"/>
          </p:nvPr>
        </p:nvSpPr>
        <p:spPr>
          <a:xfrm>
            <a:off x="519114" y="2266950"/>
            <a:ext cx="4586287"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76" y="1600199"/>
            <a:ext cx="4587875" cy="666751"/>
          </a:xfrm>
        </p:spPr>
        <p:txBody>
          <a:bodyPr anchor="b"/>
          <a:lstStyle>
            <a:lvl1pPr marL="0" indent="0">
              <a:buNone/>
              <a:defRPr sz="2293" b="1"/>
            </a:lvl1pPr>
            <a:lvl2pPr marL="435027" indent="0">
              <a:buNone/>
              <a:defRPr sz="1876" b="1"/>
            </a:lvl2pPr>
            <a:lvl3pPr marL="870054" indent="0">
              <a:buNone/>
              <a:defRPr sz="1668" b="1"/>
            </a:lvl3pPr>
            <a:lvl4pPr marL="1305081" indent="0">
              <a:buNone/>
              <a:defRPr sz="1564" b="1"/>
            </a:lvl4pPr>
            <a:lvl5pPr marL="1740109" indent="0">
              <a:buNone/>
              <a:defRPr sz="1564" b="1"/>
            </a:lvl5pPr>
            <a:lvl6pPr marL="2175135" indent="0">
              <a:buNone/>
              <a:defRPr sz="1564" b="1"/>
            </a:lvl6pPr>
            <a:lvl7pPr marL="2610162" indent="0">
              <a:buNone/>
              <a:defRPr sz="1564" b="1"/>
            </a:lvl7pPr>
            <a:lvl8pPr marL="3045189" indent="0">
              <a:buNone/>
              <a:defRPr sz="1564" b="1"/>
            </a:lvl8pPr>
            <a:lvl9pPr marL="3480216" indent="0">
              <a:buNone/>
              <a:defRPr sz="1564" b="1"/>
            </a:lvl9pPr>
          </a:lstStyle>
          <a:p>
            <a:pPr lvl="0"/>
            <a:r>
              <a:rPr lang="en-US" smtClean="0"/>
              <a:t>Click to edit Master text styles</a:t>
            </a:r>
          </a:p>
        </p:txBody>
      </p:sp>
      <p:sp>
        <p:nvSpPr>
          <p:cNvPr id="6" name="Content Placeholder 5"/>
          <p:cNvSpPr>
            <a:spLocks noGrp="1"/>
          </p:cNvSpPr>
          <p:nvPr>
            <p:ph sz="quarter" idx="4"/>
          </p:nvPr>
        </p:nvSpPr>
        <p:spPr>
          <a:xfrm>
            <a:off x="5273676" y="2266950"/>
            <a:ext cx="4587875"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8681999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1023637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5830618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13" y="284164"/>
            <a:ext cx="3414713" cy="1211262"/>
          </a:xfrm>
        </p:spPr>
        <p:txBody>
          <a:bodyPr anchor="b"/>
          <a:lstStyle>
            <a:lvl1pPr algn="l">
              <a:defRPr sz="1876" b="1"/>
            </a:lvl1pPr>
          </a:lstStyle>
          <a:p>
            <a:r>
              <a:rPr lang="en-US" smtClean="0"/>
              <a:t>Click to edit Master title style</a:t>
            </a:r>
            <a:endParaRPr lang="en-US"/>
          </a:p>
        </p:txBody>
      </p:sp>
      <p:sp>
        <p:nvSpPr>
          <p:cNvPr id="3" name="Content Placeholder 2"/>
          <p:cNvSpPr>
            <a:spLocks noGrp="1"/>
          </p:cNvSpPr>
          <p:nvPr>
            <p:ph idx="1"/>
          </p:nvPr>
        </p:nvSpPr>
        <p:spPr>
          <a:xfrm>
            <a:off x="4059237" y="284164"/>
            <a:ext cx="5802312" cy="6100762"/>
          </a:xfrm>
        </p:spPr>
        <p:txBody>
          <a:bodyPr/>
          <a:lstStyle>
            <a:lvl1pPr>
              <a:defRPr sz="3023"/>
            </a:lvl1pPr>
            <a:lvl2pPr>
              <a:defRPr sz="2710"/>
            </a:lvl2pPr>
            <a:lvl3pPr>
              <a:defRPr sz="2293"/>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13" y="1495425"/>
            <a:ext cx="3414713" cy="4889500"/>
          </a:xfrm>
        </p:spPr>
        <p:txBody>
          <a:bodyPr/>
          <a:lstStyle>
            <a:lvl1pPr marL="0" indent="0">
              <a:buNone/>
              <a:defRPr sz="1355"/>
            </a:lvl1pPr>
            <a:lvl2pPr marL="435027" indent="0">
              <a:buNone/>
              <a:defRPr sz="1147"/>
            </a:lvl2pPr>
            <a:lvl3pPr marL="870054" indent="0">
              <a:buNone/>
              <a:defRPr sz="938"/>
            </a:lvl3pPr>
            <a:lvl4pPr marL="1305081" indent="0">
              <a:buNone/>
              <a:defRPr sz="834"/>
            </a:lvl4pPr>
            <a:lvl5pPr marL="1740109" indent="0">
              <a:buNone/>
              <a:defRPr sz="834"/>
            </a:lvl5pPr>
            <a:lvl6pPr marL="2175135" indent="0">
              <a:buNone/>
              <a:defRPr sz="834"/>
            </a:lvl6pPr>
            <a:lvl7pPr marL="2610162" indent="0">
              <a:buNone/>
              <a:defRPr sz="834"/>
            </a:lvl7pPr>
            <a:lvl8pPr marL="3045189" indent="0">
              <a:buNone/>
              <a:defRPr sz="834"/>
            </a:lvl8pPr>
            <a:lvl9pPr marL="3480216"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2928851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76" y="5003799"/>
            <a:ext cx="6227763" cy="590550"/>
          </a:xfrm>
        </p:spPr>
        <p:txBody>
          <a:bodyPr anchor="b"/>
          <a:lstStyle>
            <a:lvl1pPr algn="l">
              <a:defRPr sz="1876" b="1"/>
            </a:lvl1pPr>
          </a:lstStyle>
          <a:p>
            <a:r>
              <a:rPr lang="en-US" smtClean="0"/>
              <a:t>Click to edit Master title style</a:t>
            </a:r>
            <a:endParaRPr lang="en-US"/>
          </a:p>
        </p:txBody>
      </p:sp>
      <p:sp>
        <p:nvSpPr>
          <p:cNvPr id="3" name="Picture Placeholder 2"/>
          <p:cNvSpPr>
            <a:spLocks noGrp="1"/>
          </p:cNvSpPr>
          <p:nvPr>
            <p:ph type="pic" idx="1"/>
          </p:nvPr>
        </p:nvSpPr>
        <p:spPr>
          <a:xfrm>
            <a:off x="2035176" y="638175"/>
            <a:ext cx="6227763" cy="4289425"/>
          </a:xfrm>
        </p:spPr>
        <p:txBody>
          <a:bodyPr/>
          <a:lstStyle>
            <a:lvl1pPr marL="0" indent="0">
              <a:buNone/>
              <a:defRPr sz="3023"/>
            </a:lvl1pPr>
            <a:lvl2pPr marL="435027" indent="0">
              <a:buNone/>
              <a:defRPr sz="2710"/>
            </a:lvl2pPr>
            <a:lvl3pPr marL="870054" indent="0">
              <a:buNone/>
              <a:defRPr sz="2293"/>
            </a:lvl3pPr>
            <a:lvl4pPr marL="1305081" indent="0">
              <a:buNone/>
              <a:defRPr sz="1876"/>
            </a:lvl4pPr>
            <a:lvl5pPr marL="1740109" indent="0">
              <a:buNone/>
              <a:defRPr sz="1876"/>
            </a:lvl5pPr>
            <a:lvl6pPr marL="2175135" indent="0">
              <a:buNone/>
              <a:defRPr sz="1876"/>
            </a:lvl6pPr>
            <a:lvl7pPr marL="2610162" indent="0">
              <a:buNone/>
              <a:defRPr sz="1876"/>
            </a:lvl7pPr>
            <a:lvl8pPr marL="3045189" indent="0">
              <a:buNone/>
              <a:defRPr sz="1876"/>
            </a:lvl8pPr>
            <a:lvl9pPr marL="3480216" indent="0">
              <a:buNone/>
              <a:defRPr sz="1876"/>
            </a:lvl9pPr>
          </a:lstStyle>
          <a:p>
            <a:pPr lvl="0"/>
            <a:endParaRPr lang="en-US" noProof="0" smtClean="0"/>
          </a:p>
        </p:txBody>
      </p:sp>
      <p:sp>
        <p:nvSpPr>
          <p:cNvPr id="4" name="Text Placeholder 3"/>
          <p:cNvSpPr>
            <a:spLocks noGrp="1"/>
          </p:cNvSpPr>
          <p:nvPr>
            <p:ph type="body" sz="half" idx="2"/>
          </p:nvPr>
        </p:nvSpPr>
        <p:spPr>
          <a:xfrm>
            <a:off x="2035176" y="5594351"/>
            <a:ext cx="6227763" cy="839788"/>
          </a:xfrm>
        </p:spPr>
        <p:txBody>
          <a:bodyPr/>
          <a:lstStyle>
            <a:lvl1pPr marL="0" indent="0">
              <a:buNone/>
              <a:defRPr sz="1355"/>
            </a:lvl1pPr>
            <a:lvl2pPr marL="435027" indent="0">
              <a:buNone/>
              <a:defRPr sz="1147"/>
            </a:lvl2pPr>
            <a:lvl3pPr marL="870054" indent="0">
              <a:buNone/>
              <a:defRPr sz="938"/>
            </a:lvl3pPr>
            <a:lvl4pPr marL="1305081" indent="0">
              <a:buNone/>
              <a:defRPr sz="834"/>
            </a:lvl4pPr>
            <a:lvl5pPr marL="1740109" indent="0">
              <a:buNone/>
              <a:defRPr sz="834"/>
            </a:lvl5pPr>
            <a:lvl6pPr marL="2175135" indent="0">
              <a:buNone/>
              <a:defRPr sz="834"/>
            </a:lvl6pPr>
            <a:lvl7pPr marL="2610162" indent="0">
              <a:buNone/>
              <a:defRPr sz="834"/>
            </a:lvl7pPr>
            <a:lvl8pPr marL="3045189" indent="0">
              <a:buNone/>
              <a:defRPr sz="834"/>
            </a:lvl8pPr>
            <a:lvl9pPr marL="3480216"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838044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07383573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4"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1160952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9064" y="93664"/>
            <a:ext cx="10144125" cy="895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31825" y="1338263"/>
            <a:ext cx="9123363" cy="4692650"/>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66753309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9064" y="93664"/>
            <a:ext cx="10144125" cy="895350"/>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2161429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83"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34716" indent="0" algn="ctr">
              <a:buNone/>
              <a:defRPr/>
            </a:lvl2pPr>
            <a:lvl3pPr marL="869435" indent="0" algn="ctr">
              <a:buNone/>
              <a:defRPr/>
            </a:lvl3pPr>
            <a:lvl4pPr marL="1304150" indent="0" algn="ctr">
              <a:buNone/>
              <a:defRPr/>
            </a:lvl4pPr>
            <a:lvl5pPr marL="1738866" indent="0" algn="ctr">
              <a:buNone/>
              <a:defRPr/>
            </a:lvl5pPr>
            <a:lvl6pPr marL="2173584" indent="0" algn="ctr">
              <a:buNone/>
              <a:defRPr/>
            </a:lvl6pPr>
            <a:lvl7pPr marL="2608302" indent="0" algn="ctr">
              <a:buNone/>
              <a:defRPr/>
            </a:lvl7pPr>
            <a:lvl8pPr marL="3043018" indent="0" algn="ctr">
              <a:buNone/>
              <a:defRPr/>
            </a:lvl8pPr>
            <a:lvl9pPr marL="3477734"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24653711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8445895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32"/>
            <a:ext cx="8823325" cy="1419225"/>
          </a:xfrm>
        </p:spPr>
        <p:txBody>
          <a:bodyPr anchor="t"/>
          <a:lstStyle>
            <a:lvl1pPr algn="l">
              <a:defRPr sz="3857"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546"/>
            <a:ext cx="8823325" cy="1563687"/>
          </a:xfrm>
        </p:spPr>
        <p:txBody>
          <a:bodyPr anchor="b"/>
          <a:lstStyle>
            <a:lvl1pPr marL="0" indent="0">
              <a:buNone/>
              <a:defRPr sz="1876"/>
            </a:lvl1pPr>
            <a:lvl2pPr marL="434716" indent="0">
              <a:buNone/>
              <a:defRPr sz="1668"/>
            </a:lvl2pPr>
            <a:lvl3pPr marL="869435" indent="0">
              <a:buNone/>
              <a:defRPr sz="1564"/>
            </a:lvl3pPr>
            <a:lvl4pPr marL="1304150" indent="0">
              <a:buNone/>
              <a:defRPr sz="1355"/>
            </a:lvl4pPr>
            <a:lvl5pPr marL="1738866" indent="0">
              <a:buNone/>
              <a:defRPr sz="1355"/>
            </a:lvl5pPr>
            <a:lvl6pPr marL="2173584" indent="0">
              <a:buNone/>
              <a:defRPr sz="1355"/>
            </a:lvl6pPr>
            <a:lvl7pPr marL="2608302" indent="0">
              <a:buNone/>
              <a:defRPr sz="1355"/>
            </a:lvl7pPr>
            <a:lvl8pPr marL="3043018" indent="0">
              <a:buNone/>
              <a:defRPr sz="1355"/>
            </a:lvl8pPr>
            <a:lvl9pPr marL="3477734" indent="0">
              <a:buNone/>
              <a:defRPr sz="1355"/>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64839642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21" y="1338263"/>
            <a:ext cx="4486275" cy="4692650"/>
          </a:xfrm>
        </p:spPr>
        <p:txBody>
          <a:bodyPr/>
          <a:lstStyle>
            <a:lvl1pPr>
              <a:defRPr sz="2710"/>
            </a:lvl1pPr>
            <a:lvl2pPr>
              <a:defRPr sz="2293"/>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17832129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21" y="285754"/>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7" y="1600199"/>
            <a:ext cx="4586287" cy="666751"/>
          </a:xfrm>
        </p:spPr>
        <p:txBody>
          <a:bodyPr anchor="b"/>
          <a:lstStyle>
            <a:lvl1pPr marL="0" indent="0">
              <a:buNone/>
              <a:defRPr sz="2293" b="1"/>
            </a:lvl1pPr>
            <a:lvl2pPr marL="434716" indent="0">
              <a:buNone/>
              <a:defRPr sz="1876" b="1"/>
            </a:lvl2pPr>
            <a:lvl3pPr marL="869435" indent="0">
              <a:buNone/>
              <a:defRPr sz="1668" b="1"/>
            </a:lvl3pPr>
            <a:lvl4pPr marL="1304150" indent="0">
              <a:buNone/>
              <a:defRPr sz="1564" b="1"/>
            </a:lvl4pPr>
            <a:lvl5pPr marL="1738866" indent="0">
              <a:buNone/>
              <a:defRPr sz="1564" b="1"/>
            </a:lvl5pPr>
            <a:lvl6pPr marL="2173584" indent="0">
              <a:buNone/>
              <a:defRPr sz="1564" b="1"/>
            </a:lvl6pPr>
            <a:lvl7pPr marL="2608302" indent="0">
              <a:buNone/>
              <a:defRPr sz="1564" b="1"/>
            </a:lvl7pPr>
            <a:lvl8pPr marL="3043018" indent="0">
              <a:buNone/>
              <a:defRPr sz="1564" b="1"/>
            </a:lvl8pPr>
            <a:lvl9pPr marL="3477734" indent="0">
              <a:buNone/>
              <a:defRPr sz="1564" b="1"/>
            </a:lvl9pPr>
          </a:lstStyle>
          <a:p>
            <a:pPr lvl="0"/>
            <a:r>
              <a:rPr lang="en-US" smtClean="0"/>
              <a:t>Click to edit Master text styles</a:t>
            </a:r>
          </a:p>
        </p:txBody>
      </p:sp>
      <p:sp>
        <p:nvSpPr>
          <p:cNvPr id="4" name="Content Placeholder 3"/>
          <p:cNvSpPr>
            <a:spLocks noGrp="1"/>
          </p:cNvSpPr>
          <p:nvPr>
            <p:ph sz="half" idx="2"/>
          </p:nvPr>
        </p:nvSpPr>
        <p:spPr>
          <a:xfrm>
            <a:off x="519117" y="2266950"/>
            <a:ext cx="4586287"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83" y="1600199"/>
            <a:ext cx="4587875" cy="666751"/>
          </a:xfrm>
        </p:spPr>
        <p:txBody>
          <a:bodyPr anchor="b"/>
          <a:lstStyle>
            <a:lvl1pPr marL="0" indent="0">
              <a:buNone/>
              <a:defRPr sz="2293" b="1"/>
            </a:lvl1pPr>
            <a:lvl2pPr marL="434716" indent="0">
              <a:buNone/>
              <a:defRPr sz="1876" b="1"/>
            </a:lvl2pPr>
            <a:lvl3pPr marL="869435" indent="0">
              <a:buNone/>
              <a:defRPr sz="1668" b="1"/>
            </a:lvl3pPr>
            <a:lvl4pPr marL="1304150" indent="0">
              <a:buNone/>
              <a:defRPr sz="1564" b="1"/>
            </a:lvl4pPr>
            <a:lvl5pPr marL="1738866" indent="0">
              <a:buNone/>
              <a:defRPr sz="1564" b="1"/>
            </a:lvl5pPr>
            <a:lvl6pPr marL="2173584" indent="0">
              <a:buNone/>
              <a:defRPr sz="1564" b="1"/>
            </a:lvl6pPr>
            <a:lvl7pPr marL="2608302" indent="0">
              <a:buNone/>
              <a:defRPr sz="1564" b="1"/>
            </a:lvl7pPr>
            <a:lvl8pPr marL="3043018" indent="0">
              <a:buNone/>
              <a:defRPr sz="1564" b="1"/>
            </a:lvl8pPr>
            <a:lvl9pPr marL="3477734" indent="0">
              <a:buNone/>
              <a:defRPr sz="1564" b="1"/>
            </a:lvl9pPr>
          </a:lstStyle>
          <a:p>
            <a:pPr lvl="0"/>
            <a:r>
              <a:rPr lang="en-US" smtClean="0"/>
              <a:t>Click to edit Master text styles</a:t>
            </a:r>
          </a:p>
        </p:txBody>
      </p:sp>
      <p:sp>
        <p:nvSpPr>
          <p:cNvPr id="6" name="Content Placeholder 5"/>
          <p:cNvSpPr>
            <a:spLocks noGrp="1"/>
          </p:cNvSpPr>
          <p:nvPr>
            <p:ph sz="quarter" idx="4"/>
          </p:nvPr>
        </p:nvSpPr>
        <p:spPr>
          <a:xfrm>
            <a:off x="5273683" y="2266950"/>
            <a:ext cx="4587875" cy="4117975"/>
          </a:xfrm>
        </p:spPr>
        <p:txBody>
          <a:bodyPr/>
          <a:lstStyle>
            <a:lvl1pPr>
              <a:defRPr sz="2293"/>
            </a:lvl1pPr>
            <a:lvl2pPr>
              <a:defRPr sz="1876"/>
            </a:lvl2pPr>
            <a:lvl3pPr>
              <a:defRPr sz="1668"/>
            </a:lvl3pPr>
            <a:lvl4pPr>
              <a:defRPr sz="1564"/>
            </a:lvl4pPr>
            <a:lvl5pPr>
              <a:defRPr sz="1564"/>
            </a:lvl5pPr>
            <a:lvl6pPr>
              <a:defRPr sz="1564"/>
            </a:lvl6pPr>
            <a:lvl7pPr>
              <a:defRPr sz="1564"/>
            </a:lvl7pPr>
            <a:lvl8pPr>
              <a:defRPr sz="1564"/>
            </a:lvl8pPr>
            <a:lvl9pPr>
              <a:defRPr sz="156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9204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6309630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95161776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20" y="284166"/>
            <a:ext cx="3414713" cy="1211262"/>
          </a:xfrm>
        </p:spPr>
        <p:txBody>
          <a:bodyPr anchor="b"/>
          <a:lstStyle>
            <a:lvl1pPr algn="l">
              <a:defRPr sz="1876" b="1"/>
            </a:lvl1pPr>
          </a:lstStyle>
          <a:p>
            <a:r>
              <a:rPr lang="en-US" smtClean="0"/>
              <a:t>Click to edit Master title style</a:t>
            </a:r>
            <a:endParaRPr lang="en-US"/>
          </a:p>
        </p:txBody>
      </p:sp>
      <p:sp>
        <p:nvSpPr>
          <p:cNvPr id="3" name="Content Placeholder 2"/>
          <p:cNvSpPr>
            <a:spLocks noGrp="1"/>
          </p:cNvSpPr>
          <p:nvPr>
            <p:ph idx="1"/>
          </p:nvPr>
        </p:nvSpPr>
        <p:spPr>
          <a:xfrm>
            <a:off x="4059237" y="284170"/>
            <a:ext cx="5802312" cy="6100762"/>
          </a:xfrm>
        </p:spPr>
        <p:txBody>
          <a:bodyPr/>
          <a:lstStyle>
            <a:lvl1pPr>
              <a:defRPr sz="3023"/>
            </a:lvl1pPr>
            <a:lvl2pPr>
              <a:defRPr sz="2710"/>
            </a:lvl2pPr>
            <a:lvl3pPr>
              <a:defRPr sz="2293"/>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20" y="1495425"/>
            <a:ext cx="3414713" cy="4889500"/>
          </a:xfrm>
        </p:spPr>
        <p:txBody>
          <a:bodyPr/>
          <a:lstStyle>
            <a:lvl1pPr marL="0" indent="0">
              <a:buNone/>
              <a:defRPr sz="1355"/>
            </a:lvl1pPr>
            <a:lvl2pPr marL="434716" indent="0">
              <a:buNone/>
              <a:defRPr sz="1147"/>
            </a:lvl2pPr>
            <a:lvl3pPr marL="869435" indent="0">
              <a:buNone/>
              <a:defRPr sz="938"/>
            </a:lvl3pPr>
            <a:lvl4pPr marL="1304150" indent="0">
              <a:buNone/>
              <a:defRPr sz="834"/>
            </a:lvl4pPr>
            <a:lvl5pPr marL="1738866" indent="0">
              <a:buNone/>
              <a:defRPr sz="834"/>
            </a:lvl5pPr>
            <a:lvl6pPr marL="2173584" indent="0">
              <a:buNone/>
              <a:defRPr sz="834"/>
            </a:lvl6pPr>
            <a:lvl7pPr marL="2608302" indent="0">
              <a:buNone/>
              <a:defRPr sz="834"/>
            </a:lvl7pPr>
            <a:lvl8pPr marL="3043018" indent="0">
              <a:buNone/>
              <a:defRPr sz="834"/>
            </a:lvl8pPr>
            <a:lvl9pPr marL="3477734"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9268128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83" y="5003799"/>
            <a:ext cx="6227763" cy="590550"/>
          </a:xfrm>
        </p:spPr>
        <p:txBody>
          <a:bodyPr anchor="b"/>
          <a:lstStyle>
            <a:lvl1pPr algn="l">
              <a:defRPr sz="1876" b="1"/>
            </a:lvl1pPr>
          </a:lstStyle>
          <a:p>
            <a:r>
              <a:rPr lang="en-US" smtClean="0"/>
              <a:t>Click to edit Master title style</a:t>
            </a:r>
            <a:endParaRPr lang="en-US"/>
          </a:p>
        </p:txBody>
      </p:sp>
      <p:sp>
        <p:nvSpPr>
          <p:cNvPr id="3" name="Picture Placeholder 2"/>
          <p:cNvSpPr>
            <a:spLocks noGrp="1"/>
          </p:cNvSpPr>
          <p:nvPr>
            <p:ph type="pic" idx="1"/>
          </p:nvPr>
        </p:nvSpPr>
        <p:spPr>
          <a:xfrm>
            <a:off x="2035183" y="638175"/>
            <a:ext cx="6227763" cy="4289425"/>
          </a:xfrm>
        </p:spPr>
        <p:txBody>
          <a:bodyPr/>
          <a:lstStyle>
            <a:lvl1pPr marL="0" indent="0">
              <a:buNone/>
              <a:defRPr sz="3023"/>
            </a:lvl1pPr>
            <a:lvl2pPr marL="434716" indent="0">
              <a:buNone/>
              <a:defRPr sz="2710"/>
            </a:lvl2pPr>
            <a:lvl3pPr marL="869435" indent="0">
              <a:buNone/>
              <a:defRPr sz="2293"/>
            </a:lvl3pPr>
            <a:lvl4pPr marL="1304150" indent="0">
              <a:buNone/>
              <a:defRPr sz="1876"/>
            </a:lvl4pPr>
            <a:lvl5pPr marL="1738866" indent="0">
              <a:buNone/>
              <a:defRPr sz="1876"/>
            </a:lvl5pPr>
            <a:lvl6pPr marL="2173584" indent="0">
              <a:buNone/>
              <a:defRPr sz="1876"/>
            </a:lvl6pPr>
            <a:lvl7pPr marL="2608302" indent="0">
              <a:buNone/>
              <a:defRPr sz="1876"/>
            </a:lvl7pPr>
            <a:lvl8pPr marL="3043018" indent="0">
              <a:buNone/>
              <a:defRPr sz="1876"/>
            </a:lvl8pPr>
            <a:lvl9pPr marL="3477734" indent="0">
              <a:buNone/>
              <a:defRPr sz="1876"/>
            </a:lvl9pPr>
          </a:lstStyle>
          <a:p>
            <a:pPr lvl="0"/>
            <a:endParaRPr lang="en-US" noProof="0" smtClean="0"/>
          </a:p>
        </p:txBody>
      </p:sp>
      <p:sp>
        <p:nvSpPr>
          <p:cNvPr id="4" name="Text Placeholder 3"/>
          <p:cNvSpPr>
            <a:spLocks noGrp="1"/>
          </p:cNvSpPr>
          <p:nvPr>
            <p:ph type="body" sz="half" idx="2"/>
          </p:nvPr>
        </p:nvSpPr>
        <p:spPr>
          <a:xfrm>
            <a:off x="2035183" y="5594357"/>
            <a:ext cx="6227763" cy="839788"/>
          </a:xfrm>
        </p:spPr>
        <p:txBody>
          <a:bodyPr/>
          <a:lstStyle>
            <a:lvl1pPr marL="0" indent="0">
              <a:buNone/>
              <a:defRPr sz="1355"/>
            </a:lvl1pPr>
            <a:lvl2pPr marL="434716" indent="0">
              <a:buNone/>
              <a:defRPr sz="1147"/>
            </a:lvl2pPr>
            <a:lvl3pPr marL="869435" indent="0">
              <a:buNone/>
              <a:defRPr sz="938"/>
            </a:lvl3pPr>
            <a:lvl4pPr marL="1304150" indent="0">
              <a:buNone/>
              <a:defRPr sz="834"/>
            </a:lvl4pPr>
            <a:lvl5pPr marL="1738866" indent="0">
              <a:buNone/>
              <a:defRPr sz="834"/>
            </a:lvl5pPr>
            <a:lvl6pPr marL="2173584" indent="0">
              <a:buNone/>
              <a:defRPr sz="834"/>
            </a:lvl6pPr>
            <a:lvl7pPr marL="2608302" indent="0">
              <a:buNone/>
              <a:defRPr sz="834"/>
            </a:lvl7pPr>
            <a:lvl8pPr marL="3043018" indent="0">
              <a:buNone/>
              <a:defRPr sz="834"/>
            </a:lvl8pPr>
            <a:lvl9pPr marL="3477734" indent="0">
              <a:buNone/>
              <a:defRPr sz="834"/>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412908688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62785565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70"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7333645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9070" y="93669"/>
            <a:ext cx="10144125" cy="895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31825" y="1338263"/>
            <a:ext cx="9123363" cy="4692650"/>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101778337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9070" y="93669"/>
            <a:ext cx="10144125" cy="895350"/>
          </a:xfrm>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srgbClr val="FFFFFF"/>
              </a:solidFill>
            </a:endParaRPr>
          </a:p>
        </p:txBody>
      </p:sp>
    </p:spTree>
    <p:extLst>
      <p:ext uri="{BB962C8B-B14F-4D97-AF65-F5344CB8AC3E}">
        <p14:creationId xmlns:p14="http://schemas.microsoft.com/office/powerpoint/2010/main" val="384906738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550" y="2220690"/>
            <a:ext cx="8823564" cy="153229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100" y="4050824"/>
            <a:ext cx="7266464" cy="1826842"/>
          </a:xfrm>
        </p:spPr>
        <p:txBody>
          <a:bodyPr/>
          <a:lstStyle>
            <a:lvl1pPr marL="0" indent="0" algn="ctr">
              <a:buNone/>
              <a:defRPr/>
            </a:lvl1pPr>
            <a:lvl2pPr marL="475682" indent="0" algn="ctr">
              <a:buNone/>
              <a:defRPr/>
            </a:lvl2pPr>
            <a:lvl3pPr marL="951362" indent="0" algn="ctr">
              <a:buNone/>
              <a:defRPr/>
            </a:lvl3pPr>
            <a:lvl4pPr marL="1427040" indent="0" algn="ctr">
              <a:buNone/>
              <a:defRPr/>
            </a:lvl4pPr>
            <a:lvl5pPr marL="1902720" indent="0" algn="ctr">
              <a:buNone/>
              <a:defRPr/>
            </a:lvl5pPr>
            <a:lvl6pPr marL="2378393" indent="0" algn="ctr">
              <a:buNone/>
              <a:defRPr/>
            </a:lvl6pPr>
            <a:lvl7pPr marL="2854084" indent="0" algn="ctr">
              <a:buNone/>
              <a:defRPr/>
            </a:lvl7pPr>
            <a:lvl8pPr marL="3329756" indent="0" algn="ctr">
              <a:buNone/>
              <a:defRPr/>
            </a:lvl8pPr>
            <a:lvl9pPr marL="3805439"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5C9D9E-EEB3-4EAD-8033-37F4B6C5BDBB}" type="slidenum">
              <a:rPr lang="en-US"/>
              <a:pPr>
                <a:defRPr/>
              </a:pPr>
              <a:t>‹#›</a:t>
            </a:fld>
            <a:endParaRPr lang="en-US"/>
          </a:p>
        </p:txBody>
      </p:sp>
    </p:spTree>
    <p:extLst>
      <p:ext uri="{BB962C8B-B14F-4D97-AF65-F5344CB8AC3E}">
        <p14:creationId xmlns:p14="http://schemas.microsoft.com/office/powerpoint/2010/main" val="323139934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FDD33A-5C42-49A4-B229-8A34EED1FAF1}" type="slidenum">
              <a:rPr lang="en-US"/>
              <a:pPr>
                <a:defRPr/>
              </a:pPr>
              <a:t>‹#›</a:t>
            </a:fld>
            <a:endParaRPr lang="en-US"/>
          </a:p>
        </p:txBody>
      </p:sp>
    </p:spTree>
    <p:extLst>
      <p:ext uri="{BB962C8B-B14F-4D97-AF65-F5344CB8AC3E}">
        <p14:creationId xmlns:p14="http://schemas.microsoft.com/office/powerpoint/2010/main" val="327285403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001" y="4593582"/>
            <a:ext cx="8823564" cy="1419774"/>
          </a:xfrm>
        </p:spPr>
        <p:txBody>
          <a:bodyPr anchor="t"/>
          <a:lstStyle>
            <a:lvl1pPr algn="l">
              <a:defRPr sz="4170" b="1" cap="all"/>
            </a:lvl1pPr>
          </a:lstStyle>
          <a:p>
            <a:r>
              <a:rPr lang="en-US" smtClean="0"/>
              <a:t>Click to edit Master title style</a:t>
            </a:r>
            <a:endParaRPr lang="en-US"/>
          </a:p>
        </p:txBody>
      </p:sp>
      <p:sp>
        <p:nvSpPr>
          <p:cNvPr id="3" name="Text Placeholder 2"/>
          <p:cNvSpPr>
            <a:spLocks noGrp="1"/>
          </p:cNvSpPr>
          <p:nvPr>
            <p:ph type="body" idx="1"/>
          </p:nvPr>
        </p:nvSpPr>
        <p:spPr>
          <a:xfrm>
            <a:off x="820001" y="3029862"/>
            <a:ext cx="8823564" cy="1563737"/>
          </a:xfrm>
        </p:spPr>
        <p:txBody>
          <a:bodyPr anchor="b"/>
          <a:lstStyle>
            <a:lvl1pPr marL="0" indent="0">
              <a:buNone/>
              <a:defRPr sz="2085"/>
            </a:lvl1pPr>
            <a:lvl2pPr marL="475682" indent="0">
              <a:buNone/>
              <a:defRPr sz="1876"/>
            </a:lvl2pPr>
            <a:lvl3pPr marL="951362" indent="0">
              <a:buNone/>
              <a:defRPr sz="1668"/>
            </a:lvl3pPr>
            <a:lvl4pPr marL="1427040" indent="0">
              <a:buNone/>
              <a:defRPr sz="1459"/>
            </a:lvl4pPr>
            <a:lvl5pPr marL="1902720" indent="0">
              <a:buNone/>
              <a:defRPr sz="1459"/>
            </a:lvl5pPr>
            <a:lvl6pPr marL="2378393" indent="0">
              <a:buNone/>
              <a:defRPr sz="1459"/>
            </a:lvl6pPr>
            <a:lvl7pPr marL="2854084" indent="0">
              <a:buNone/>
              <a:defRPr sz="1459"/>
            </a:lvl7pPr>
            <a:lvl8pPr marL="3329756" indent="0">
              <a:buNone/>
              <a:defRPr sz="1459"/>
            </a:lvl8pPr>
            <a:lvl9pPr marL="3805439" indent="0">
              <a:buNone/>
              <a:defRPr sz="1459"/>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EAA462-DAAA-44C0-9F0D-C4524E8F3E54}" type="slidenum">
              <a:rPr lang="en-US"/>
              <a:pPr>
                <a:defRPr/>
              </a:pPr>
              <a:t>‹#›</a:t>
            </a:fld>
            <a:endParaRPr lang="en-US"/>
          </a:p>
        </p:txBody>
      </p:sp>
    </p:spTree>
    <p:extLst>
      <p:ext uri="{BB962C8B-B14F-4D97-AF65-F5344CB8AC3E}">
        <p14:creationId xmlns:p14="http://schemas.microsoft.com/office/powerpoint/2010/main" val="42167170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9033" y="1667988"/>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837" y="1667988"/>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A8B8414-50D7-4BE1-A1F1-2256162C2E7B}" type="slidenum">
              <a:rPr lang="en-US"/>
              <a:pPr>
                <a:defRPr/>
              </a:pPr>
              <a:t>‹#›</a:t>
            </a:fld>
            <a:endParaRPr lang="en-US"/>
          </a:p>
        </p:txBody>
      </p:sp>
    </p:spTree>
    <p:extLst>
      <p:ext uri="{BB962C8B-B14F-4D97-AF65-F5344CB8AC3E}">
        <p14:creationId xmlns:p14="http://schemas.microsoft.com/office/powerpoint/2010/main" val="388850657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033" y="1600142"/>
            <a:ext cx="4586596" cy="666863"/>
          </a:xfrm>
        </p:spPr>
        <p:txBody>
          <a:bodyPr anchor="b"/>
          <a:lstStyle>
            <a:lvl1pPr marL="0" indent="0">
              <a:buNone/>
              <a:defRPr sz="2502" b="1"/>
            </a:lvl1pPr>
            <a:lvl2pPr marL="475682" indent="0">
              <a:buNone/>
              <a:defRPr sz="2085" b="1"/>
            </a:lvl2pPr>
            <a:lvl3pPr marL="951362" indent="0">
              <a:buNone/>
              <a:defRPr sz="1876" b="1"/>
            </a:lvl3pPr>
            <a:lvl4pPr marL="1427040" indent="0">
              <a:buNone/>
              <a:defRPr sz="1668" b="1"/>
            </a:lvl4pPr>
            <a:lvl5pPr marL="1902720" indent="0">
              <a:buNone/>
              <a:defRPr sz="1668" b="1"/>
            </a:lvl5pPr>
            <a:lvl6pPr marL="2378393" indent="0">
              <a:buNone/>
              <a:defRPr sz="1668" b="1"/>
            </a:lvl6pPr>
            <a:lvl7pPr marL="2854084" indent="0">
              <a:buNone/>
              <a:defRPr sz="1668" b="1"/>
            </a:lvl7pPr>
            <a:lvl8pPr marL="3329756" indent="0">
              <a:buNone/>
              <a:defRPr sz="1668" b="1"/>
            </a:lvl8pPr>
            <a:lvl9pPr marL="3805439" indent="0">
              <a:buNone/>
              <a:defRPr sz="1668" b="1"/>
            </a:lvl9pPr>
          </a:lstStyle>
          <a:p>
            <a:pPr lvl="0"/>
            <a:r>
              <a:rPr lang="en-US" smtClean="0"/>
              <a:t>Click to edit Master text styles</a:t>
            </a:r>
          </a:p>
        </p:txBody>
      </p:sp>
      <p:sp>
        <p:nvSpPr>
          <p:cNvPr id="4" name="Content Placeholder 3"/>
          <p:cNvSpPr>
            <a:spLocks noGrp="1"/>
          </p:cNvSpPr>
          <p:nvPr>
            <p:ph sz="half" idx="2"/>
          </p:nvPr>
        </p:nvSpPr>
        <p:spPr>
          <a:xfrm>
            <a:off x="519033" y="2267005"/>
            <a:ext cx="4586596"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251" y="1600142"/>
            <a:ext cx="4588397" cy="666863"/>
          </a:xfrm>
        </p:spPr>
        <p:txBody>
          <a:bodyPr anchor="b"/>
          <a:lstStyle>
            <a:lvl1pPr marL="0" indent="0">
              <a:buNone/>
              <a:defRPr sz="2502" b="1"/>
            </a:lvl1pPr>
            <a:lvl2pPr marL="475682" indent="0">
              <a:buNone/>
              <a:defRPr sz="2085" b="1"/>
            </a:lvl2pPr>
            <a:lvl3pPr marL="951362" indent="0">
              <a:buNone/>
              <a:defRPr sz="1876" b="1"/>
            </a:lvl3pPr>
            <a:lvl4pPr marL="1427040" indent="0">
              <a:buNone/>
              <a:defRPr sz="1668" b="1"/>
            </a:lvl4pPr>
            <a:lvl5pPr marL="1902720" indent="0">
              <a:buNone/>
              <a:defRPr sz="1668" b="1"/>
            </a:lvl5pPr>
            <a:lvl6pPr marL="2378393" indent="0">
              <a:buNone/>
              <a:defRPr sz="1668" b="1"/>
            </a:lvl6pPr>
            <a:lvl7pPr marL="2854084" indent="0">
              <a:buNone/>
              <a:defRPr sz="1668" b="1"/>
            </a:lvl7pPr>
            <a:lvl8pPr marL="3329756" indent="0">
              <a:buNone/>
              <a:defRPr sz="1668" b="1"/>
            </a:lvl8pPr>
            <a:lvl9pPr marL="3805439" indent="0">
              <a:buNone/>
              <a:defRPr sz="1668" b="1"/>
            </a:lvl9pPr>
          </a:lstStyle>
          <a:p>
            <a:pPr lvl="0"/>
            <a:r>
              <a:rPr lang="en-US" smtClean="0"/>
              <a:t>Click to edit Master text styles</a:t>
            </a:r>
          </a:p>
        </p:txBody>
      </p:sp>
      <p:sp>
        <p:nvSpPr>
          <p:cNvPr id="6" name="Content Placeholder 5"/>
          <p:cNvSpPr>
            <a:spLocks noGrp="1"/>
          </p:cNvSpPr>
          <p:nvPr>
            <p:ph sz="quarter" idx="4"/>
          </p:nvPr>
        </p:nvSpPr>
        <p:spPr>
          <a:xfrm>
            <a:off x="5273251" y="2267005"/>
            <a:ext cx="4588397"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343E1B5-CDC7-465B-8E47-01A00C0DA544}" type="slidenum">
              <a:rPr lang="en-US"/>
              <a:pPr>
                <a:defRPr/>
              </a:pPr>
              <a:t>‹#›</a:t>
            </a:fld>
            <a:endParaRPr lang="en-US"/>
          </a:p>
        </p:txBody>
      </p:sp>
    </p:spTree>
    <p:extLst>
      <p:ext uri="{BB962C8B-B14F-4D97-AF65-F5344CB8AC3E}">
        <p14:creationId xmlns:p14="http://schemas.microsoft.com/office/powerpoint/2010/main" val="54813121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DB572B8-44A0-420C-8A54-8212AEB2A46C}" type="slidenum">
              <a:rPr lang="en-US"/>
              <a:pPr>
                <a:defRPr/>
              </a:pPr>
              <a:t>‹#›</a:t>
            </a:fld>
            <a:endParaRPr lang="en-US"/>
          </a:p>
        </p:txBody>
      </p:sp>
    </p:spTree>
    <p:extLst>
      <p:ext uri="{BB962C8B-B14F-4D97-AF65-F5344CB8AC3E}">
        <p14:creationId xmlns:p14="http://schemas.microsoft.com/office/powerpoint/2010/main" val="166872622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FE4E12B-F084-48FB-BFB8-AA4D448C2FCB}" type="slidenum">
              <a:rPr lang="en-US"/>
              <a:pPr>
                <a:defRPr/>
              </a:pPr>
              <a:t>‹#›</a:t>
            </a:fld>
            <a:endParaRPr lang="en-US"/>
          </a:p>
        </p:txBody>
      </p:sp>
    </p:spTree>
    <p:extLst>
      <p:ext uri="{BB962C8B-B14F-4D97-AF65-F5344CB8AC3E}">
        <p14:creationId xmlns:p14="http://schemas.microsoft.com/office/powerpoint/2010/main" val="265262914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052" y="284617"/>
            <a:ext cx="3415167" cy="1211276"/>
          </a:xfrm>
        </p:spPr>
        <p:txBody>
          <a:bodyPr anchor="b"/>
          <a:lstStyle>
            <a:lvl1pPr algn="l">
              <a:defRPr sz="2085" b="1"/>
            </a:lvl1pPr>
          </a:lstStyle>
          <a:p>
            <a:r>
              <a:rPr lang="en-US" smtClean="0"/>
              <a:t>Click to edit Master title style</a:t>
            </a:r>
            <a:endParaRPr lang="en-US"/>
          </a:p>
        </p:txBody>
      </p:sp>
      <p:sp>
        <p:nvSpPr>
          <p:cNvPr id="3" name="Content Placeholder 2"/>
          <p:cNvSpPr>
            <a:spLocks noGrp="1"/>
          </p:cNvSpPr>
          <p:nvPr>
            <p:ph idx="1"/>
          </p:nvPr>
        </p:nvSpPr>
        <p:spPr>
          <a:xfrm>
            <a:off x="4058552" y="284617"/>
            <a:ext cx="5803079" cy="6101058"/>
          </a:xfrm>
        </p:spPr>
        <p:txBody>
          <a:bodyPr/>
          <a:lstStyle>
            <a:lvl1pPr>
              <a:defRPr sz="3336"/>
            </a:lvl1pPr>
            <a:lvl2pPr>
              <a:defRPr sz="2919"/>
            </a:lvl2pPr>
            <a:lvl3pPr>
              <a:defRPr sz="2502"/>
            </a:lvl3pPr>
            <a:lvl4pPr>
              <a:defRPr sz="2085"/>
            </a:lvl4pPr>
            <a:lvl5pPr>
              <a:defRPr sz="2085"/>
            </a:lvl5pPr>
            <a:lvl6pPr>
              <a:defRPr sz="2085"/>
            </a:lvl6pPr>
            <a:lvl7pPr>
              <a:defRPr sz="2085"/>
            </a:lvl7pPr>
            <a:lvl8pPr>
              <a:defRPr sz="2085"/>
            </a:lvl8pPr>
            <a:lvl9pPr>
              <a:defRPr sz="208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052" y="1495893"/>
            <a:ext cx="3415167" cy="4889782"/>
          </a:xfrm>
        </p:spPr>
        <p:txBody>
          <a:bodyPr/>
          <a:lstStyle>
            <a:lvl1pPr marL="0" indent="0">
              <a:buNone/>
              <a:defRPr sz="1459"/>
            </a:lvl1pPr>
            <a:lvl2pPr marL="475682" indent="0">
              <a:buNone/>
              <a:defRPr sz="1251"/>
            </a:lvl2pPr>
            <a:lvl3pPr marL="951362" indent="0">
              <a:buNone/>
              <a:defRPr sz="1042"/>
            </a:lvl3pPr>
            <a:lvl4pPr marL="1427040" indent="0">
              <a:buNone/>
              <a:defRPr sz="938"/>
            </a:lvl4pPr>
            <a:lvl5pPr marL="1902720" indent="0">
              <a:buNone/>
              <a:defRPr sz="938"/>
            </a:lvl5pPr>
            <a:lvl6pPr marL="2378393" indent="0">
              <a:buNone/>
              <a:defRPr sz="938"/>
            </a:lvl6pPr>
            <a:lvl7pPr marL="2854084" indent="0">
              <a:buNone/>
              <a:defRPr sz="938"/>
            </a:lvl7pPr>
            <a:lvl8pPr marL="3329756" indent="0">
              <a:buNone/>
              <a:defRPr sz="938"/>
            </a:lvl8pPr>
            <a:lvl9pPr marL="3805439"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8365A10-77AC-4936-8BCB-1145B7200FA4}" type="slidenum">
              <a:rPr lang="en-US"/>
              <a:pPr>
                <a:defRPr/>
              </a:pPr>
              <a:t>‹#›</a:t>
            </a:fld>
            <a:endParaRPr lang="en-US"/>
          </a:p>
        </p:txBody>
      </p:sp>
    </p:spTree>
    <p:extLst>
      <p:ext uri="{BB962C8B-B14F-4D97-AF65-F5344CB8AC3E}">
        <p14:creationId xmlns:p14="http://schemas.microsoft.com/office/powerpoint/2010/main" val="270866073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4683" y="5003959"/>
            <a:ext cx="6228398" cy="590746"/>
          </a:xfrm>
        </p:spPr>
        <p:txBody>
          <a:bodyPr anchor="b"/>
          <a:lstStyle>
            <a:lvl1pPr algn="l">
              <a:defRPr sz="2085" b="1"/>
            </a:lvl1pPr>
          </a:lstStyle>
          <a:p>
            <a:r>
              <a:rPr lang="en-US" smtClean="0"/>
              <a:t>Click to edit Master title style</a:t>
            </a:r>
            <a:endParaRPr lang="en-US"/>
          </a:p>
        </p:txBody>
      </p:sp>
      <p:sp>
        <p:nvSpPr>
          <p:cNvPr id="3" name="Picture Placeholder 2"/>
          <p:cNvSpPr>
            <a:spLocks noGrp="1"/>
          </p:cNvSpPr>
          <p:nvPr>
            <p:ph type="pic" idx="1"/>
          </p:nvPr>
        </p:nvSpPr>
        <p:spPr>
          <a:xfrm>
            <a:off x="2034683" y="638733"/>
            <a:ext cx="6228398" cy="4289108"/>
          </a:xfrm>
        </p:spPr>
        <p:txBody>
          <a:bodyPr/>
          <a:lstStyle>
            <a:lvl1pPr marL="0" indent="0">
              <a:buNone/>
              <a:defRPr sz="3336"/>
            </a:lvl1pPr>
            <a:lvl2pPr marL="475682" indent="0">
              <a:buNone/>
              <a:defRPr sz="2919"/>
            </a:lvl2pPr>
            <a:lvl3pPr marL="951362" indent="0">
              <a:buNone/>
              <a:defRPr sz="2502"/>
            </a:lvl3pPr>
            <a:lvl4pPr marL="1427040" indent="0">
              <a:buNone/>
              <a:defRPr sz="2085"/>
            </a:lvl4pPr>
            <a:lvl5pPr marL="1902720" indent="0">
              <a:buNone/>
              <a:defRPr sz="2085"/>
            </a:lvl5pPr>
            <a:lvl6pPr marL="2378393" indent="0">
              <a:buNone/>
              <a:defRPr sz="2085"/>
            </a:lvl6pPr>
            <a:lvl7pPr marL="2854084" indent="0">
              <a:buNone/>
              <a:defRPr sz="2085"/>
            </a:lvl7pPr>
            <a:lvl8pPr marL="3329756" indent="0">
              <a:buNone/>
              <a:defRPr sz="2085"/>
            </a:lvl8pPr>
            <a:lvl9pPr marL="3805439" indent="0">
              <a:buNone/>
              <a:defRPr sz="2085"/>
            </a:lvl9pPr>
          </a:lstStyle>
          <a:p>
            <a:pPr lvl="0"/>
            <a:r>
              <a:rPr lang="en-US" noProof="0" smtClean="0"/>
              <a:t>Click icon to add picture</a:t>
            </a:r>
          </a:p>
        </p:txBody>
      </p:sp>
      <p:sp>
        <p:nvSpPr>
          <p:cNvPr id="4" name="Text Placeholder 3"/>
          <p:cNvSpPr>
            <a:spLocks noGrp="1"/>
          </p:cNvSpPr>
          <p:nvPr>
            <p:ph type="body" sz="half" idx="2"/>
          </p:nvPr>
        </p:nvSpPr>
        <p:spPr>
          <a:xfrm>
            <a:off x="2034683" y="5594711"/>
            <a:ext cx="6228398" cy="838957"/>
          </a:xfrm>
        </p:spPr>
        <p:txBody>
          <a:bodyPr/>
          <a:lstStyle>
            <a:lvl1pPr marL="0" indent="0">
              <a:buNone/>
              <a:defRPr sz="1459"/>
            </a:lvl1pPr>
            <a:lvl2pPr marL="475682" indent="0">
              <a:buNone/>
              <a:defRPr sz="1251"/>
            </a:lvl2pPr>
            <a:lvl3pPr marL="951362" indent="0">
              <a:buNone/>
              <a:defRPr sz="1042"/>
            </a:lvl3pPr>
            <a:lvl4pPr marL="1427040" indent="0">
              <a:buNone/>
              <a:defRPr sz="938"/>
            </a:lvl4pPr>
            <a:lvl5pPr marL="1902720" indent="0">
              <a:buNone/>
              <a:defRPr sz="938"/>
            </a:lvl5pPr>
            <a:lvl6pPr marL="2378393" indent="0">
              <a:buNone/>
              <a:defRPr sz="938"/>
            </a:lvl6pPr>
            <a:lvl7pPr marL="2854084" indent="0">
              <a:buNone/>
              <a:defRPr sz="938"/>
            </a:lvl7pPr>
            <a:lvl8pPr marL="3329756" indent="0">
              <a:buNone/>
              <a:defRPr sz="938"/>
            </a:lvl8pPr>
            <a:lvl9pPr marL="3805439"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061CD4-76E5-488C-8CDB-3A6E8252C159}" type="slidenum">
              <a:rPr lang="en-US"/>
              <a:pPr>
                <a:defRPr/>
              </a:pPr>
              <a:t>‹#›</a:t>
            </a:fld>
            <a:endParaRPr lang="en-US"/>
          </a:p>
        </p:txBody>
      </p:sp>
    </p:spTree>
    <p:extLst>
      <p:ext uri="{BB962C8B-B14F-4D97-AF65-F5344CB8AC3E}">
        <p14:creationId xmlns:p14="http://schemas.microsoft.com/office/powerpoint/2010/main" val="331395215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FEB454-D352-4F46-98E9-1B81C757CDDE}" type="slidenum">
              <a:rPr lang="en-US"/>
              <a:pPr>
                <a:defRPr/>
              </a:pPr>
              <a:t>‹#›</a:t>
            </a:fld>
            <a:endParaRPr lang="en-US"/>
          </a:p>
        </p:txBody>
      </p:sp>
    </p:spTree>
    <p:extLst>
      <p:ext uri="{BB962C8B-B14F-4D97-AF65-F5344CB8AC3E}">
        <p14:creationId xmlns:p14="http://schemas.microsoft.com/office/powerpoint/2010/main" val="15831385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5983" y="286289"/>
            <a:ext cx="2335649" cy="60994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9033" y="286289"/>
            <a:ext cx="6833936" cy="60994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5A6B0FD-9FBC-45A6-BA6C-C48CD9001325}" type="slidenum">
              <a:rPr lang="en-US"/>
              <a:pPr>
                <a:defRPr/>
              </a:pPr>
              <a:t>‹#›</a:t>
            </a:fld>
            <a:endParaRPr lang="en-US"/>
          </a:p>
        </p:txBody>
      </p:sp>
    </p:spTree>
    <p:extLst>
      <p:ext uri="{BB962C8B-B14F-4D97-AF65-F5344CB8AC3E}">
        <p14:creationId xmlns:p14="http://schemas.microsoft.com/office/powerpoint/2010/main" val="1394693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550" y="2220686"/>
            <a:ext cx="8823564" cy="153229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100" y="4050824"/>
            <a:ext cx="7266464" cy="1826842"/>
          </a:xfrm>
        </p:spPr>
        <p:txBody>
          <a:bodyPr/>
          <a:lstStyle>
            <a:lvl1pPr marL="0" indent="0" algn="ctr">
              <a:buNone/>
              <a:defRPr/>
            </a:lvl1pPr>
            <a:lvl2pPr marL="475851" indent="0" algn="ctr">
              <a:buNone/>
              <a:defRPr/>
            </a:lvl2pPr>
            <a:lvl3pPr marL="951701" indent="0" algn="ctr">
              <a:buNone/>
              <a:defRPr/>
            </a:lvl3pPr>
            <a:lvl4pPr marL="1427548" indent="0" algn="ctr">
              <a:buNone/>
              <a:defRPr/>
            </a:lvl4pPr>
            <a:lvl5pPr marL="1903398" indent="0" algn="ctr">
              <a:buNone/>
              <a:defRPr/>
            </a:lvl5pPr>
            <a:lvl6pPr marL="2379244" indent="0" algn="ctr">
              <a:buNone/>
              <a:defRPr/>
            </a:lvl6pPr>
            <a:lvl7pPr marL="2855100" indent="0" algn="ctr">
              <a:buNone/>
              <a:defRPr/>
            </a:lvl7pPr>
            <a:lvl8pPr marL="3330944" indent="0" algn="ctr">
              <a:buNone/>
              <a:defRPr/>
            </a:lvl8pPr>
            <a:lvl9pPr marL="380679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5C9D9E-EEB3-4EAD-8033-37F4B6C5BDBB}" type="slidenum">
              <a:rPr lang="en-US"/>
              <a:pPr>
                <a:defRPr/>
              </a:pPr>
              <a:t>‹#›</a:t>
            </a:fld>
            <a:endParaRPr lang="en-US"/>
          </a:p>
        </p:txBody>
      </p:sp>
    </p:spTree>
    <p:extLst>
      <p:ext uri="{BB962C8B-B14F-4D97-AF65-F5344CB8AC3E}">
        <p14:creationId xmlns:p14="http://schemas.microsoft.com/office/powerpoint/2010/main" val="163696480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FDD33A-5C42-49A4-B229-8A34EED1FAF1}" type="slidenum">
              <a:rPr lang="en-US"/>
              <a:pPr>
                <a:defRPr/>
              </a:pPr>
              <a:t>‹#›</a:t>
            </a:fld>
            <a:endParaRPr lang="en-US"/>
          </a:p>
        </p:txBody>
      </p:sp>
    </p:spTree>
    <p:extLst>
      <p:ext uri="{BB962C8B-B14F-4D97-AF65-F5344CB8AC3E}">
        <p14:creationId xmlns:p14="http://schemas.microsoft.com/office/powerpoint/2010/main" val="354394185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001" y="4593582"/>
            <a:ext cx="8823564" cy="1419774"/>
          </a:xfrm>
        </p:spPr>
        <p:txBody>
          <a:bodyPr anchor="t"/>
          <a:lstStyle>
            <a:lvl1pPr algn="l">
              <a:defRPr sz="4170" b="1" cap="all"/>
            </a:lvl1pPr>
          </a:lstStyle>
          <a:p>
            <a:r>
              <a:rPr lang="en-US" smtClean="0"/>
              <a:t>Click to edit Master title style</a:t>
            </a:r>
            <a:endParaRPr lang="en-US"/>
          </a:p>
        </p:txBody>
      </p:sp>
      <p:sp>
        <p:nvSpPr>
          <p:cNvPr id="3" name="Text Placeholder 2"/>
          <p:cNvSpPr>
            <a:spLocks noGrp="1"/>
          </p:cNvSpPr>
          <p:nvPr>
            <p:ph type="body" idx="1"/>
          </p:nvPr>
        </p:nvSpPr>
        <p:spPr>
          <a:xfrm>
            <a:off x="820001" y="3029859"/>
            <a:ext cx="8823564" cy="1563737"/>
          </a:xfrm>
        </p:spPr>
        <p:txBody>
          <a:bodyPr anchor="b"/>
          <a:lstStyle>
            <a:lvl1pPr marL="0" indent="0">
              <a:buNone/>
              <a:defRPr sz="2085"/>
            </a:lvl1pPr>
            <a:lvl2pPr marL="475851" indent="0">
              <a:buNone/>
              <a:defRPr sz="1876"/>
            </a:lvl2pPr>
            <a:lvl3pPr marL="951701" indent="0">
              <a:buNone/>
              <a:defRPr sz="1668"/>
            </a:lvl3pPr>
            <a:lvl4pPr marL="1427548" indent="0">
              <a:buNone/>
              <a:defRPr sz="1459"/>
            </a:lvl4pPr>
            <a:lvl5pPr marL="1903398" indent="0">
              <a:buNone/>
              <a:defRPr sz="1459"/>
            </a:lvl5pPr>
            <a:lvl6pPr marL="2379244" indent="0">
              <a:buNone/>
              <a:defRPr sz="1459"/>
            </a:lvl6pPr>
            <a:lvl7pPr marL="2855100" indent="0">
              <a:buNone/>
              <a:defRPr sz="1459"/>
            </a:lvl7pPr>
            <a:lvl8pPr marL="3330944" indent="0">
              <a:buNone/>
              <a:defRPr sz="1459"/>
            </a:lvl8pPr>
            <a:lvl9pPr marL="3806796" indent="0">
              <a:buNone/>
              <a:defRPr sz="1459"/>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EAA462-DAAA-44C0-9F0D-C4524E8F3E54}" type="slidenum">
              <a:rPr lang="en-US"/>
              <a:pPr>
                <a:defRPr/>
              </a:pPr>
              <a:t>‹#›</a:t>
            </a:fld>
            <a:endParaRPr lang="en-US"/>
          </a:p>
        </p:txBody>
      </p:sp>
    </p:spTree>
    <p:extLst>
      <p:ext uri="{BB962C8B-B14F-4D97-AF65-F5344CB8AC3E}">
        <p14:creationId xmlns:p14="http://schemas.microsoft.com/office/powerpoint/2010/main" val="424037009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9033" y="1667988"/>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837" y="1667988"/>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A8B8414-50D7-4BE1-A1F1-2256162C2E7B}" type="slidenum">
              <a:rPr lang="en-US"/>
              <a:pPr>
                <a:defRPr/>
              </a:pPr>
              <a:t>‹#›</a:t>
            </a:fld>
            <a:endParaRPr lang="en-US"/>
          </a:p>
        </p:txBody>
      </p:sp>
    </p:spTree>
    <p:extLst>
      <p:ext uri="{BB962C8B-B14F-4D97-AF65-F5344CB8AC3E}">
        <p14:creationId xmlns:p14="http://schemas.microsoft.com/office/powerpoint/2010/main" val="133983732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033" y="1600142"/>
            <a:ext cx="4586596" cy="666863"/>
          </a:xfrm>
        </p:spPr>
        <p:txBody>
          <a:bodyPr anchor="b"/>
          <a:lstStyle>
            <a:lvl1pPr marL="0" indent="0">
              <a:buNone/>
              <a:defRPr sz="2502" b="1"/>
            </a:lvl1pPr>
            <a:lvl2pPr marL="475851" indent="0">
              <a:buNone/>
              <a:defRPr sz="2085" b="1"/>
            </a:lvl2pPr>
            <a:lvl3pPr marL="951701" indent="0">
              <a:buNone/>
              <a:defRPr sz="1876" b="1"/>
            </a:lvl3pPr>
            <a:lvl4pPr marL="1427548" indent="0">
              <a:buNone/>
              <a:defRPr sz="1668" b="1"/>
            </a:lvl4pPr>
            <a:lvl5pPr marL="1903398" indent="0">
              <a:buNone/>
              <a:defRPr sz="1668" b="1"/>
            </a:lvl5pPr>
            <a:lvl6pPr marL="2379244" indent="0">
              <a:buNone/>
              <a:defRPr sz="1668" b="1"/>
            </a:lvl6pPr>
            <a:lvl7pPr marL="2855100" indent="0">
              <a:buNone/>
              <a:defRPr sz="1668" b="1"/>
            </a:lvl7pPr>
            <a:lvl8pPr marL="3330944" indent="0">
              <a:buNone/>
              <a:defRPr sz="1668" b="1"/>
            </a:lvl8pPr>
            <a:lvl9pPr marL="3806796" indent="0">
              <a:buNone/>
              <a:defRPr sz="1668" b="1"/>
            </a:lvl9pPr>
          </a:lstStyle>
          <a:p>
            <a:pPr lvl="0"/>
            <a:r>
              <a:rPr lang="en-US" smtClean="0"/>
              <a:t>Click to edit Master text styles</a:t>
            </a:r>
          </a:p>
        </p:txBody>
      </p:sp>
      <p:sp>
        <p:nvSpPr>
          <p:cNvPr id="4" name="Content Placeholder 3"/>
          <p:cNvSpPr>
            <a:spLocks noGrp="1"/>
          </p:cNvSpPr>
          <p:nvPr>
            <p:ph sz="half" idx="2"/>
          </p:nvPr>
        </p:nvSpPr>
        <p:spPr>
          <a:xfrm>
            <a:off x="519033" y="2267005"/>
            <a:ext cx="4586596"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248" y="1600142"/>
            <a:ext cx="4588397" cy="666863"/>
          </a:xfrm>
        </p:spPr>
        <p:txBody>
          <a:bodyPr anchor="b"/>
          <a:lstStyle>
            <a:lvl1pPr marL="0" indent="0">
              <a:buNone/>
              <a:defRPr sz="2502" b="1"/>
            </a:lvl1pPr>
            <a:lvl2pPr marL="475851" indent="0">
              <a:buNone/>
              <a:defRPr sz="2085" b="1"/>
            </a:lvl2pPr>
            <a:lvl3pPr marL="951701" indent="0">
              <a:buNone/>
              <a:defRPr sz="1876" b="1"/>
            </a:lvl3pPr>
            <a:lvl4pPr marL="1427548" indent="0">
              <a:buNone/>
              <a:defRPr sz="1668" b="1"/>
            </a:lvl4pPr>
            <a:lvl5pPr marL="1903398" indent="0">
              <a:buNone/>
              <a:defRPr sz="1668" b="1"/>
            </a:lvl5pPr>
            <a:lvl6pPr marL="2379244" indent="0">
              <a:buNone/>
              <a:defRPr sz="1668" b="1"/>
            </a:lvl6pPr>
            <a:lvl7pPr marL="2855100" indent="0">
              <a:buNone/>
              <a:defRPr sz="1668" b="1"/>
            </a:lvl7pPr>
            <a:lvl8pPr marL="3330944" indent="0">
              <a:buNone/>
              <a:defRPr sz="1668" b="1"/>
            </a:lvl8pPr>
            <a:lvl9pPr marL="3806796" indent="0">
              <a:buNone/>
              <a:defRPr sz="1668" b="1"/>
            </a:lvl9pPr>
          </a:lstStyle>
          <a:p>
            <a:pPr lvl="0"/>
            <a:r>
              <a:rPr lang="en-US" smtClean="0"/>
              <a:t>Click to edit Master text styles</a:t>
            </a:r>
          </a:p>
        </p:txBody>
      </p:sp>
      <p:sp>
        <p:nvSpPr>
          <p:cNvPr id="6" name="Content Placeholder 5"/>
          <p:cNvSpPr>
            <a:spLocks noGrp="1"/>
          </p:cNvSpPr>
          <p:nvPr>
            <p:ph sz="quarter" idx="4"/>
          </p:nvPr>
        </p:nvSpPr>
        <p:spPr>
          <a:xfrm>
            <a:off x="5273248" y="2267005"/>
            <a:ext cx="4588397"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343E1B5-CDC7-465B-8E47-01A00C0DA544}" type="slidenum">
              <a:rPr lang="en-US"/>
              <a:pPr>
                <a:defRPr/>
              </a:pPr>
              <a:t>‹#›</a:t>
            </a:fld>
            <a:endParaRPr lang="en-US"/>
          </a:p>
        </p:txBody>
      </p:sp>
    </p:spTree>
    <p:extLst>
      <p:ext uri="{BB962C8B-B14F-4D97-AF65-F5344CB8AC3E}">
        <p14:creationId xmlns:p14="http://schemas.microsoft.com/office/powerpoint/2010/main" val="81487688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DB572B8-44A0-420C-8A54-8212AEB2A46C}" type="slidenum">
              <a:rPr lang="en-US"/>
              <a:pPr>
                <a:defRPr/>
              </a:pPr>
              <a:t>‹#›</a:t>
            </a:fld>
            <a:endParaRPr lang="en-US"/>
          </a:p>
        </p:txBody>
      </p:sp>
    </p:spTree>
    <p:extLst>
      <p:ext uri="{BB962C8B-B14F-4D97-AF65-F5344CB8AC3E}">
        <p14:creationId xmlns:p14="http://schemas.microsoft.com/office/powerpoint/2010/main" val="72525876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FE4E12B-F084-48FB-BFB8-AA4D448C2FCB}" type="slidenum">
              <a:rPr lang="en-US"/>
              <a:pPr>
                <a:defRPr/>
              </a:pPr>
              <a:t>‹#›</a:t>
            </a:fld>
            <a:endParaRPr lang="en-US"/>
          </a:p>
        </p:txBody>
      </p:sp>
    </p:spTree>
    <p:extLst>
      <p:ext uri="{BB962C8B-B14F-4D97-AF65-F5344CB8AC3E}">
        <p14:creationId xmlns:p14="http://schemas.microsoft.com/office/powerpoint/2010/main" val="360219021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048" y="284617"/>
            <a:ext cx="3415167" cy="1211276"/>
          </a:xfrm>
        </p:spPr>
        <p:txBody>
          <a:bodyPr anchor="b"/>
          <a:lstStyle>
            <a:lvl1pPr algn="l">
              <a:defRPr sz="2085" b="1"/>
            </a:lvl1pPr>
          </a:lstStyle>
          <a:p>
            <a:r>
              <a:rPr lang="en-US" smtClean="0"/>
              <a:t>Click to edit Master title style</a:t>
            </a:r>
            <a:endParaRPr lang="en-US"/>
          </a:p>
        </p:txBody>
      </p:sp>
      <p:sp>
        <p:nvSpPr>
          <p:cNvPr id="3" name="Content Placeholder 2"/>
          <p:cNvSpPr>
            <a:spLocks noGrp="1"/>
          </p:cNvSpPr>
          <p:nvPr>
            <p:ph idx="1"/>
          </p:nvPr>
        </p:nvSpPr>
        <p:spPr>
          <a:xfrm>
            <a:off x="4058552" y="284617"/>
            <a:ext cx="5803079" cy="6101058"/>
          </a:xfrm>
        </p:spPr>
        <p:txBody>
          <a:bodyPr/>
          <a:lstStyle>
            <a:lvl1pPr>
              <a:defRPr sz="3336"/>
            </a:lvl1pPr>
            <a:lvl2pPr>
              <a:defRPr sz="2919"/>
            </a:lvl2pPr>
            <a:lvl3pPr>
              <a:defRPr sz="2502"/>
            </a:lvl3pPr>
            <a:lvl4pPr>
              <a:defRPr sz="2085"/>
            </a:lvl4pPr>
            <a:lvl5pPr>
              <a:defRPr sz="2085"/>
            </a:lvl5pPr>
            <a:lvl6pPr>
              <a:defRPr sz="2085"/>
            </a:lvl6pPr>
            <a:lvl7pPr>
              <a:defRPr sz="2085"/>
            </a:lvl7pPr>
            <a:lvl8pPr>
              <a:defRPr sz="2085"/>
            </a:lvl8pPr>
            <a:lvl9pPr>
              <a:defRPr sz="208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048" y="1495893"/>
            <a:ext cx="3415167" cy="4889782"/>
          </a:xfrm>
        </p:spPr>
        <p:txBody>
          <a:bodyPr/>
          <a:lstStyle>
            <a:lvl1pPr marL="0" indent="0">
              <a:buNone/>
              <a:defRPr sz="1459"/>
            </a:lvl1pPr>
            <a:lvl2pPr marL="475851" indent="0">
              <a:buNone/>
              <a:defRPr sz="1251"/>
            </a:lvl2pPr>
            <a:lvl3pPr marL="951701" indent="0">
              <a:buNone/>
              <a:defRPr sz="1042"/>
            </a:lvl3pPr>
            <a:lvl4pPr marL="1427548" indent="0">
              <a:buNone/>
              <a:defRPr sz="938"/>
            </a:lvl4pPr>
            <a:lvl5pPr marL="1903398" indent="0">
              <a:buNone/>
              <a:defRPr sz="938"/>
            </a:lvl5pPr>
            <a:lvl6pPr marL="2379244" indent="0">
              <a:buNone/>
              <a:defRPr sz="938"/>
            </a:lvl6pPr>
            <a:lvl7pPr marL="2855100" indent="0">
              <a:buNone/>
              <a:defRPr sz="938"/>
            </a:lvl7pPr>
            <a:lvl8pPr marL="3330944" indent="0">
              <a:buNone/>
              <a:defRPr sz="938"/>
            </a:lvl8pPr>
            <a:lvl9pPr marL="3806796"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8365A10-77AC-4936-8BCB-1145B7200FA4}" type="slidenum">
              <a:rPr lang="en-US"/>
              <a:pPr>
                <a:defRPr/>
              </a:pPr>
              <a:t>‹#›</a:t>
            </a:fld>
            <a:endParaRPr lang="en-US"/>
          </a:p>
        </p:txBody>
      </p:sp>
    </p:spTree>
    <p:extLst>
      <p:ext uri="{BB962C8B-B14F-4D97-AF65-F5344CB8AC3E}">
        <p14:creationId xmlns:p14="http://schemas.microsoft.com/office/powerpoint/2010/main" val="110505771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4683" y="5003959"/>
            <a:ext cx="6228398" cy="590746"/>
          </a:xfrm>
        </p:spPr>
        <p:txBody>
          <a:bodyPr anchor="b"/>
          <a:lstStyle>
            <a:lvl1pPr algn="l">
              <a:defRPr sz="2085" b="1"/>
            </a:lvl1pPr>
          </a:lstStyle>
          <a:p>
            <a:r>
              <a:rPr lang="en-US" smtClean="0"/>
              <a:t>Click to edit Master title style</a:t>
            </a:r>
            <a:endParaRPr lang="en-US"/>
          </a:p>
        </p:txBody>
      </p:sp>
      <p:sp>
        <p:nvSpPr>
          <p:cNvPr id="3" name="Picture Placeholder 2"/>
          <p:cNvSpPr>
            <a:spLocks noGrp="1"/>
          </p:cNvSpPr>
          <p:nvPr>
            <p:ph type="pic" idx="1"/>
          </p:nvPr>
        </p:nvSpPr>
        <p:spPr>
          <a:xfrm>
            <a:off x="2034683" y="638733"/>
            <a:ext cx="6228398" cy="4289108"/>
          </a:xfrm>
        </p:spPr>
        <p:txBody>
          <a:bodyPr/>
          <a:lstStyle>
            <a:lvl1pPr marL="0" indent="0">
              <a:buNone/>
              <a:defRPr sz="3336"/>
            </a:lvl1pPr>
            <a:lvl2pPr marL="475851" indent="0">
              <a:buNone/>
              <a:defRPr sz="2919"/>
            </a:lvl2pPr>
            <a:lvl3pPr marL="951701" indent="0">
              <a:buNone/>
              <a:defRPr sz="2502"/>
            </a:lvl3pPr>
            <a:lvl4pPr marL="1427548" indent="0">
              <a:buNone/>
              <a:defRPr sz="2085"/>
            </a:lvl4pPr>
            <a:lvl5pPr marL="1903398" indent="0">
              <a:buNone/>
              <a:defRPr sz="2085"/>
            </a:lvl5pPr>
            <a:lvl6pPr marL="2379244" indent="0">
              <a:buNone/>
              <a:defRPr sz="2085"/>
            </a:lvl6pPr>
            <a:lvl7pPr marL="2855100" indent="0">
              <a:buNone/>
              <a:defRPr sz="2085"/>
            </a:lvl7pPr>
            <a:lvl8pPr marL="3330944" indent="0">
              <a:buNone/>
              <a:defRPr sz="2085"/>
            </a:lvl8pPr>
            <a:lvl9pPr marL="3806796" indent="0">
              <a:buNone/>
              <a:defRPr sz="2085"/>
            </a:lvl9pPr>
          </a:lstStyle>
          <a:p>
            <a:pPr lvl="0"/>
            <a:r>
              <a:rPr lang="en-US" noProof="0" smtClean="0"/>
              <a:t>Click icon to add picture</a:t>
            </a:r>
          </a:p>
        </p:txBody>
      </p:sp>
      <p:sp>
        <p:nvSpPr>
          <p:cNvPr id="4" name="Text Placeholder 3"/>
          <p:cNvSpPr>
            <a:spLocks noGrp="1"/>
          </p:cNvSpPr>
          <p:nvPr>
            <p:ph type="body" sz="half" idx="2"/>
          </p:nvPr>
        </p:nvSpPr>
        <p:spPr>
          <a:xfrm>
            <a:off x="2034683" y="5594711"/>
            <a:ext cx="6228398" cy="838957"/>
          </a:xfrm>
        </p:spPr>
        <p:txBody>
          <a:bodyPr/>
          <a:lstStyle>
            <a:lvl1pPr marL="0" indent="0">
              <a:buNone/>
              <a:defRPr sz="1459"/>
            </a:lvl1pPr>
            <a:lvl2pPr marL="475851" indent="0">
              <a:buNone/>
              <a:defRPr sz="1251"/>
            </a:lvl2pPr>
            <a:lvl3pPr marL="951701" indent="0">
              <a:buNone/>
              <a:defRPr sz="1042"/>
            </a:lvl3pPr>
            <a:lvl4pPr marL="1427548" indent="0">
              <a:buNone/>
              <a:defRPr sz="938"/>
            </a:lvl4pPr>
            <a:lvl5pPr marL="1903398" indent="0">
              <a:buNone/>
              <a:defRPr sz="938"/>
            </a:lvl5pPr>
            <a:lvl6pPr marL="2379244" indent="0">
              <a:buNone/>
              <a:defRPr sz="938"/>
            </a:lvl6pPr>
            <a:lvl7pPr marL="2855100" indent="0">
              <a:buNone/>
              <a:defRPr sz="938"/>
            </a:lvl7pPr>
            <a:lvl8pPr marL="3330944" indent="0">
              <a:buNone/>
              <a:defRPr sz="938"/>
            </a:lvl8pPr>
            <a:lvl9pPr marL="3806796"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061CD4-76E5-488C-8CDB-3A6E8252C159}" type="slidenum">
              <a:rPr lang="en-US"/>
              <a:pPr>
                <a:defRPr/>
              </a:pPr>
              <a:t>‹#›</a:t>
            </a:fld>
            <a:endParaRPr lang="en-US"/>
          </a:p>
        </p:txBody>
      </p:sp>
    </p:spTree>
    <p:extLst>
      <p:ext uri="{BB962C8B-B14F-4D97-AF65-F5344CB8AC3E}">
        <p14:creationId xmlns:p14="http://schemas.microsoft.com/office/powerpoint/2010/main" val="319586854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FEB454-D352-4F46-98E9-1B81C757CDDE}" type="slidenum">
              <a:rPr lang="en-US"/>
              <a:pPr>
                <a:defRPr/>
              </a:pPr>
              <a:t>‹#›</a:t>
            </a:fld>
            <a:endParaRPr lang="en-US"/>
          </a:p>
        </p:txBody>
      </p:sp>
    </p:spTree>
    <p:extLst>
      <p:ext uri="{BB962C8B-B14F-4D97-AF65-F5344CB8AC3E}">
        <p14:creationId xmlns:p14="http://schemas.microsoft.com/office/powerpoint/2010/main" val="231127660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5983" y="286286"/>
            <a:ext cx="2335649" cy="60994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9033" y="286286"/>
            <a:ext cx="6833936" cy="60994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5A6B0FD-9FBC-45A6-BA6C-C48CD9001325}" type="slidenum">
              <a:rPr lang="en-US"/>
              <a:pPr>
                <a:defRPr/>
              </a:pPr>
              <a:t>‹#›</a:t>
            </a:fld>
            <a:endParaRPr lang="en-US"/>
          </a:p>
        </p:txBody>
      </p:sp>
    </p:spTree>
    <p:extLst>
      <p:ext uri="{BB962C8B-B14F-4D97-AF65-F5344CB8AC3E}">
        <p14:creationId xmlns:p14="http://schemas.microsoft.com/office/powerpoint/2010/main" val="102854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10.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4.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theme" Target="../theme/theme11.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201" y="93669"/>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12" tIns="45056" rIns="90112" bIns="4505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12" tIns="45056" rIns="90112" bIns="4505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9332" name="Rectangle 4"/>
          <p:cNvSpPr>
            <a:spLocks noGrp="1" noChangeArrowheads="1"/>
          </p:cNvSpPr>
          <p:nvPr>
            <p:ph type="ftr" sz="quarter" idx="3"/>
          </p:nvPr>
        </p:nvSpPr>
        <p:spPr bwMode="auto">
          <a:xfrm>
            <a:off x="3124202"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12" tIns="45056" rIns="90112" bIns="45056" numCol="1" anchor="t" anchorCtr="0" compatLnSpc="1">
            <a:prstTxWarp prst="textNoShape">
              <a:avLst/>
            </a:prstTxWarp>
          </a:bodyPr>
          <a:lstStyle>
            <a:lvl1pPr algn="ctr">
              <a:defRPr sz="1800" b="0">
                <a:solidFill>
                  <a:schemeClr val="bg1"/>
                </a:solidFill>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charset="0"/>
        </a:defRPr>
      </a:lvl2pPr>
      <a:lvl3pPr algn="ctr" rtl="0" eaLnBrk="0" fontAlgn="base" hangingPunct="0">
        <a:spcBef>
          <a:spcPct val="0"/>
        </a:spcBef>
        <a:spcAft>
          <a:spcPct val="0"/>
        </a:spcAft>
        <a:defRPr sz="3600" b="1">
          <a:solidFill>
            <a:srgbClr val="FFFF00"/>
          </a:solidFill>
          <a:latin typeface="Arial" charset="0"/>
        </a:defRPr>
      </a:lvl3pPr>
      <a:lvl4pPr algn="ctr" rtl="0" eaLnBrk="0" fontAlgn="base" hangingPunct="0">
        <a:spcBef>
          <a:spcPct val="0"/>
        </a:spcBef>
        <a:spcAft>
          <a:spcPct val="0"/>
        </a:spcAft>
        <a:defRPr sz="3600" b="1">
          <a:solidFill>
            <a:srgbClr val="FFFF00"/>
          </a:solidFill>
          <a:latin typeface="Arial" charset="0"/>
        </a:defRPr>
      </a:lvl4pPr>
      <a:lvl5pPr algn="ctr" rtl="0" eaLnBrk="0" fontAlgn="base" hangingPunct="0">
        <a:spcBef>
          <a:spcPct val="0"/>
        </a:spcBef>
        <a:spcAft>
          <a:spcPct val="0"/>
        </a:spcAft>
        <a:defRPr sz="3600" b="1">
          <a:solidFill>
            <a:srgbClr val="FFFF00"/>
          </a:solidFill>
          <a:latin typeface="Arial" charset="0"/>
        </a:defRPr>
      </a:lvl5pPr>
      <a:lvl6pPr marL="450616" algn="ctr" rtl="0" eaLnBrk="0" fontAlgn="base" hangingPunct="0">
        <a:spcBef>
          <a:spcPct val="0"/>
        </a:spcBef>
        <a:spcAft>
          <a:spcPct val="0"/>
        </a:spcAft>
        <a:defRPr sz="3600" b="1">
          <a:solidFill>
            <a:srgbClr val="FFFF00"/>
          </a:solidFill>
          <a:latin typeface="Arial" charset="0"/>
        </a:defRPr>
      </a:lvl6pPr>
      <a:lvl7pPr marL="901232" algn="ctr" rtl="0" eaLnBrk="0" fontAlgn="base" hangingPunct="0">
        <a:spcBef>
          <a:spcPct val="0"/>
        </a:spcBef>
        <a:spcAft>
          <a:spcPct val="0"/>
        </a:spcAft>
        <a:defRPr sz="3600" b="1">
          <a:solidFill>
            <a:srgbClr val="FFFF00"/>
          </a:solidFill>
          <a:latin typeface="Arial" charset="0"/>
        </a:defRPr>
      </a:lvl7pPr>
      <a:lvl8pPr marL="1351864" algn="ctr" rtl="0" eaLnBrk="0" fontAlgn="base" hangingPunct="0">
        <a:spcBef>
          <a:spcPct val="0"/>
        </a:spcBef>
        <a:spcAft>
          <a:spcPct val="0"/>
        </a:spcAft>
        <a:defRPr sz="3600" b="1">
          <a:solidFill>
            <a:srgbClr val="FFFF00"/>
          </a:solidFill>
          <a:latin typeface="Arial" charset="0"/>
        </a:defRPr>
      </a:lvl8pPr>
      <a:lvl9pPr marL="1802457" algn="ctr" rtl="0" eaLnBrk="0" fontAlgn="base" hangingPunct="0">
        <a:spcBef>
          <a:spcPct val="0"/>
        </a:spcBef>
        <a:spcAft>
          <a:spcPct val="0"/>
        </a:spcAft>
        <a:defRPr sz="3600" b="1">
          <a:solidFill>
            <a:srgbClr val="FFFF00"/>
          </a:solidFill>
          <a:latin typeface="Arial" charset="0"/>
        </a:defRPr>
      </a:lvl9pPr>
    </p:titleStyle>
    <p:bodyStyle>
      <a:lvl1pPr marL="337970" indent="-337970" algn="l" rtl="0" eaLnBrk="0" fontAlgn="base" hangingPunct="0">
        <a:spcBef>
          <a:spcPct val="20000"/>
        </a:spcBef>
        <a:spcAft>
          <a:spcPct val="0"/>
        </a:spcAft>
        <a:buChar char="•"/>
        <a:defRPr sz="2800" b="1">
          <a:solidFill>
            <a:schemeClr val="bg1"/>
          </a:solidFill>
          <a:latin typeface="+mn-lt"/>
          <a:ea typeface="+mn-ea"/>
          <a:cs typeface="+mn-cs"/>
        </a:defRPr>
      </a:lvl1pPr>
      <a:lvl2pPr marL="732251" indent="-281620" algn="l" rtl="0" eaLnBrk="0" fontAlgn="base" hangingPunct="0">
        <a:spcBef>
          <a:spcPct val="20000"/>
        </a:spcBef>
        <a:spcAft>
          <a:spcPct val="0"/>
        </a:spcAft>
        <a:buChar char="–"/>
        <a:defRPr sz="2800" b="1">
          <a:solidFill>
            <a:schemeClr val="bg1"/>
          </a:solidFill>
          <a:latin typeface="+mn-lt"/>
        </a:defRPr>
      </a:lvl2pPr>
      <a:lvl3pPr marL="1126537" indent="-225312" algn="l" rtl="0" eaLnBrk="0" fontAlgn="base" hangingPunct="0">
        <a:spcBef>
          <a:spcPct val="20000"/>
        </a:spcBef>
        <a:spcAft>
          <a:spcPct val="0"/>
        </a:spcAft>
        <a:buChar char="•"/>
        <a:defRPr sz="2400" b="1">
          <a:solidFill>
            <a:schemeClr val="bg1"/>
          </a:solidFill>
          <a:latin typeface="+mn-lt"/>
        </a:defRPr>
      </a:lvl3pPr>
      <a:lvl4pPr marL="1577158" indent="-225312" algn="l" rtl="0" eaLnBrk="0" fontAlgn="base" hangingPunct="0">
        <a:spcBef>
          <a:spcPct val="20000"/>
        </a:spcBef>
        <a:spcAft>
          <a:spcPct val="0"/>
        </a:spcAft>
        <a:buChar char="–"/>
        <a:defRPr sz="2000" b="1">
          <a:solidFill>
            <a:schemeClr val="bg1"/>
          </a:solidFill>
          <a:latin typeface="+mn-lt"/>
        </a:defRPr>
      </a:lvl4pPr>
      <a:lvl5pPr marL="2027798" indent="-225312" algn="l" rtl="0" eaLnBrk="0" fontAlgn="base" hangingPunct="0">
        <a:spcBef>
          <a:spcPct val="20000"/>
        </a:spcBef>
        <a:spcAft>
          <a:spcPct val="0"/>
        </a:spcAft>
        <a:buChar char="»"/>
        <a:defRPr sz="2000" b="1">
          <a:solidFill>
            <a:schemeClr val="bg1"/>
          </a:solidFill>
          <a:latin typeface="+mn-lt"/>
        </a:defRPr>
      </a:lvl5pPr>
      <a:lvl6pPr marL="2478385" indent="-225312" algn="l" rtl="0" eaLnBrk="0" fontAlgn="base" hangingPunct="0">
        <a:spcBef>
          <a:spcPct val="20000"/>
        </a:spcBef>
        <a:spcAft>
          <a:spcPct val="0"/>
        </a:spcAft>
        <a:buChar char="»"/>
        <a:defRPr sz="2000" b="1">
          <a:solidFill>
            <a:schemeClr val="bg1"/>
          </a:solidFill>
          <a:latin typeface="+mn-lt"/>
        </a:defRPr>
      </a:lvl6pPr>
      <a:lvl7pPr marL="2929004" indent="-225312" algn="l" rtl="0" eaLnBrk="0" fontAlgn="base" hangingPunct="0">
        <a:spcBef>
          <a:spcPct val="20000"/>
        </a:spcBef>
        <a:spcAft>
          <a:spcPct val="0"/>
        </a:spcAft>
        <a:buChar char="»"/>
        <a:defRPr sz="2000" b="1">
          <a:solidFill>
            <a:schemeClr val="bg1"/>
          </a:solidFill>
          <a:latin typeface="+mn-lt"/>
        </a:defRPr>
      </a:lvl7pPr>
      <a:lvl8pPr marL="3379631" indent="-225312" algn="l" rtl="0" eaLnBrk="0" fontAlgn="base" hangingPunct="0">
        <a:spcBef>
          <a:spcPct val="20000"/>
        </a:spcBef>
        <a:spcAft>
          <a:spcPct val="0"/>
        </a:spcAft>
        <a:buChar char="»"/>
        <a:defRPr sz="2000" b="1">
          <a:solidFill>
            <a:schemeClr val="bg1"/>
          </a:solidFill>
          <a:latin typeface="+mn-lt"/>
        </a:defRPr>
      </a:lvl8pPr>
      <a:lvl9pPr marL="3830240" indent="-225312" algn="l" rtl="0" eaLnBrk="0" fontAlgn="base" hangingPunct="0">
        <a:spcBef>
          <a:spcPct val="20000"/>
        </a:spcBef>
        <a:spcAft>
          <a:spcPct val="0"/>
        </a:spcAft>
        <a:buChar char="»"/>
        <a:defRPr sz="2000" b="1">
          <a:solidFill>
            <a:schemeClr val="bg1"/>
          </a:solidFill>
          <a:latin typeface="+mn-lt"/>
        </a:defRPr>
      </a:lvl9pPr>
    </p:bodyStyle>
    <p:otherStyle>
      <a:defPPr>
        <a:defRPr lang="en-US"/>
      </a:defPPr>
      <a:lvl1pPr marL="0" algn="l" defTabSz="901232" rtl="0" eaLnBrk="1" latinLnBrk="0" hangingPunct="1">
        <a:defRPr sz="1800" kern="1200">
          <a:solidFill>
            <a:schemeClr val="tx1"/>
          </a:solidFill>
          <a:latin typeface="+mn-lt"/>
          <a:ea typeface="+mn-ea"/>
          <a:cs typeface="+mn-cs"/>
        </a:defRPr>
      </a:lvl1pPr>
      <a:lvl2pPr marL="450616" algn="l" defTabSz="901232" rtl="0" eaLnBrk="1" latinLnBrk="0" hangingPunct="1">
        <a:defRPr sz="1800" kern="1200">
          <a:solidFill>
            <a:schemeClr val="tx1"/>
          </a:solidFill>
          <a:latin typeface="+mn-lt"/>
          <a:ea typeface="+mn-ea"/>
          <a:cs typeface="+mn-cs"/>
        </a:defRPr>
      </a:lvl2pPr>
      <a:lvl3pPr marL="901232" algn="l" defTabSz="901232" rtl="0" eaLnBrk="1" latinLnBrk="0" hangingPunct="1">
        <a:defRPr sz="1800" kern="1200">
          <a:solidFill>
            <a:schemeClr val="tx1"/>
          </a:solidFill>
          <a:latin typeface="+mn-lt"/>
          <a:ea typeface="+mn-ea"/>
          <a:cs typeface="+mn-cs"/>
        </a:defRPr>
      </a:lvl3pPr>
      <a:lvl4pPr marL="1351864" algn="l" defTabSz="901232" rtl="0" eaLnBrk="1" latinLnBrk="0" hangingPunct="1">
        <a:defRPr sz="1800" kern="1200">
          <a:solidFill>
            <a:schemeClr val="tx1"/>
          </a:solidFill>
          <a:latin typeface="+mn-lt"/>
          <a:ea typeface="+mn-ea"/>
          <a:cs typeface="+mn-cs"/>
        </a:defRPr>
      </a:lvl4pPr>
      <a:lvl5pPr marL="1802457" algn="l" defTabSz="901232" rtl="0" eaLnBrk="1" latinLnBrk="0" hangingPunct="1">
        <a:defRPr sz="1800" kern="1200">
          <a:solidFill>
            <a:schemeClr val="tx1"/>
          </a:solidFill>
          <a:latin typeface="+mn-lt"/>
          <a:ea typeface="+mn-ea"/>
          <a:cs typeface="+mn-cs"/>
        </a:defRPr>
      </a:lvl5pPr>
      <a:lvl6pPr marL="2253083" algn="l" defTabSz="901232" rtl="0" eaLnBrk="1" latinLnBrk="0" hangingPunct="1">
        <a:defRPr sz="1800" kern="1200">
          <a:solidFill>
            <a:schemeClr val="tx1"/>
          </a:solidFill>
          <a:latin typeface="+mn-lt"/>
          <a:ea typeface="+mn-ea"/>
          <a:cs typeface="+mn-cs"/>
        </a:defRPr>
      </a:lvl6pPr>
      <a:lvl7pPr marL="2703709" algn="l" defTabSz="901232" rtl="0" eaLnBrk="1" latinLnBrk="0" hangingPunct="1">
        <a:defRPr sz="1800" kern="1200">
          <a:solidFill>
            <a:schemeClr val="tx1"/>
          </a:solidFill>
          <a:latin typeface="+mn-lt"/>
          <a:ea typeface="+mn-ea"/>
          <a:cs typeface="+mn-cs"/>
        </a:defRPr>
      </a:lvl7pPr>
      <a:lvl8pPr marL="3154316" algn="l" defTabSz="901232" rtl="0" eaLnBrk="1" latinLnBrk="0" hangingPunct="1">
        <a:defRPr sz="1800" kern="1200">
          <a:solidFill>
            <a:schemeClr val="tx1"/>
          </a:solidFill>
          <a:latin typeface="+mn-lt"/>
          <a:ea typeface="+mn-ea"/>
          <a:cs typeface="+mn-cs"/>
        </a:defRPr>
      </a:lvl8pPr>
      <a:lvl9pPr marL="3604930" algn="l" defTabSz="90123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63" y="93663"/>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5" tIns="45692" rIns="91385" bIns="45692"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5" tIns="45692" rIns="91385" bIns="4569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5" tIns="45692" rIns="91385" bIns="45692" numCol="1" anchor="t" anchorCtr="0" compatLnSpc="1">
            <a:prstTxWarp prst="textNoShape">
              <a:avLst/>
            </a:prstTxWarp>
          </a:bodyPr>
          <a:lstStyle>
            <a:lvl1pPr algn="ctr">
              <a:defRPr b="0">
                <a:solidFill>
                  <a:schemeClr val="bg1"/>
                </a:solidFill>
              </a:defRPr>
            </a:lvl1pPr>
          </a:lstStyle>
          <a:p>
            <a:pPr>
              <a:defRPr/>
            </a:pPr>
            <a:endParaRPr lang="en-US"/>
          </a:p>
        </p:txBody>
      </p:sp>
    </p:spTree>
    <p:extLst>
      <p:ext uri="{BB962C8B-B14F-4D97-AF65-F5344CB8AC3E}">
        <p14:creationId xmlns:p14="http://schemas.microsoft.com/office/powerpoint/2010/main" val="2384899564"/>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charset="0"/>
        </a:defRPr>
      </a:lvl2pPr>
      <a:lvl3pPr algn="ctr" rtl="0" eaLnBrk="0" fontAlgn="base" hangingPunct="0">
        <a:spcBef>
          <a:spcPct val="0"/>
        </a:spcBef>
        <a:spcAft>
          <a:spcPct val="0"/>
        </a:spcAft>
        <a:defRPr sz="3600" b="1">
          <a:solidFill>
            <a:srgbClr val="FFFF00"/>
          </a:solidFill>
          <a:latin typeface="Arial" charset="0"/>
        </a:defRPr>
      </a:lvl3pPr>
      <a:lvl4pPr algn="ctr" rtl="0" eaLnBrk="0" fontAlgn="base" hangingPunct="0">
        <a:spcBef>
          <a:spcPct val="0"/>
        </a:spcBef>
        <a:spcAft>
          <a:spcPct val="0"/>
        </a:spcAft>
        <a:defRPr sz="3600" b="1">
          <a:solidFill>
            <a:srgbClr val="FFFF00"/>
          </a:solidFill>
          <a:latin typeface="Arial" charset="0"/>
        </a:defRPr>
      </a:lvl4pPr>
      <a:lvl5pPr algn="ctr" rtl="0" eaLnBrk="0" fontAlgn="base" hangingPunct="0">
        <a:spcBef>
          <a:spcPct val="0"/>
        </a:spcBef>
        <a:spcAft>
          <a:spcPct val="0"/>
        </a:spcAft>
        <a:defRPr sz="3600" b="1">
          <a:solidFill>
            <a:srgbClr val="FFFF00"/>
          </a:solidFill>
          <a:latin typeface="Arial" charset="0"/>
        </a:defRPr>
      </a:lvl5pPr>
      <a:lvl6pPr marL="456927" algn="ctr" rtl="0" eaLnBrk="0" fontAlgn="base" hangingPunct="0">
        <a:spcBef>
          <a:spcPct val="0"/>
        </a:spcBef>
        <a:spcAft>
          <a:spcPct val="0"/>
        </a:spcAft>
        <a:defRPr sz="3600" b="1">
          <a:solidFill>
            <a:srgbClr val="FFFF00"/>
          </a:solidFill>
          <a:latin typeface="Arial" charset="0"/>
        </a:defRPr>
      </a:lvl6pPr>
      <a:lvl7pPr marL="913857" algn="ctr" rtl="0" eaLnBrk="0" fontAlgn="base" hangingPunct="0">
        <a:spcBef>
          <a:spcPct val="0"/>
        </a:spcBef>
        <a:spcAft>
          <a:spcPct val="0"/>
        </a:spcAft>
        <a:defRPr sz="3600" b="1">
          <a:solidFill>
            <a:srgbClr val="FFFF00"/>
          </a:solidFill>
          <a:latin typeface="Arial" charset="0"/>
        </a:defRPr>
      </a:lvl7pPr>
      <a:lvl8pPr marL="1370784" algn="ctr" rtl="0" eaLnBrk="0" fontAlgn="base" hangingPunct="0">
        <a:spcBef>
          <a:spcPct val="0"/>
        </a:spcBef>
        <a:spcAft>
          <a:spcPct val="0"/>
        </a:spcAft>
        <a:defRPr sz="3600" b="1">
          <a:solidFill>
            <a:srgbClr val="FFFF00"/>
          </a:solidFill>
          <a:latin typeface="Arial" charset="0"/>
        </a:defRPr>
      </a:lvl8pPr>
      <a:lvl9pPr marL="1827713" algn="ctr" rtl="0" eaLnBrk="0" fontAlgn="base" hangingPunct="0">
        <a:spcBef>
          <a:spcPct val="0"/>
        </a:spcBef>
        <a:spcAft>
          <a:spcPct val="0"/>
        </a:spcAft>
        <a:defRPr sz="3600" b="1">
          <a:solidFill>
            <a:srgbClr val="FFFF00"/>
          </a:solidFill>
          <a:latin typeface="Arial" charset="0"/>
        </a:defRPr>
      </a:lvl9pPr>
    </p:titleStyle>
    <p:bodyStyle>
      <a:lvl1pPr marL="341313" indent="-341313" algn="l" rtl="0" eaLnBrk="0" fontAlgn="base" hangingPunct="0">
        <a:spcBef>
          <a:spcPct val="20000"/>
        </a:spcBef>
        <a:spcAft>
          <a:spcPct val="0"/>
        </a:spcAft>
        <a:buChar char="•"/>
        <a:defRPr sz="2800" b="1">
          <a:solidFill>
            <a:schemeClr val="bg1"/>
          </a:solidFill>
          <a:latin typeface="+mn-lt"/>
          <a:ea typeface="+mn-ea"/>
          <a:cs typeface="+mn-cs"/>
        </a:defRPr>
      </a:lvl1pPr>
      <a:lvl2pPr marL="741363" indent="-284163" algn="l" rtl="0" eaLnBrk="0" fontAlgn="base" hangingPunct="0">
        <a:spcBef>
          <a:spcPct val="20000"/>
        </a:spcBef>
        <a:spcAft>
          <a:spcPct val="0"/>
        </a:spcAft>
        <a:buChar char="–"/>
        <a:defRPr sz="2800" b="1">
          <a:solidFill>
            <a:schemeClr val="bg1"/>
          </a:solidFill>
          <a:latin typeface="+mn-lt"/>
        </a:defRPr>
      </a:lvl2pPr>
      <a:lvl3pPr marL="1141413" indent="-227013" algn="l" rtl="0" eaLnBrk="0" fontAlgn="base" hangingPunct="0">
        <a:spcBef>
          <a:spcPct val="20000"/>
        </a:spcBef>
        <a:spcAft>
          <a:spcPct val="0"/>
        </a:spcAft>
        <a:buChar char="•"/>
        <a:defRPr sz="2400" b="1">
          <a:solidFill>
            <a:schemeClr val="bg1"/>
          </a:solidFill>
          <a:latin typeface="+mn-lt"/>
        </a:defRPr>
      </a:lvl3pPr>
      <a:lvl4pPr marL="1598613" indent="-227013" algn="l" rtl="0" eaLnBrk="0" fontAlgn="base" hangingPunct="0">
        <a:spcBef>
          <a:spcPct val="20000"/>
        </a:spcBef>
        <a:spcAft>
          <a:spcPct val="0"/>
        </a:spcAft>
        <a:buChar char="–"/>
        <a:defRPr sz="2000" b="1">
          <a:solidFill>
            <a:schemeClr val="bg1"/>
          </a:solidFill>
          <a:latin typeface="+mn-lt"/>
        </a:defRPr>
      </a:lvl4pPr>
      <a:lvl5pPr marL="2055813" indent="-227013" algn="l" rtl="0" eaLnBrk="0" fontAlgn="base" hangingPunct="0">
        <a:spcBef>
          <a:spcPct val="20000"/>
        </a:spcBef>
        <a:spcAft>
          <a:spcPct val="0"/>
        </a:spcAft>
        <a:buChar char="»"/>
        <a:defRPr sz="2000" b="1">
          <a:solidFill>
            <a:schemeClr val="bg1"/>
          </a:solidFill>
          <a:latin typeface="+mn-lt"/>
        </a:defRPr>
      </a:lvl5pPr>
      <a:lvl6pPr marL="2513105" indent="-228464" algn="l" rtl="0" eaLnBrk="0" fontAlgn="base" hangingPunct="0">
        <a:spcBef>
          <a:spcPct val="20000"/>
        </a:spcBef>
        <a:spcAft>
          <a:spcPct val="0"/>
        </a:spcAft>
        <a:buChar char="»"/>
        <a:defRPr sz="2000" b="1">
          <a:solidFill>
            <a:schemeClr val="bg1"/>
          </a:solidFill>
          <a:latin typeface="+mn-lt"/>
        </a:defRPr>
      </a:lvl6pPr>
      <a:lvl7pPr marL="2970034" indent="-228464" algn="l" rtl="0" eaLnBrk="0" fontAlgn="base" hangingPunct="0">
        <a:spcBef>
          <a:spcPct val="20000"/>
        </a:spcBef>
        <a:spcAft>
          <a:spcPct val="0"/>
        </a:spcAft>
        <a:buChar char="»"/>
        <a:defRPr sz="2000" b="1">
          <a:solidFill>
            <a:schemeClr val="bg1"/>
          </a:solidFill>
          <a:latin typeface="+mn-lt"/>
        </a:defRPr>
      </a:lvl7pPr>
      <a:lvl8pPr marL="3426962" indent="-228464" algn="l" rtl="0" eaLnBrk="0" fontAlgn="base" hangingPunct="0">
        <a:spcBef>
          <a:spcPct val="20000"/>
        </a:spcBef>
        <a:spcAft>
          <a:spcPct val="0"/>
        </a:spcAft>
        <a:buChar char="»"/>
        <a:defRPr sz="2000" b="1">
          <a:solidFill>
            <a:schemeClr val="bg1"/>
          </a:solidFill>
          <a:latin typeface="+mn-lt"/>
        </a:defRPr>
      </a:lvl8pPr>
      <a:lvl9pPr marL="3883891" indent="-228464" algn="l" rtl="0" eaLnBrk="0" fontAlgn="base" hangingPunct="0">
        <a:spcBef>
          <a:spcPct val="20000"/>
        </a:spcBef>
        <a:spcAft>
          <a:spcPct val="0"/>
        </a:spcAft>
        <a:buChar char="»"/>
        <a:defRPr sz="2000" b="1">
          <a:solidFill>
            <a:schemeClr val="bg1"/>
          </a:solidFill>
          <a:latin typeface="+mn-lt"/>
        </a:defRPr>
      </a:lvl9pPr>
    </p:bodyStyle>
    <p:otherStyle>
      <a:defPPr>
        <a:defRPr lang="en-US"/>
      </a:defPPr>
      <a:lvl1pPr marL="0" algn="l" defTabSz="913857" rtl="0" eaLnBrk="1" latinLnBrk="0" hangingPunct="1">
        <a:defRPr sz="1800" kern="1200">
          <a:solidFill>
            <a:schemeClr val="tx1"/>
          </a:solidFill>
          <a:latin typeface="+mn-lt"/>
          <a:ea typeface="+mn-ea"/>
          <a:cs typeface="+mn-cs"/>
        </a:defRPr>
      </a:lvl1pPr>
      <a:lvl2pPr marL="456927" algn="l" defTabSz="913857" rtl="0" eaLnBrk="1" latinLnBrk="0" hangingPunct="1">
        <a:defRPr sz="1800" kern="1200">
          <a:solidFill>
            <a:schemeClr val="tx1"/>
          </a:solidFill>
          <a:latin typeface="+mn-lt"/>
          <a:ea typeface="+mn-ea"/>
          <a:cs typeface="+mn-cs"/>
        </a:defRPr>
      </a:lvl2pPr>
      <a:lvl3pPr marL="913857" algn="l" defTabSz="913857" rtl="0" eaLnBrk="1" latinLnBrk="0" hangingPunct="1">
        <a:defRPr sz="1800" kern="1200">
          <a:solidFill>
            <a:schemeClr val="tx1"/>
          </a:solidFill>
          <a:latin typeface="+mn-lt"/>
          <a:ea typeface="+mn-ea"/>
          <a:cs typeface="+mn-cs"/>
        </a:defRPr>
      </a:lvl3pPr>
      <a:lvl4pPr marL="1370784" algn="l" defTabSz="913857" rtl="0" eaLnBrk="1" latinLnBrk="0" hangingPunct="1">
        <a:defRPr sz="1800" kern="1200">
          <a:solidFill>
            <a:schemeClr val="tx1"/>
          </a:solidFill>
          <a:latin typeface="+mn-lt"/>
          <a:ea typeface="+mn-ea"/>
          <a:cs typeface="+mn-cs"/>
        </a:defRPr>
      </a:lvl4pPr>
      <a:lvl5pPr marL="1827713" algn="l" defTabSz="913857" rtl="0" eaLnBrk="1" latinLnBrk="0" hangingPunct="1">
        <a:defRPr sz="1800" kern="1200">
          <a:solidFill>
            <a:schemeClr val="tx1"/>
          </a:solidFill>
          <a:latin typeface="+mn-lt"/>
          <a:ea typeface="+mn-ea"/>
          <a:cs typeface="+mn-cs"/>
        </a:defRPr>
      </a:lvl5pPr>
      <a:lvl6pPr marL="2284642" algn="l" defTabSz="913857" rtl="0" eaLnBrk="1" latinLnBrk="0" hangingPunct="1">
        <a:defRPr sz="1800" kern="1200">
          <a:solidFill>
            <a:schemeClr val="tx1"/>
          </a:solidFill>
          <a:latin typeface="+mn-lt"/>
          <a:ea typeface="+mn-ea"/>
          <a:cs typeface="+mn-cs"/>
        </a:defRPr>
      </a:lvl6pPr>
      <a:lvl7pPr marL="2741570" algn="l" defTabSz="913857" rtl="0" eaLnBrk="1" latinLnBrk="0" hangingPunct="1">
        <a:defRPr sz="1800" kern="1200">
          <a:solidFill>
            <a:schemeClr val="tx1"/>
          </a:solidFill>
          <a:latin typeface="+mn-lt"/>
          <a:ea typeface="+mn-ea"/>
          <a:cs typeface="+mn-cs"/>
        </a:defRPr>
      </a:lvl7pPr>
      <a:lvl8pPr marL="3198498" algn="l" defTabSz="913857" rtl="0" eaLnBrk="1" latinLnBrk="0" hangingPunct="1">
        <a:defRPr sz="1800" kern="1200">
          <a:solidFill>
            <a:schemeClr val="tx1"/>
          </a:solidFill>
          <a:latin typeface="+mn-lt"/>
          <a:ea typeface="+mn-ea"/>
          <a:cs typeface="+mn-cs"/>
        </a:defRPr>
      </a:lvl8pPr>
      <a:lvl9pPr marL="3655425" algn="l" defTabSz="91385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78550" y="635423"/>
            <a:ext cx="8823564" cy="11914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30" tIns="45666" rIns="91330" bIns="4566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778550" y="2065126"/>
            <a:ext cx="8823564" cy="4289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330" tIns="45666" rIns="91330" bIns="4566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8550" y="6513089"/>
            <a:ext cx="2162638" cy="476568"/>
          </a:xfrm>
          <a:prstGeom prst="rect">
            <a:avLst/>
          </a:prstGeom>
          <a:noFill/>
          <a:ln w="9525">
            <a:noFill/>
            <a:miter lim="800000"/>
            <a:headEnd/>
            <a:tailEnd/>
          </a:ln>
        </p:spPr>
        <p:txBody>
          <a:bodyPr vert="horz" wrap="square" lIns="91330" tIns="45666" rIns="91330" bIns="45666" numCol="1" anchor="t" anchorCtr="0" compatLnSpc="1">
            <a:prstTxWarp prst="textNoShape">
              <a:avLst/>
            </a:prstTxWarp>
          </a:bodyPr>
          <a:lstStyle>
            <a:lvl1pPr>
              <a:defRPr sz="1459">
                <a:latin typeface="Arial" pitchFamily="-107" charset="0"/>
                <a:ea typeface="ＭＳ Ｐゴシック" pitchFamily="-107" charset="-128"/>
                <a:cs typeface="ＭＳ Ｐゴシック" pitchFamily="-107" charset="-128"/>
              </a:defRPr>
            </a:lvl1pPr>
          </a:lstStyle>
          <a:p>
            <a:pPr>
              <a:defRPr/>
            </a:pPr>
            <a:endParaRPr lang="en-US"/>
          </a:p>
        </p:txBody>
      </p:sp>
      <p:sp>
        <p:nvSpPr>
          <p:cNvPr id="1029" name="Rectangle 5"/>
          <p:cNvSpPr>
            <a:spLocks noGrp="1" noChangeArrowheads="1"/>
          </p:cNvSpPr>
          <p:nvPr>
            <p:ph type="ftr" sz="quarter" idx="3"/>
          </p:nvPr>
        </p:nvSpPr>
        <p:spPr bwMode="auto">
          <a:xfrm>
            <a:off x="3546727" y="6513089"/>
            <a:ext cx="3287210" cy="476568"/>
          </a:xfrm>
          <a:prstGeom prst="rect">
            <a:avLst/>
          </a:prstGeom>
          <a:noFill/>
          <a:ln w="9525">
            <a:noFill/>
            <a:miter lim="800000"/>
            <a:headEnd/>
            <a:tailEnd/>
          </a:ln>
        </p:spPr>
        <p:txBody>
          <a:bodyPr vert="horz" wrap="square" lIns="91330" tIns="45666" rIns="91330" bIns="45666" numCol="1" anchor="t" anchorCtr="0" compatLnSpc="1">
            <a:prstTxWarp prst="textNoShape">
              <a:avLst/>
            </a:prstTxWarp>
          </a:bodyPr>
          <a:lstStyle>
            <a:lvl1pPr algn="ctr">
              <a:defRPr sz="1459">
                <a:latin typeface="Arial" pitchFamily="-107" charset="0"/>
                <a:ea typeface="ＭＳ Ｐゴシック" pitchFamily="-107" charset="-128"/>
                <a:cs typeface="ＭＳ Ｐゴシック" pitchFamily="-107" charset="-128"/>
              </a:defRPr>
            </a:lvl1pPr>
          </a:lstStyle>
          <a:p>
            <a:pPr>
              <a:defRPr/>
            </a:pPr>
            <a:endParaRPr lang="en-US"/>
          </a:p>
        </p:txBody>
      </p:sp>
      <p:sp>
        <p:nvSpPr>
          <p:cNvPr id="1030" name="Rectangle 6"/>
          <p:cNvSpPr>
            <a:spLocks noGrp="1" noChangeArrowheads="1"/>
          </p:cNvSpPr>
          <p:nvPr>
            <p:ph type="sldNum" sz="quarter" idx="4"/>
          </p:nvPr>
        </p:nvSpPr>
        <p:spPr bwMode="auto">
          <a:xfrm>
            <a:off x="7439475" y="6513089"/>
            <a:ext cx="2162638" cy="476568"/>
          </a:xfrm>
          <a:prstGeom prst="rect">
            <a:avLst/>
          </a:prstGeom>
          <a:noFill/>
          <a:ln w="9525">
            <a:noFill/>
            <a:miter lim="800000"/>
            <a:headEnd/>
            <a:tailEnd/>
          </a:ln>
        </p:spPr>
        <p:txBody>
          <a:bodyPr vert="horz" wrap="square" lIns="91330" tIns="45666" rIns="91330" bIns="45666" numCol="1" anchor="t" anchorCtr="0" compatLnSpc="1">
            <a:prstTxWarp prst="textNoShape">
              <a:avLst/>
            </a:prstTxWarp>
          </a:bodyPr>
          <a:lstStyle>
            <a:lvl1pPr algn="r">
              <a:defRPr sz="1459"/>
            </a:lvl1pPr>
          </a:lstStyle>
          <a:p>
            <a:fld id="{0D69726C-A3D2-4993-B226-2C075D258CA1}" type="slidenum">
              <a:rPr lang="en-US"/>
              <a:pPr/>
              <a:t>‹#›</a:t>
            </a:fld>
            <a:endParaRPr lang="en-US"/>
          </a:p>
        </p:txBody>
      </p:sp>
    </p:spTree>
    <p:extLst>
      <p:ext uri="{BB962C8B-B14F-4D97-AF65-F5344CB8AC3E}">
        <p14:creationId xmlns:p14="http://schemas.microsoft.com/office/powerpoint/2010/main" val="7607970"/>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ctr" rtl="0" eaLnBrk="0" fontAlgn="base" hangingPunct="0">
        <a:spcBef>
          <a:spcPct val="0"/>
        </a:spcBef>
        <a:spcAft>
          <a:spcPct val="0"/>
        </a:spcAft>
        <a:defRPr sz="4587">
          <a:solidFill>
            <a:schemeClr val="tx2"/>
          </a:solidFill>
          <a:latin typeface="+mj-lt"/>
          <a:ea typeface="+mj-ea"/>
          <a:cs typeface="+mj-cs"/>
        </a:defRPr>
      </a:lvl1pPr>
      <a:lvl2pPr algn="ctr" rtl="0" eaLnBrk="0" fontAlgn="base" hangingPunct="0">
        <a:spcBef>
          <a:spcPct val="0"/>
        </a:spcBef>
        <a:spcAft>
          <a:spcPct val="0"/>
        </a:spcAft>
        <a:defRPr sz="4587">
          <a:solidFill>
            <a:schemeClr val="tx2"/>
          </a:solidFill>
          <a:latin typeface="Arial"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587">
          <a:solidFill>
            <a:schemeClr val="tx2"/>
          </a:solidFill>
          <a:latin typeface="Arial"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587">
          <a:solidFill>
            <a:schemeClr val="tx2"/>
          </a:solidFill>
          <a:latin typeface="Arial"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587">
          <a:solidFill>
            <a:schemeClr val="tx2"/>
          </a:solidFill>
          <a:latin typeface="Arial" pitchFamily="-112" charset="0"/>
          <a:ea typeface="ＭＳ Ｐゴシック" pitchFamily="-112" charset="-128"/>
          <a:cs typeface="ＭＳ Ｐゴシック" pitchFamily="-112" charset="-128"/>
        </a:defRPr>
      </a:lvl5pPr>
      <a:lvl6pPr marL="476020" algn="ctr" rtl="0" fontAlgn="base">
        <a:spcBef>
          <a:spcPct val="0"/>
        </a:spcBef>
        <a:spcAft>
          <a:spcPct val="0"/>
        </a:spcAft>
        <a:defRPr sz="4587">
          <a:solidFill>
            <a:schemeClr val="tx2"/>
          </a:solidFill>
          <a:latin typeface="Arial" pitchFamily="-112" charset="0"/>
          <a:ea typeface="ＭＳ Ｐゴシック" pitchFamily="-112" charset="-128"/>
          <a:cs typeface="ＭＳ Ｐゴシック" pitchFamily="-112" charset="-128"/>
        </a:defRPr>
      </a:lvl6pPr>
      <a:lvl7pPr marL="952040" algn="ctr" rtl="0" fontAlgn="base">
        <a:spcBef>
          <a:spcPct val="0"/>
        </a:spcBef>
        <a:spcAft>
          <a:spcPct val="0"/>
        </a:spcAft>
        <a:defRPr sz="4587">
          <a:solidFill>
            <a:schemeClr val="tx2"/>
          </a:solidFill>
          <a:latin typeface="Arial" pitchFamily="-112" charset="0"/>
          <a:ea typeface="ＭＳ Ｐゴシック" pitchFamily="-112" charset="-128"/>
          <a:cs typeface="ＭＳ Ｐゴシック" pitchFamily="-112" charset="-128"/>
        </a:defRPr>
      </a:lvl7pPr>
      <a:lvl8pPr marL="1428057" algn="ctr" rtl="0" fontAlgn="base">
        <a:spcBef>
          <a:spcPct val="0"/>
        </a:spcBef>
        <a:spcAft>
          <a:spcPct val="0"/>
        </a:spcAft>
        <a:defRPr sz="4587">
          <a:solidFill>
            <a:schemeClr val="tx2"/>
          </a:solidFill>
          <a:latin typeface="Arial" pitchFamily="-112" charset="0"/>
          <a:ea typeface="ＭＳ Ｐゴシック" pitchFamily="-112" charset="-128"/>
          <a:cs typeface="ＭＳ Ｐゴシック" pitchFamily="-112" charset="-128"/>
        </a:defRPr>
      </a:lvl8pPr>
      <a:lvl9pPr marL="1904078" algn="ctr" rtl="0" fontAlgn="base">
        <a:spcBef>
          <a:spcPct val="0"/>
        </a:spcBef>
        <a:spcAft>
          <a:spcPct val="0"/>
        </a:spcAft>
        <a:defRPr sz="4587">
          <a:solidFill>
            <a:schemeClr val="tx2"/>
          </a:solidFill>
          <a:latin typeface="Arial" pitchFamily="-112" charset="0"/>
          <a:ea typeface="ＭＳ Ｐゴシック" pitchFamily="-112" charset="-128"/>
          <a:cs typeface="ＭＳ Ｐゴシック" pitchFamily="-112" charset="-128"/>
        </a:defRPr>
      </a:lvl9pPr>
    </p:titleStyle>
    <p:bodyStyle>
      <a:lvl1pPr marL="357014" indent="-357014" algn="l" rtl="0" eaLnBrk="0" fontAlgn="base" hangingPunct="0">
        <a:spcBef>
          <a:spcPct val="20000"/>
        </a:spcBef>
        <a:spcAft>
          <a:spcPct val="0"/>
        </a:spcAft>
        <a:buChar char="•"/>
        <a:defRPr sz="3336">
          <a:solidFill>
            <a:schemeClr val="tx1"/>
          </a:solidFill>
          <a:latin typeface="+mn-lt"/>
          <a:ea typeface="+mn-ea"/>
          <a:cs typeface="+mn-cs"/>
        </a:defRPr>
      </a:lvl1pPr>
      <a:lvl2pPr marL="773531" indent="-297511" algn="l" rtl="0" eaLnBrk="0" fontAlgn="base" hangingPunct="0">
        <a:spcBef>
          <a:spcPct val="20000"/>
        </a:spcBef>
        <a:spcAft>
          <a:spcPct val="0"/>
        </a:spcAft>
        <a:buChar char="–"/>
        <a:defRPr sz="2919">
          <a:solidFill>
            <a:schemeClr val="tx1"/>
          </a:solidFill>
          <a:latin typeface="+mn-lt"/>
          <a:ea typeface="+mn-ea"/>
        </a:defRPr>
      </a:lvl2pPr>
      <a:lvl3pPr marL="1190046" indent="-238009" algn="l" rtl="0" eaLnBrk="0" fontAlgn="base" hangingPunct="0">
        <a:spcBef>
          <a:spcPct val="20000"/>
        </a:spcBef>
        <a:spcAft>
          <a:spcPct val="0"/>
        </a:spcAft>
        <a:buChar char="•"/>
        <a:defRPr sz="2502">
          <a:solidFill>
            <a:schemeClr val="tx1"/>
          </a:solidFill>
          <a:latin typeface="+mn-lt"/>
          <a:ea typeface="+mn-ea"/>
        </a:defRPr>
      </a:lvl3pPr>
      <a:lvl4pPr marL="1666067" indent="-238009" algn="l" rtl="0" eaLnBrk="0" fontAlgn="base" hangingPunct="0">
        <a:spcBef>
          <a:spcPct val="20000"/>
        </a:spcBef>
        <a:spcAft>
          <a:spcPct val="0"/>
        </a:spcAft>
        <a:buChar char="–"/>
        <a:defRPr sz="2085">
          <a:solidFill>
            <a:schemeClr val="tx1"/>
          </a:solidFill>
          <a:latin typeface="+mn-lt"/>
          <a:ea typeface="+mn-ea"/>
        </a:defRPr>
      </a:lvl4pPr>
      <a:lvl5pPr marL="2142086" indent="-238009" algn="l" rtl="0" eaLnBrk="0" fontAlgn="base" hangingPunct="0">
        <a:spcBef>
          <a:spcPct val="20000"/>
        </a:spcBef>
        <a:spcAft>
          <a:spcPct val="0"/>
        </a:spcAft>
        <a:buChar char="»"/>
        <a:defRPr sz="2085">
          <a:solidFill>
            <a:schemeClr val="tx1"/>
          </a:solidFill>
          <a:latin typeface="+mn-lt"/>
          <a:ea typeface="+mn-ea"/>
        </a:defRPr>
      </a:lvl5pPr>
      <a:lvl6pPr marL="2618104" indent="-238009" algn="l" rtl="0" fontAlgn="base">
        <a:spcBef>
          <a:spcPct val="20000"/>
        </a:spcBef>
        <a:spcAft>
          <a:spcPct val="0"/>
        </a:spcAft>
        <a:buChar char="»"/>
        <a:defRPr sz="2085">
          <a:solidFill>
            <a:schemeClr val="tx1"/>
          </a:solidFill>
          <a:latin typeface="+mn-lt"/>
          <a:ea typeface="+mn-ea"/>
        </a:defRPr>
      </a:lvl6pPr>
      <a:lvl7pPr marL="3094125" indent="-238009" algn="l" rtl="0" fontAlgn="base">
        <a:spcBef>
          <a:spcPct val="20000"/>
        </a:spcBef>
        <a:spcAft>
          <a:spcPct val="0"/>
        </a:spcAft>
        <a:buChar char="»"/>
        <a:defRPr sz="2085">
          <a:solidFill>
            <a:schemeClr val="tx1"/>
          </a:solidFill>
          <a:latin typeface="+mn-lt"/>
          <a:ea typeface="+mn-ea"/>
        </a:defRPr>
      </a:lvl7pPr>
      <a:lvl8pPr marL="3570142" indent="-238009" algn="l" rtl="0" fontAlgn="base">
        <a:spcBef>
          <a:spcPct val="20000"/>
        </a:spcBef>
        <a:spcAft>
          <a:spcPct val="0"/>
        </a:spcAft>
        <a:buChar char="»"/>
        <a:defRPr sz="2085">
          <a:solidFill>
            <a:schemeClr val="tx1"/>
          </a:solidFill>
          <a:latin typeface="+mn-lt"/>
          <a:ea typeface="+mn-ea"/>
        </a:defRPr>
      </a:lvl8pPr>
      <a:lvl9pPr marL="4046161" indent="-238009" algn="l" rtl="0" fontAlgn="base">
        <a:spcBef>
          <a:spcPct val="20000"/>
        </a:spcBef>
        <a:spcAft>
          <a:spcPct val="0"/>
        </a:spcAft>
        <a:buChar char="»"/>
        <a:defRPr sz="2085">
          <a:solidFill>
            <a:schemeClr val="tx1"/>
          </a:solidFill>
          <a:latin typeface="+mn-lt"/>
          <a:ea typeface="+mn-ea"/>
        </a:defRPr>
      </a:lvl9pPr>
    </p:bodyStyle>
    <p:otherStyle>
      <a:defPPr>
        <a:defRPr lang="en-US"/>
      </a:defPPr>
      <a:lvl1pPr marL="0" algn="l" defTabSz="476020" rtl="0" eaLnBrk="1" latinLnBrk="0" hangingPunct="1">
        <a:defRPr sz="1876" kern="1200">
          <a:solidFill>
            <a:schemeClr val="tx1"/>
          </a:solidFill>
          <a:latin typeface="+mn-lt"/>
          <a:ea typeface="+mn-ea"/>
          <a:cs typeface="+mn-cs"/>
        </a:defRPr>
      </a:lvl1pPr>
      <a:lvl2pPr marL="476020" algn="l" defTabSz="476020" rtl="0" eaLnBrk="1" latinLnBrk="0" hangingPunct="1">
        <a:defRPr sz="1876" kern="1200">
          <a:solidFill>
            <a:schemeClr val="tx1"/>
          </a:solidFill>
          <a:latin typeface="+mn-lt"/>
          <a:ea typeface="+mn-ea"/>
          <a:cs typeface="+mn-cs"/>
        </a:defRPr>
      </a:lvl2pPr>
      <a:lvl3pPr marL="952040" algn="l" defTabSz="476020" rtl="0" eaLnBrk="1" latinLnBrk="0" hangingPunct="1">
        <a:defRPr sz="1876" kern="1200">
          <a:solidFill>
            <a:schemeClr val="tx1"/>
          </a:solidFill>
          <a:latin typeface="+mn-lt"/>
          <a:ea typeface="+mn-ea"/>
          <a:cs typeface="+mn-cs"/>
        </a:defRPr>
      </a:lvl3pPr>
      <a:lvl4pPr marL="1428057" algn="l" defTabSz="476020" rtl="0" eaLnBrk="1" latinLnBrk="0" hangingPunct="1">
        <a:defRPr sz="1876" kern="1200">
          <a:solidFill>
            <a:schemeClr val="tx1"/>
          </a:solidFill>
          <a:latin typeface="+mn-lt"/>
          <a:ea typeface="+mn-ea"/>
          <a:cs typeface="+mn-cs"/>
        </a:defRPr>
      </a:lvl4pPr>
      <a:lvl5pPr marL="1904078" algn="l" defTabSz="476020" rtl="0" eaLnBrk="1" latinLnBrk="0" hangingPunct="1">
        <a:defRPr sz="1876" kern="1200">
          <a:solidFill>
            <a:schemeClr val="tx1"/>
          </a:solidFill>
          <a:latin typeface="+mn-lt"/>
          <a:ea typeface="+mn-ea"/>
          <a:cs typeface="+mn-cs"/>
        </a:defRPr>
      </a:lvl5pPr>
      <a:lvl6pPr marL="2380094" algn="l" defTabSz="476020" rtl="0" eaLnBrk="1" latinLnBrk="0" hangingPunct="1">
        <a:defRPr sz="1876" kern="1200">
          <a:solidFill>
            <a:schemeClr val="tx1"/>
          </a:solidFill>
          <a:latin typeface="+mn-lt"/>
          <a:ea typeface="+mn-ea"/>
          <a:cs typeface="+mn-cs"/>
        </a:defRPr>
      </a:lvl6pPr>
      <a:lvl7pPr marL="2856117" algn="l" defTabSz="476020" rtl="0" eaLnBrk="1" latinLnBrk="0" hangingPunct="1">
        <a:defRPr sz="1876" kern="1200">
          <a:solidFill>
            <a:schemeClr val="tx1"/>
          </a:solidFill>
          <a:latin typeface="+mn-lt"/>
          <a:ea typeface="+mn-ea"/>
          <a:cs typeface="+mn-cs"/>
        </a:defRPr>
      </a:lvl7pPr>
      <a:lvl8pPr marL="3332133" algn="l" defTabSz="476020" rtl="0" eaLnBrk="1" latinLnBrk="0" hangingPunct="1">
        <a:defRPr sz="1876" kern="1200">
          <a:solidFill>
            <a:schemeClr val="tx1"/>
          </a:solidFill>
          <a:latin typeface="+mn-lt"/>
          <a:ea typeface="+mn-ea"/>
          <a:cs typeface="+mn-cs"/>
        </a:defRPr>
      </a:lvl8pPr>
      <a:lvl9pPr marL="3808153" algn="l" defTabSz="476020" rtl="0" eaLnBrk="1" latinLnBrk="0" hangingPunct="1">
        <a:defRPr sz="187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chemeClr val="tx1"/>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19147" y="285754"/>
            <a:ext cx="9342437"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519147" y="1668463"/>
            <a:ext cx="9342437" cy="471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519117" y="6510338"/>
            <a:ext cx="24225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t" anchorCtr="0" compatLnSpc="1">
            <a:prstTxWarp prst="textNoShape">
              <a:avLst/>
            </a:prstTxWarp>
          </a:bodyPr>
          <a:lstStyle>
            <a:lvl1pPr eaLnBrk="1" hangingPunct="1">
              <a:defRPr sz="1459" b="0">
                <a:solidFill>
                  <a:srgbClr val="FFFFFF"/>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546509" y="6510338"/>
            <a:ext cx="32877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t" anchorCtr="0" compatLnSpc="1">
            <a:prstTxWarp prst="textNoShape">
              <a:avLst/>
            </a:prstTxWarp>
          </a:bodyPr>
          <a:lstStyle>
            <a:lvl1pPr algn="ctr" eaLnBrk="1" hangingPunct="1">
              <a:defRPr sz="1459" b="0">
                <a:solidFill>
                  <a:srgbClr val="FFFFFF"/>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7439025" y="6510338"/>
            <a:ext cx="24225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18" tIns="45561" rIns="91118" bIns="45561" numCol="1" anchor="t" anchorCtr="0" compatLnSpc="1">
            <a:prstTxWarp prst="textNoShape">
              <a:avLst/>
            </a:prstTxWarp>
          </a:bodyPr>
          <a:lstStyle>
            <a:lvl1pPr algn="r" eaLnBrk="1" hangingPunct="1">
              <a:defRPr sz="1459" b="0">
                <a:solidFill>
                  <a:srgbClr val="FFFFFF"/>
                </a:solidFill>
                <a:latin typeface="Arial" charset="0"/>
              </a:defRPr>
            </a:lvl1pPr>
          </a:lstStyle>
          <a:p>
            <a:pPr fontAlgn="base">
              <a:spcBef>
                <a:spcPct val="0"/>
              </a:spcBef>
              <a:spcAft>
                <a:spcPct val="0"/>
              </a:spcAft>
              <a:defRPr/>
            </a:pPr>
            <a:fld id="{3F79CC8F-B529-4FE9-B9C7-D83EA450C2D4}"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256061741"/>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txStyles>
    <p:titleStyle>
      <a:lvl1pPr algn="ctr" rtl="0" eaLnBrk="0" fontAlgn="base" hangingPunct="0">
        <a:spcBef>
          <a:spcPct val="0"/>
        </a:spcBef>
        <a:spcAft>
          <a:spcPct val="0"/>
        </a:spcAft>
        <a:defRPr sz="3753" b="1">
          <a:solidFill>
            <a:srgbClr val="FFFF00"/>
          </a:solidFill>
          <a:latin typeface="+mj-lt"/>
          <a:ea typeface="+mj-ea"/>
          <a:cs typeface="+mj-cs"/>
        </a:defRPr>
      </a:lvl1pPr>
      <a:lvl2pPr algn="ctr" rtl="0" eaLnBrk="0" fontAlgn="base" hangingPunct="0">
        <a:spcBef>
          <a:spcPct val="0"/>
        </a:spcBef>
        <a:spcAft>
          <a:spcPct val="0"/>
        </a:spcAft>
        <a:defRPr sz="3753" b="1">
          <a:solidFill>
            <a:srgbClr val="FFFF00"/>
          </a:solidFill>
          <a:latin typeface="Arial" charset="0"/>
        </a:defRPr>
      </a:lvl2pPr>
      <a:lvl3pPr algn="ctr" rtl="0" eaLnBrk="0" fontAlgn="base" hangingPunct="0">
        <a:spcBef>
          <a:spcPct val="0"/>
        </a:spcBef>
        <a:spcAft>
          <a:spcPct val="0"/>
        </a:spcAft>
        <a:defRPr sz="3753" b="1">
          <a:solidFill>
            <a:srgbClr val="FFFF00"/>
          </a:solidFill>
          <a:latin typeface="Arial" charset="0"/>
        </a:defRPr>
      </a:lvl3pPr>
      <a:lvl4pPr algn="ctr" rtl="0" eaLnBrk="0" fontAlgn="base" hangingPunct="0">
        <a:spcBef>
          <a:spcPct val="0"/>
        </a:spcBef>
        <a:spcAft>
          <a:spcPct val="0"/>
        </a:spcAft>
        <a:defRPr sz="3753" b="1">
          <a:solidFill>
            <a:srgbClr val="FFFF00"/>
          </a:solidFill>
          <a:latin typeface="Arial" charset="0"/>
        </a:defRPr>
      </a:lvl4pPr>
      <a:lvl5pPr algn="ctr" rtl="0" eaLnBrk="0" fontAlgn="base" hangingPunct="0">
        <a:spcBef>
          <a:spcPct val="0"/>
        </a:spcBef>
        <a:spcAft>
          <a:spcPct val="0"/>
        </a:spcAft>
        <a:defRPr sz="3753" b="1">
          <a:solidFill>
            <a:srgbClr val="FFFF00"/>
          </a:solidFill>
          <a:latin typeface="Arial" charset="0"/>
        </a:defRPr>
      </a:lvl5pPr>
      <a:lvl6pPr marL="474891" algn="ctr" rtl="0" eaLnBrk="1" fontAlgn="base" hangingPunct="1">
        <a:spcBef>
          <a:spcPct val="0"/>
        </a:spcBef>
        <a:spcAft>
          <a:spcPct val="0"/>
        </a:spcAft>
        <a:defRPr sz="3753" b="1">
          <a:solidFill>
            <a:srgbClr val="FFFF00"/>
          </a:solidFill>
          <a:latin typeface="Arial" charset="0"/>
        </a:defRPr>
      </a:lvl6pPr>
      <a:lvl7pPr marL="949781" algn="ctr" rtl="0" eaLnBrk="1" fontAlgn="base" hangingPunct="1">
        <a:spcBef>
          <a:spcPct val="0"/>
        </a:spcBef>
        <a:spcAft>
          <a:spcPct val="0"/>
        </a:spcAft>
        <a:defRPr sz="3753" b="1">
          <a:solidFill>
            <a:srgbClr val="FFFF00"/>
          </a:solidFill>
          <a:latin typeface="Arial" charset="0"/>
        </a:defRPr>
      </a:lvl7pPr>
      <a:lvl8pPr marL="1424669" algn="ctr" rtl="0" eaLnBrk="1" fontAlgn="base" hangingPunct="1">
        <a:spcBef>
          <a:spcPct val="0"/>
        </a:spcBef>
        <a:spcAft>
          <a:spcPct val="0"/>
        </a:spcAft>
        <a:defRPr sz="3753" b="1">
          <a:solidFill>
            <a:srgbClr val="FFFF00"/>
          </a:solidFill>
          <a:latin typeface="Arial" charset="0"/>
        </a:defRPr>
      </a:lvl8pPr>
      <a:lvl9pPr marL="1899556" algn="ctr" rtl="0" eaLnBrk="1" fontAlgn="base" hangingPunct="1">
        <a:spcBef>
          <a:spcPct val="0"/>
        </a:spcBef>
        <a:spcAft>
          <a:spcPct val="0"/>
        </a:spcAft>
        <a:defRPr sz="3753" b="1">
          <a:solidFill>
            <a:srgbClr val="FFFF00"/>
          </a:solidFill>
          <a:latin typeface="Arial" charset="0"/>
        </a:defRPr>
      </a:lvl9pPr>
    </p:titleStyle>
    <p:bodyStyle>
      <a:lvl1pPr marL="355250" indent="-355250" algn="l" rtl="0" eaLnBrk="0" fontAlgn="base" hangingPunct="0">
        <a:spcBef>
          <a:spcPct val="20000"/>
        </a:spcBef>
        <a:spcAft>
          <a:spcPct val="0"/>
        </a:spcAft>
        <a:buChar char="•"/>
        <a:defRPr sz="3336" b="1">
          <a:solidFill>
            <a:schemeClr val="bg1"/>
          </a:solidFill>
          <a:latin typeface="+mn-lt"/>
          <a:ea typeface="+mn-ea"/>
          <a:cs typeface="+mn-cs"/>
        </a:defRPr>
      </a:lvl1pPr>
      <a:lvl2pPr marL="770719" indent="-296543" algn="l" rtl="0" eaLnBrk="0" fontAlgn="base" hangingPunct="0">
        <a:spcBef>
          <a:spcPct val="20000"/>
        </a:spcBef>
        <a:spcAft>
          <a:spcPct val="0"/>
        </a:spcAft>
        <a:buChar char="–"/>
        <a:defRPr sz="2919" b="1">
          <a:solidFill>
            <a:schemeClr val="bg1"/>
          </a:solidFill>
          <a:latin typeface="+mn-lt"/>
        </a:defRPr>
      </a:lvl2pPr>
      <a:lvl3pPr marL="1186176" indent="-236334" algn="l" rtl="0" eaLnBrk="0" fontAlgn="base" hangingPunct="0">
        <a:spcBef>
          <a:spcPct val="20000"/>
        </a:spcBef>
        <a:spcAft>
          <a:spcPct val="0"/>
        </a:spcAft>
        <a:buChar char="•"/>
        <a:defRPr sz="2502">
          <a:solidFill>
            <a:schemeClr val="bg1"/>
          </a:solidFill>
          <a:latin typeface="+mn-lt"/>
        </a:defRPr>
      </a:lvl3pPr>
      <a:lvl4pPr marL="1661869" indent="-236334" algn="l" rtl="0" eaLnBrk="0" fontAlgn="base" hangingPunct="0">
        <a:spcBef>
          <a:spcPct val="20000"/>
        </a:spcBef>
        <a:spcAft>
          <a:spcPct val="0"/>
        </a:spcAft>
        <a:buChar char="–"/>
        <a:defRPr sz="2085">
          <a:solidFill>
            <a:schemeClr val="bg1"/>
          </a:solidFill>
          <a:latin typeface="+mn-lt"/>
        </a:defRPr>
      </a:lvl4pPr>
      <a:lvl5pPr marL="2136039" indent="-236334" algn="l" rtl="0" eaLnBrk="0" fontAlgn="base" hangingPunct="0">
        <a:spcBef>
          <a:spcPct val="20000"/>
        </a:spcBef>
        <a:spcAft>
          <a:spcPct val="0"/>
        </a:spcAft>
        <a:buChar char="»"/>
        <a:defRPr sz="2085">
          <a:solidFill>
            <a:schemeClr val="bg1"/>
          </a:solidFill>
          <a:latin typeface="+mn-lt"/>
        </a:defRPr>
      </a:lvl5pPr>
      <a:lvl6pPr marL="2611887" indent="-237444" algn="l" rtl="0" eaLnBrk="1" fontAlgn="base" hangingPunct="1">
        <a:spcBef>
          <a:spcPct val="20000"/>
        </a:spcBef>
        <a:spcAft>
          <a:spcPct val="0"/>
        </a:spcAft>
        <a:buChar char="»"/>
        <a:defRPr sz="2085">
          <a:solidFill>
            <a:schemeClr val="bg1"/>
          </a:solidFill>
          <a:latin typeface="+mn-lt"/>
        </a:defRPr>
      </a:lvl6pPr>
      <a:lvl7pPr marL="3086776" indent="-237444" algn="l" rtl="0" eaLnBrk="1" fontAlgn="base" hangingPunct="1">
        <a:spcBef>
          <a:spcPct val="20000"/>
        </a:spcBef>
        <a:spcAft>
          <a:spcPct val="0"/>
        </a:spcAft>
        <a:buChar char="»"/>
        <a:defRPr sz="2085">
          <a:solidFill>
            <a:schemeClr val="bg1"/>
          </a:solidFill>
          <a:latin typeface="+mn-lt"/>
        </a:defRPr>
      </a:lvl7pPr>
      <a:lvl8pPr marL="3561663" indent="-237444" algn="l" rtl="0" eaLnBrk="1" fontAlgn="base" hangingPunct="1">
        <a:spcBef>
          <a:spcPct val="20000"/>
        </a:spcBef>
        <a:spcAft>
          <a:spcPct val="0"/>
        </a:spcAft>
        <a:buChar char="»"/>
        <a:defRPr sz="2085">
          <a:solidFill>
            <a:schemeClr val="bg1"/>
          </a:solidFill>
          <a:latin typeface="+mn-lt"/>
        </a:defRPr>
      </a:lvl8pPr>
      <a:lvl9pPr marL="4036550" indent="-237444" algn="l" rtl="0" eaLnBrk="1" fontAlgn="base" hangingPunct="1">
        <a:spcBef>
          <a:spcPct val="20000"/>
        </a:spcBef>
        <a:spcAft>
          <a:spcPct val="0"/>
        </a:spcAft>
        <a:buChar char="»"/>
        <a:defRPr sz="2085">
          <a:solidFill>
            <a:schemeClr val="bg1"/>
          </a:solidFill>
          <a:latin typeface="+mn-lt"/>
        </a:defRPr>
      </a:lvl9pPr>
    </p:bodyStyle>
    <p:otherStyle>
      <a:defPPr>
        <a:defRPr lang="en-US"/>
      </a:defPPr>
      <a:lvl1pPr marL="0" algn="l" defTabSz="949781" rtl="0" eaLnBrk="1" latinLnBrk="0" hangingPunct="1">
        <a:defRPr sz="1876" kern="1200">
          <a:solidFill>
            <a:schemeClr val="tx1"/>
          </a:solidFill>
          <a:latin typeface="+mn-lt"/>
          <a:ea typeface="+mn-ea"/>
          <a:cs typeface="+mn-cs"/>
        </a:defRPr>
      </a:lvl1pPr>
      <a:lvl2pPr marL="474891" algn="l" defTabSz="949781" rtl="0" eaLnBrk="1" latinLnBrk="0" hangingPunct="1">
        <a:defRPr sz="1876" kern="1200">
          <a:solidFill>
            <a:schemeClr val="tx1"/>
          </a:solidFill>
          <a:latin typeface="+mn-lt"/>
          <a:ea typeface="+mn-ea"/>
          <a:cs typeface="+mn-cs"/>
        </a:defRPr>
      </a:lvl2pPr>
      <a:lvl3pPr marL="949781" algn="l" defTabSz="949781" rtl="0" eaLnBrk="1" latinLnBrk="0" hangingPunct="1">
        <a:defRPr sz="1876" kern="1200">
          <a:solidFill>
            <a:schemeClr val="tx1"/>
          </a:solidFill>
          <a:latin typeface="+mn-lt"/>
          <a:ea typeface="+mn-ea"/>
          <a:cs typeface="+mn-cs"/>
        </a:defRPr>
      </a:lvl3pPr>
      <a:lvl4pPr marL="1424669" algn="l" defTabSz="949781" rtl="0" eaLnBrk="1" latinLnBrk="0" hangingPunct="1">
        <a:defRPr sz="1876" kern="1200">
          <a:solidFill>
            <a:schemeClr val="tx1"/>
          </a:solidFill>
          <a:latin typeface="+mn-lt"/>
          <a:ea typeface="+mn-ea"/>
          <a:cs typeface="+mn-cs"/>
        </a:defRPr>
      </a:lvl4pPr>
      <a:lvl5pPr marL="1899556" algn="l" defTabSz="949781" rtl="0" eaLnBrk="1" latinLnBrk="0" hangingPunct="1">
        <a:defRPr sz="1876" kern="1200">
          <a:solidFill>
            <a:schemeClr val="tx1"/>
          </a:solidFill>
          <a:latin typeface="+mn-lt"/>
          <a:ea typeface="+mn-ea"/>
          <a:cs typeface="+mn-cs"/>
        </a:defRPr>
      </a:lvl5pPr>
      <a:lvl6pPr marL="2374438" algn="l" defTabSz="949781" rtl="0" eaLnBrk="1" latinLnBrk="0" hangingPunct="1">
        <a:defRPr sz="1876" kern="1200">
          <a:solidFill>
            <a:schemeClr val="tx1"/>
          </a:solidFill>
          <a:latin typeface="+mn-lt"/>
          <a:ea typeface="+mn-ea"/>
          <a:cs typeface="+mn-cs"/>
        </a:defRPr>
      </a:lvl6pPr>
      <a:lvl7pPr marL="2849339" algn="l" defTabSz="949781" rtl="0" eaLnBrk="1" latinLnBrk="0" hangingPunct="1">
        <a:defRPr sz="1876" kern="1200">
          <a:solidFill>
            <a:schemeClr val="tx1"/>
          </a:solidFill>
          <a:latin typeface="+mn-lt"/>
          <a:ea typeface="+mn-ea"/>
          <a:cs typeface="+mn-cs"/>
        </a:defRPr>
      </a:lvl7pPr>
      <a:lvl8pPr marL="3324219" algn="l" defTabSz="949781" rtl="0" eaLnBrk="1" latinLnBrk="0" hangingPunct="1">
        <a:defRPr sz="1876" kern="1200">
          <a:solidFill>
            <a:schemeClr val="tx1"/>
          </a:solidFill>
          <a:latin typeface="+mn-lt"/>
          <a:ea typeface="+mn-ea"/>
          <a:cs typeface="+mn-cs"/>
        </a:defRPr>
      </a:lvl8pPr>
      <a:lvl9pPr marL="3799109" algn="l" defTabSz="949781" rtl="0" eaLnBrk="1" latinLnBrk="0" hangingPunct="1">
        <a:defRPr sz="1876"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88" y="93669"/>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257" tIns="41628" rIns="83257" bIns="41628"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257" tIns="41628" rIns="83257" bIns="4162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3124202"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257" tIns="41628" rIns="83257" bIns="41628" numCol="1" anchor="t" anchorCtr="0" compatLnSpc="1">
            <a:prstTxWarp prst="textNoShape">
              <a:avLst/>
            </a:prstTxWarp>
          </a:bodyPr>
          <a:lstStyle>
            <a:lvl1pPr algn="ctr">
              <a:defRPr sz="1668" b="0">
                <a:solidFill>
                  <a:schemeClr val="bg1"/>
                </a:solidFill>
              </a:defRPr>
            </a:lvl1pPr>
          </a:lstStyle>
          <a:p>
            <a:pPr defTabSz="950797">
              <a:defRPr/>
            </a:pPr>
            <a:endParaRPr lang="en-US">
              <a:solidFill>
                <a:srgbClr val="FFFFFF"/>
              </a:solidFill>
            </a:endParaRPr>
          </a:p>
        </p:txBody>
      </p:sp>
    </p:spTree>
    <p:extLst>
      <p:ext uri="{BB962C8B-B14F-4D97-AF65-F5344CB8AC3E}">
        <p14:creationId xmlns:p14="http://schemas.microsoft.com/office/powerpoint/2010/main" val="2499288296"/>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Lst>
  <p:txStyles>
    <p:titleStyle>
      <a:lvl1pPr algn="ctr" rtl="0" eaLnBrk="0" fontAlgn="base" hangingPunct="0">
        <a:spcBef>
          <a:spcPct val="0"/>
        </a:spcBef>
        <a:spcAft>
          <a:spcPct val="0"/>
        </a:spcAft>
        <a:defRPr sz="3440" b="1">
          <a:solidFill>
            <a:srgbClr val="FFFF00"/>
          </a:solidFill>
          <a:latin typeface="+mj-lt"/>
          <a:ea typeface="+mj-ea"/>
          <a:cs typeface="+mj-cs"/>
        </a:defRPr>
      </a:lvl1pPr>
      <a:lvl2pPr algn="ctr" rtl="0" eaLnBrk="0" fontAlgn="base" hangingPunct="0">
        <a:spcBef>
          <a:spcPct val="0"/>
        </a:spcBef>
        <a:spcAft>
          <a:spcPct val="0"/>
        </a:spcAft>
        <a:defRPr sz="3440" b="1">
          <a:solidFill>
            <a:srgbClr val="FFFF00"/>
          </a:solidFill>
          <a:latin typeface="Arial" pitchFamily="34" charset="0"/>
        </a:defRPr>
      </a:lvl2pPr>
      <a:lvl3pPr algn="ctr" rtl="0" eaLnBrk="0" fontAlgn="base" hangingPunct="0">
        <a:spcBef>
          <a:spcPct val="0"/>
        </a:spcBef>
        <a:spcAft>
          <a:spcPct val="0"/>
        </a:spcAft>
        <a:defRPr sz="3440" b="1">
          <a:solidFill>
            <a:srgbClr val="FFFF00"/>
          </a:solidFill>
          <a:latin typeface="Arial" pitchFamily="34" charset="0"/>
        </a:defRPr>
      </a:lvl3pPr>
      <a:lvl4pPr algn="ctr" rtl="0" eaLnBrk="0" fontAlgn="base" hangingPunct="0">
        <a:spcBef>
          <a:spcPct val="0"/>
        </a:spcBef>
        <a:spcAft>
          <a:spcPct val="0"/>
        </a:spcAft>
        <a:defRPr sz="3440" b="1">
          <a:solidFill>
            <a:srgbClr val="FFFF00"/>
          </a:solidFill>
          <a:latin typeface="Arial" pitchFamily="34" charset="0"/>
        </a:defRPr>
      </a:lvl4pPr>
      <a:lvl5pPr algn="ctr" rtl="0" eaLnBrk="0" fontAlgn="base" hangingPunct="0">
        <a:spcBef>
          <a:spcPct val="0"/>
        </a:spcBef>
        <a:spcAft>
          <a:spcPct val="0"/>
        </a:spcAft>
        <a:defRPr sz="3440" b="1">
          <a:solidFill>
            <a:srgbClr val="FFFF00"/>
          </a:solidFill>
          <a:latin typeface="Arial" pitchFamily="34" charset="0"/>
        </a:defRPr>
      </a:lvl5pPr>
      <a:lvl6pPr marL="433942" algn="ctr" rtl="0" eaLnBrk="0" fontAlgn="base" hangingPunct="0">
        <a:spcBef>
          <a:spcPct val="0"/>
        </a:spcBef>
        <a:spcAft>
          <a:spcPct val="0"/>
        </a:spcAft>
        <a:defRPr sz="3440" b="1">
          <a:solidFill>
            <a:srgbClr val="FFFF00"/>
          </a:solidFill>
          <a:latin typeface="Arial" pitchFamily="34" charset="0"/>
        </a:defRPr>
      </a:lvl6pPr>
      <a:lvl7pPr marL="867886" algn="ctr" rtl="0" eaLnBrk="0" fontAlgn="base" hangingPunct="0">
        <a:spcBef>
          <a:spcPct val="0"/>
        </a:spcBef>
        <a:spcAft>
          <a:spcPct val="0"/>
        </a:spcAft>
        <a:defRPr sz="3440" b="1">
          <a:solidFill>
            <a:srgbClr val="FFFF00"/>
          </a:solidFill>
          <a:latin typeface="Arial" pitchFamily="34" charset="0"/>
        </a:defRPr>
      </a:lvl7pPr>
      <a:lvl8pPr marL="1301826" algn="ctr" rtl="0" eaLnBrk="0" fontAlgn="base" hangingPunct="0">
        <a:spcBef>
          <a:spcPct val="0"/>
        </a:spcBef>
        <a:spcAft>
          <a:spcPct val="0"/>
        </a:spcAft>
        <a:defRPr sz="3440" b="1">
          <a:solidFill>
            <a:srgbClr val="FFFF00"/>
          </a:solidFill>
          <a:latin typeface="Arial" pitchFamily="34" charset="0"/>
        </a:defRPr>
      </a:lvl8pPr>
      <a:lvl9pPr marL="1735762" algn="ctr" rtl="0" eaLnBrk="0" fontAlgn="base" hangingPunct="0">
        <a:spcBef>
          <a:spcPct val="0"/>
        </a:spcBef>
        <a:spcAft>
          <a:spcPct val="0"/>
        </a:spcAft>
        <a:defRPr sz="3440" b="1">
          <a:solidFill>
            <a:srgbClr val="FFFF00"/>
          </a:solidFill>
          <a:latin typeface="Arial" pitchFamily="34" charset="0"/>
        </a:defRPr>
      </a:lvl9pPr>
    </p:titleStyle>
    <p:bodyStyle>
      <a:lvl1pPr marL="325458" indent="-325458" algn="l" rtl="0" eaLnBrk="0" fontAlgn="base" hangingPunct="0">
        <a:spcBef>
          <a:spcPct val="20000"/>
        </a:spcBef>
        <a:spcAft>
          <a:spcPct val="0"/>
        </a:spcAft>
        <a:buChar char="•"/>
        <a:defRPr sz="2710" b="1">
          <a:solidFill>
            <a:schemeClr val="bg1"/>
          </a:solidFill>
          <a:latin typeface="+mn-lt"/>
          <a:ea typeface="+mn-ea"/>
          <a:cs typeface="+mn-cs"/>
        </a:defRPr>
      </a:lvl1pPr>
      <a:lvl2pPr marL="705156" indent="-271214" algn="l" rtl="0" eaLnBrk="0" fontAlgn="base" hangingPunct="0">
        <a:spcBef>
          <a:spcPct val="20000"/>
        </a:spcBef>
        <a:spcAft>
          <a:spcPct val="0"/>
        </a:spcAft>
        <a:buChar char="–"/>
        <a:defRPr sz="2710" b="1">
          <a:solidFill>
            <a:schemeClr val="bg1"/>
          </a:solidFill>
          <a:latin typeface="+mn-lt"/>
        </a:defRPr>
      </a:lvl2pPr>
      <a:lvl3pPr marL="1084855" indent="-216972" algn="l" rtl="0" eaLnBrk="0" fontAlgn="base" hangingPunct="0">
        <a:spcBef>
          <a:spcPct val="20000"/>
        </a:spcBef>
        <a:spcAft>
          <a:spcPct val="0"/>
        </a:spcAft>
        <a:buChar char="•"/>
        <a:defRPr sz="2293" b="1">
          <a:solidFill>
            <a:schemeClr val="bg1"/>
          </a:solidFill>
          <a:latin typeface="+mn-lt"/>
        </a:defRPr>
      </a:lvl3pPr>
      <a:lvl4pPr marL="1518800" indent="-216972" algn="l" rtl="0" eaLnBrk="0" fontAlgn="base" hangingPunct="0">
        <a:spcBef>
          <a:spcPct val="20000"/>
        </a:spcBef>
        <a:spcAft>
          <a:spcPct val="0"/>
        </a:spcAft>
        <a:buChar char="–"/>
        <a:defRPr sz="1876" b="1">
          <a:solidFill>
            <a:schemeClr val="bg1"/>
          </a:solidFill>
          <a:latin typeface="+mn-lt"/>
        </a:defRPr>
      </a:lvl4pPr>
      <a:lvl5pPr marL="1952741" indent="-216972" algn="l" rtl="0" eaLnBrk="0" fontAlgn="base" hangingPunct="0">
        <a:spcBef>
          <a:spcPct val="20000"/>
        </a:spcBef>
        <a:spcAft>
          <a:spcPct val="0"/>
        </a:spcAft>
        <a:buChar char="»"/>
        <a:defRPr sz="1876" b="1">
          <a:solidFill>
            <a:schemeClr val="bg1"/>
          </a:solidFill>
          <a:latin typeface="+mn-lt"/>
        </a:defRPr>
      </a:lvl5pPr>
      <a:lvl6pPr marL="2386684" indent="-216972" algn="l" rtl="0" eaLnBrk="0" fontAlgn="base" hangingPunct="0">
        <a:spcBef>
          <a:spcPct val="20000"/>
        </a:spcBef>
        <a:spcAft>
          <a:spcPct val="0"/>
        </a:spcAft>
        <a:buChar char="»"/>
        <a:defRPr sz="1876" b="1">
          <a:solidFill>
            <a:schemeClr val="bg1"/>
          </a:solidFill>
          <a:latin typeface="+mn-lt"/>
        </a:defRPr>
      </a:lvl6pPr>
      <a:lvl7pPr marL="2820624" indent="-216972" algn="l" rtl="0" eaLnBrk="0" fontAlgn="base" hangingPunct="0">
        <a:spcBef>
          <a:spcPct val="20000"/>
        </a:spcBef>
        <a:spcAft>
          <a:spcPct val="0"/>
        </a:spcAft>
        <a:buChar char="»"/>
        <a:defRPr sz="1876" b="1">
          <a:solidFill>
            <a:schemeClr val="bg1"/>
          </a:solidFill>
          <a:latin typeface="+mn-lt"/>
        </a:defRPr>
      </a:lvl7pPr>
      <a:lvl8pPr marL="3254567" indent="-216972" algn="l" rtl="0" eaLnBrk="0" fontAlgn="base" hangingPunct="0">
        <a:spcBef>
          <a:spcPct val="20000"/>
        </a:spcBef>
        <a:spcAft>
          <a:spcPct val="0"/>
        </a:spcAft>
        <a:buChar char="»"/>
        <a:defRPr sz="1876" b="1">
          <a:solidFill>
            <a:schemeClr val="bg1"/>
          </a:solidFill>
          <a:latin typeface="+mn-lt"/>
        </a:defRPr>
      </a:lvl8pPr>
      <a:lvl9pPr marL="3688509" indent="-216972" algn="l" rtl="0" eaLnBrk="0" fontAlgn="base" hangingPunct="0">
        <a:spcBef>
          <a:spcPct val="20000"/>
        </a:spcBef>
        <a:spcAft>
          <a:spcPct val="0"/>
        </a:spcAft>
        <a:buChar char="»"/>
        <a:defRPr sz="1876" b="1">
          <a:solidFill>
            <a:schemeClr val="bg1"/>
          </a:solidFill>
          <a:latin typeface="+mn-lt"/>
        </a:defRPr>
      </a:lvl9pPr>
    </p:bodyStyle>
    <p:otherStyle>
      <a:defPPr>
        <a:defRPr lang="en-US"/>
      </a:defPPr>
      <a:lvl1pPr marL="0" algn="l" defTabSz="867886" rtl="0" eaLnBrk="1" latinLnBrk="0" hangingPunct="1">
        <a:defRPr sz="1668" kern="1200">
          <a:solidFill>
            <a:schemeClr val="tx1"/>
          </a:solidFill>
          <a:latin typeface="+mn-lt"/>
          <a:ea typeface="+mn-ea"/>
          <a:cs typeface="+mn-cs"/>
        </a:defRPr>
      </a:lvl1pPr>
      <a:lvl2pPr marL="433942" algn="l" defTabSz="867886" rtl="0" eaLnBrk="1" latinLnBrk="0" hangingPunct="1">
        <a:defRPr sz="1668" kern="1200">
          <a:solidFill>
            <a:schemeClr val="tx1"/>
          </a:solidFill>
          <a:latin typeface="+mn-lt"/>
          <a:ea typeface="+mn-ea"/>
          <a:cs typeface="+mn-cs"/>
        </a:defRPr>
      </a:lvl2pPr>
      <a:lvl3pPr marL="867886" algn="l" defTabSz="867886" rtl="0" eaLnBrk="1" latinLnBrk="0" hangingPunct="1">
        <a:defRPr sz="1668" kern="1200">
          <a:solidFill>
            <a:schemeClr val="tx1"/>
          </a:solidFill>
          <a:latin typeface="+mn-lt"/>
          <a:ea typeface="+mn-ea"/>
          <a:cs typeface="+mn-cs"/>
        </a:defRPr>
      </a:lvl3pPr>
      <a:lvl4pPr marL="1301826" algn="l" defTabSz="867886" rtl="0" eaLnBrk="1" latinLnBrk="0" hangingPunct="1">
        <a:defRPr sz="1668" kern="1200">
          <a:solidFill>
            <a:schemeClr val="tx1"/>
          </a:solidFill>
          <a:latin typeface="+mn-lt"/>
          <a:ea typeface="+mn-ea"/>
          <a:cs typeface="+mn-cs"/>
        </a:defRPr>
      </a:lvl4pPr>
      <a:lvl5pPr marL="1735762" algn="l" defTabSz="867886" rtl="0" eaLnBrk="1" latinLnBrk="0" hangingPunct="1">
        <a:defRPr sz="1668" kern="1200">
          <a:solidFill>
            <a:schemeClr val="tx1"/>
          </a:solidFill>
          <a:latin typeface="+mn-lt"/>
          <a:ea typeface="+mn-ea"/>
          <a:cs typeface="+mn-cs"/>
        </a:defRPr>
      </a:lvl5pPr>
      <a:lvl6pPr marL="2169713" algn="l" defTabSz="867886" rtl="0" eaLnBrk="1" latinLnBrk="0" hangingPunct="1">
        <a:defRPr sz="1668" kern="1200">
          <a:solidFill>
            <a:schemeClr val="tx1"/>
          </a:solidFill>
          <a:latin typeface="+mn-lt"/>
          <a:ea typeface="+mn-ea"/>
          <a:cs typeface="+mn-cs"/>
        </a:defRPr>
      </a:lvl6pPr>
      <a:lvl7pPr marL="2603655" algn="l" defTabSz="867886" rtl="0" eaLnBrk="1" latinLnBrk="0" hangingPunct="1">
        <a:defRPr sz="1668" kern="1200">
          <a:solidFill>
            <a:schemeClr val="tx1"/>
          </a:solidFill>
          <a:latin typeface="+mn-lt"/>
          <a:ea typeface="+mn-ea"/>
          <a:cs typeface="+mn-cs"/>
        </a:defRPr>
      </a:lvl7pPr>
      <a:lvl8pPr marL="3037598" algn="l" defTabSz="867886" rtl="0" eaLnBrk="1" latinLnBrk="0" hangingPunct="1">
        <a:defRPr sz="1668" kern="1200">
          <a:solidFill>
            <a:schemeClr val="tx1"/>
          </a:solidFill>
          <a:latin typeface="+mn-lt"/>
          <a:ea typeface="+mn-ea"/>
          <a:cs typeface="+mn-cs"/>
        </a:defRPr>
      </a:lvl8pPr>
      <a:lvl9pPr marL="3471536" algn="l" defTabSz="867886" rtl="0" eaLnBrk="1" latinLnBrk="0" hangingPunct="1">
        <a:defRPr sz="166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75" y="93669"/>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366" tIns="41683" rIns="83366" bIns="41683"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366" tIns="41683" rIns="83366" bIns="4168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3124202"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366" tIns="41683" rIns="83366" bIns="41683" numCol="1" anchor="t" anchorCtr="0" compatLnSpc="1">
            <a:prstTxWarp prst="textNoShape">
              <a:avLst/>
            </a:prstTxWarp>
          </a:bodyPr>
          <a:lstStyle>
            <a:lvl1pPr algn="ctr">
              <a:defRPr sz="1668" b="0">
                <a:solidFill>
                  <a:schemeClr val="bg1"/>
                </a:solidFill>
              </a:defRPr>
            </a:lvl1pPr>
          </a:lstStyle>
          <a:p>
            <a:pPr defTabSz="952040">
              <a:defRPr/>
            </a:pPr>
            <a:endParaRPr lang="en-US">
              <a:solidFill>
                <a:srgbClr val="FFFFFF"/>
              </a:solidFill>
            </a:endParaRPr>
          </a:p>
        </p:txBody>
      </p:sp>
    </p:spTree>
    <p:extLst>
      <p:ext uri="{BB962C8B-B14F-4D97-AF65-F5344CB8AC3E}">
        <p14:creationId xmlns:p14="http://schemas.microsoft.com/office/powerpoint/2010/main" val="30228668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Lst>
  <p:txStyles>
    <p:titleStyle>
      <a:lvl1pPr algn="ctr" rtl="0" eaLnBrk="0" fontAlgn="base" hangingPunct="0">
        <a:spcBef>
          <a:spcPct val="0"/>
        </a:spcBef>
        <a:spcAft>
          <a:spcPct val="0"/>
        </a:spcAft>
        <a:defRPr sz="3440" b="1">
          <a:solidFill>
            <a:srgbClr val="FFFF00"/>
          </a:solidFill>
          <a:latin typeface="+mj-lt"/>
          <a:ea typeface="+mj-ea"/>
          <a:cs typeface="+mj-cs"/>
        </a:defRPr>
      </a:lvl1pPr>
      <a:lvl2pPr algn="ctr" rtl="0" eaLnBrk="0" fontAlgn="base" hangingPunct="0">
        <a:spcBef>
          <a:spcPct val="0"/>
        </a:spcBef>
        <a:spcAft>
          <a:spcPct val="0"/>
        </a:spcAft>
        <a:defRPr sz="3440" b="1">
          <a:solidFill>
            <a:srgbClr val="FFFF00"/>
          </a:solidFill>
          <a:latin typeface="Arial" pitchFamily="34" charset="0"/>
        </a:defRPr>
      </a:lvl2pPr>
      <a:lvl3pPr algn="ctr" rtl="0" eaLnBrk="0" fontAlgn="base" hangingPunct="0">
        <a:spcBef>
          <a:spcPct val="0"/>
        </a:spcBef>
        <a:spcAft>
          <a:spcPct val="0"/>
        </a:spcAft>
        <a:defRPr sz="3440" b="1">
          <a:solidFill>
            <a:srgbClr val="FFFF00"/>
          </a:solidFill>
          <a:latin typeface="Arial" pitchFamily="34" charset="0"/>
        </a:defRPr>
      </a:lvl3pPr>
      <a:lvl4pPr algn="ctr" rtl="0" eaLnBrk="0" fontAlgn="base" hangingPunct="0">
        <a:spcBef>
          <a:spcPct val="0"/>
        </a:spcBef>
        <a:spcAft>
          <a:spcPct val="0"/>
        </a:spcAft>
        <a:defRPr sz="3440" b="1">
          <a:solidFill>
            <a:srgbClr val="FFFF00"/>
          </a:solidFill>
          <a:latin typeface="Arial" pitchFamily="34" charset="0"/>
        </a:defRPr>
      </a:lvl4pPr>
      <a:lvl5pPr algn="ctr" rtl="0" eaLnBrk="0" fontAlgn="base" hangingPunct="0">
        <a:spcBef>
          <a:spcPct val="0"/>
        </a:spcBef>
        <a:spcAft>
          <a:spcPct val="0"/>
        </a:spcAft>
        <a:defRPr sz="3440" b="1">
          <a:solidFill>
            <a:srgbClr val="FFFF00"/>
          </a:solidFill>
          <a:latin typeface="Arial" pitchFamily="34" charset="0"/>
        </a:defRPr>
      </a:lvl5pPr>
      <a:lvl6pPr marL="434510" algn="ctr" rtl="0" eaLnBrk="0" fontAlgn="base" hangingPunct="0">
        <a:spcBef>
          <a:spcPct val="0"/>
        </a:spcBef>
        <a:spcAft>
          <a:spcPct val="0"/>
        </a:spcAft>
        <a:defRPr sz="3440" b="1">
          <a:solidFill>
            <a:srgbClr val="FFFF00"/>
          </a:solidFill>
          <a:latin typeface="Arial" pitchFamily="34" charset="0"/>
        </a:defRPr>
      </a:lvl6pPr>
      <a:lvl7pPr marL="869022" algn="ctr" rtl="0" eaLnBrk="0" fontAlgn="base" hangingPunct="0">
        <a:spcBef>
          <a:spcPct val="0"/>
        </a:spcBef>
        <a:spcAft>
          <a:spcPct val="0"/>
        </a:spcAft>
        <a:defRPr sz="3440" b="1">
          <a:solidFill>
            <a:srgbClr val="FFFF00"/>
          </a:solidFill>
          <a:latin typeface="Arial" pitchFamily="34" charset="0"/>
        </a:defRPr>
      </a:lvl7pPr>
      <a:lvl8pPr marL="1303530" algn="ctr" rtl="0" eaLnBrk="0" fontAlgn="base" hangingPunct="0">
        <a:spcBef>
          <a:spcPct val="0"/>
        </a:spcBef>
        <a:spcAft>
          <a:spcPct val="0"/>
        </a:spcAft>
        <a:defRPr sz="3440" b="1">
          <a:solidFill>
            <a:srgbClr val="FFFF00"/>
          </a:solidFill>
          <a:latin typeface="Arial" pitchFamily="34" charset="0"/>
        </a:defRPr>
      </a:lvl8pPr>
      <a:lvl9pPr marL="1738036" algn="ctr" rtl="0" eaLnBrk="0" fontAlgn="base" hangingPunct="0">
        <a:spcBef>
          <a:spcPct val="0"/>
        </a:spcBef>
        <a:spcAft>
          <a:spcPct val="0"/>
        </a:spcAft>
        <a:defRPr sz="3440" b="1">
          <a:solidFill>
            <a:srgbClr val="FFFF00"/>
          </a:solidFill>
          <a:latin typeface="Arial" pitchFamily="34" charset="0"/>
        </a:defRPr>
      </a:lvl9pPr>
    </p:titleStyle>
    <p:bodyStyle>
      <a:lvl1pPr marL="325883" indent="-325883" algn="l" rtl="0" eaLnBrk="0" fontAlgn="base" hangingPunct="0">
        <a:spcBef>
          <a:spcPct val="20000"/>
        </a:spcBef>
        <a:spcAft>
          <a:spcPct val="0"/>
        </a:spcAft>
        <a:buChar char="•"/>
        <a:defRPr sz="2710" b="1">
          <a:solidFill>
            <a:schemeClr val="bg1"/>
          </a:solidFill>
          <a:latin typeface="+mn-lt"/>
          <a:ea typeface="+mn-ea"/>
          <a:cs typeface="+mn-cs"/>
        </a:defRPr>
      </a:lvl1pPr>
      <a:lvl2pPr marL="706078" indent="-271569" algn="l" rtl="0" eaLnBrk="0" fontAlgn="base" hangingPunct="0">
        <a:spcBef>
          <a:spcPct val="20000"/>
        </a:spcBef>
        <a:spcAft>
          <a:spcPct val="0"/>
        </a:spcAft>
        <a:buChar char="–"/>
        <a:defRPr sz="2710" b="1">
          <a:solidFill>
            <a:schemeClr val="bg1"/>
          </a:solidFill>
          <a:latin typeface="+mn-lt"/>
        </a:defRPr>
      </a:lvl2pPr>
      <a:lvl3pPr marL="1086275" indent="-217255" algn="l" rtl="0" eaLnBrk="0" fontAlgn="base" hangingPunct="0">
        <a:spcBef>
          <a:spcPct val="20000"/>
        </a:spcBef>
        <a:spcAft>
          <a:spcPct val="0"/>
        </a:spcAft>
        <a:buChar char="•"/>
        <a:defRPr sz="2293" b="1">
          <a:solidFill>
            <a:schemeClr val="bg1"/>
          </a:solidFill>
          <a:latin typeface="+mn-lt"/>
        </a:defRPr>
      </a:lvl3pPr>
      <a:lvl4pPr marL="1520786" indent="-217255" algn="l" rtl="0" eaLnBrk="0" fontAlgn="base" hangingPunct="0">
        <a:spcBef>
          <a:spcPct val="20000"/>
        </a:spcBef>
        <a:spcAft>
          <a:spcPct val="0"/>
        </a:spcAft>
        <a:buChar char="–"/>
        <a:defRPr sz="1876" b="1">
          <a:solidFill>
            <a:schemeClr val="bg1"/>
          </a:solidFill>
          <a:latin typeface="+mn-lt"/>
        </a:defRPr>
      </a:lvl4pPr>
      <a:lvl5pPr marL="1955296" indent="-217255" algn="l" rtl="0" eaLnBrk="0" fontAlgn="base" hangingPunct="0">
        <a:spcBef>
          <a:spcPct val="20000"/>
        </a:spcBef>
        <a:spcAft>
          <a:spcPct val="0"/>
        </a:spcAft>
        <a:buChar char="»"/>
        <a:defRPr sz="1876" b="1">
          <a:solidFill>
            <a:schemeClr val="bg1"/>
          </a:solidFill>
          <a:latin typeface="+mn-lt"/>
        </a:defRPr>
      </a:lvl5pPr>
      <a:lvl6pPr marL="2389805" indent="-217255" algn="l" rtl="0" eaLnBrk="0" fontAlgn="base" hangingPunct="0">
        <a:spcBef>
          <a:spcPct val="20000"/>
        </a:spcBef>
        <a:spcAft>
          <a:spcPct val="0"/>
        </a:spcAft>
        <a:buChar char="»"/>
        <a:defRPr sz="1876" b="1">
          <a:solidFill>
            <a:schemeClr val="bg1"/>
          </a:solidFill>
          <a:latin typeface="+mn-lt"/>
        </a:defRPr>
      </a:lvl6pPr>
      <a:lvl7pPr marL="2824316" indent="-217255" algn="l" rtl="0" eaLnBrk="0" fontAlgn="base" hangingPunct="0">
        <a:spcBef>
          <a:spcPct val="20000"/>
        </a:spcBef>
        <a:spcAft>
          <a:spcPct val="0"/>
        </a:spcAft>
        <a:buChar char="»"/>
        <a:defRPr sz="1876" b="1">
          <a:solidFill>
            <a:schemeClr val="bg1"/>
          </a:solidFill>
          <a:latin typeface="+mn-lt"/>
        </a:defRPr>
      </a:lvl7pPr>
      <a:lvl8pPr marL="3258826" indent="-217255" algn="l" rtl="0" eaLnBrk="0" fontAlgn="base" hangingPunct="0">
        <a:spcBef>
          <a:spcPct val="20000"/>
        </a:spcBef>
        <a:spcAft>
          <a:spcPct val="0"/>
        </a:spcAft>
        <a:buChar char="»"/>
        <a:defRPr sz="1876" b="1">
          <a:solidFill>
            <a:schemeClr val="bg1"/>
          </a:solidFill>
          <a:latin typeface="+mn-lt"/>
        </a:defRPr>
      </a:lvl8pPr>
      <a:lvl9pPr marL="3693337" indent="-217255" algn="l" rtl="0" eaLnBrk="0" fontAlgn="base" hangingPunct="0">
        <a:spcBef>
          <a:spcPct val="20000"/>
        </a:spcBef>
        <a:spcAft>
          <a:spcPct val="0"/>
        </a:spcAft>
        <a:buChar char="»"/>
        <a:defRPr sz="1876" b="1">
          <a:solidFill>
            <a:schemeClr val="bg1"/>
          </a:solidFill>
          <a:latin typeface="+mn-lt"/>
        </a:defRPr>
      </a:lvl9pPr>
    </p:bodyStyle>
    <p:otherStyle>
      <a:defPPr>
        <a:defRPr lang="en-US"/>
      </a:defPPr>
      <a:lvl1pPr marL="0" algn="l" defTabSz="869022" rtl="0" eaLnBrk="1" latinLnBrk="0" hangingPunct="1">
        <a:defRPr sz="1668" kern="1200">
          <a:solidFill>
            <a:schemeClr val="tx1"/>
          </a:solidFill>
          <a:latin typeface="+mn-lt"/>
          <a:ea typeface="+mn-ea"/>
          <a:cs typeface="+mn-cs"/>
        </a:defRPr>
      </a:lvl1pPr>
      <a:lvl2pPr marL="434510" algn="l" defTabSz="869022" rtl="0" eaLnBrk="1" latinLnBrk="0" hangingPunct="1">
        <a:defRPr sz="1668" kern="1200">
          <a:solidFill>
            <a:schemeClr val="tx1"/>
          </a:solidFill>
          <a:latin typeface="+mn-lt"/>
          <a:ea typeface="+mn-ea"/>
          <a:cs typeface="+mn-cs"/>
        </a:defRPr>
      </a:lvl2pPr>
      <a:lvl3pPr marL="869022" algn="l" defTabSz="869022" rtl="0" eaLnBrk="1" latinLnBrk="0" hangingPunct="1">
        <a:defRPr sz="1668" kern="1200">
          <a:solidFill>
            <a:schemeClr val="tx1"/>
          </a:solidFill>
          <a:latin typeface="+mn-lt"/>
          <a:ea typeface="+mn-ea"/>
          <a:cs typeface="+mn-cs"/>
        </a:defRPr>
      </a:lvl3pPr>
      <a:lvl4pPr marL="1303530" algn="l" defTabSz="869022" rtl="0" eaLnBrk="1" latinLnBrk="0" hangingPunct="1">
        <a:defRPr sz="1668" kern="1200">
          <a:solidFill>
            <a:schemeClr val="tx1"/>
          </a:solidFill>
          <a:latin typeface="+mn-lt"/>
          <a:ea typeface="+mn-ea"/>
          <a:cs typeface="+mn-cs"/>
        </a:defRPr>
      </a:lvl4pPr>
      <a:lvl5pPr marL="1738036" algn="l" defTabSz="869022" rtl="0" eaLnBrk="1" latinLnBrk="0" hangingPunct="1">
        <a:defRPr sz="1668" kern="1200">
          <a:solidFill>
            <a:schemeClr val="tx1"/>
          </a:solidFill>
          <a:latin typeface="+mn-lt"/>
          <a:ea typeface="+mn-ea"/>
          <a:cs typeface="+mn-cs"/>
        </a:defRPr>
      </a:lvl5pPr>
      <a:lvl6pPr marL="2172552" algn="l" defTabSz="869022" rtl="0" eaLnBrk="1" latinLnBrk="0" hangingPunct="1">
        <a:defRPr sz="1668" kern="1200">
          <a:solidFill>
            <a:schemeClr val="tx1"/>
          </a:solidFill>
          <a:latin typeface="+mn-lt"/>
          <a:ea typeface="+mn-ea"/>
          <a:cs typeface="+mn-cs"/>
        </a:defRPr>
      </a:lvl6pPr>
      <a:lvl7pPr marL="2607062" algn="l" defTabSz="869022" rtl="0" eaLnBrk="1" latinLnBrk="0" hangingPunct="1">
        <a:defRPr sz="1668" kern="1200">
          <a:solidFill>
            <a:schemeClr val="tx1"/>
          </a:solidFill>
          <a:latin typeface="+mn-lt"/>
          <a:ea typeface="+mn-ea"/>
          <a:cs typeface="+mn-cs"/>
        </a:defRPr>
      </a:lvl7pPr>
      <a:lvl8pPr marL="3041571" algn="l" defTabSz="869022" rtl="0" eaLnBrk="1" latinLnBrk="0" hangingPunct="1">
        <a:defRPr sz="1668" kern="1200">
          <a:solidFill>
            <a:schemeClr val="tx1"/>
          </a:solidFill>
          <a:latin typeface="+mn-lt"/>
          <a:ea typeface="+mn-ea"/>
          <a:cs typeface="+mn-cs"/>
        </a:defRPr>
      </a:lvl8pPr>
      <a:lvl9pPr marL="3476080" algn="l" defTabSz="869022" rtl="0" eaLnBrk="1" latinLnBrk="0" hangingPunct="1">
        <a:defRPr sz="166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97" y="93669"/>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177" tIns="41588" rIns="83177" bIns="41588"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177" tIns="41588" rIns="83177" bIns="4158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3124202"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177" tIns="41588" rIns="83177" bIns="41588" numCol="1" anchor="t" anchorCtr="0" compatLnSpc="1">
            <a:prstTxWarp prst="textNoShape">
              <a:avLst/>
            </a:prstTxWarp>
          </a:bodyPr>
          <a:lstStyle>
            <a:lvl1pPr algn="ctr">
              <a:defRPr sz="1668" b="0">
                <a:solidFill>
                  <a:schemeClr val="bg1"/>
                </a:solidFill>
              </a:defRPr>
            </a:lvl1pPr>
          </a:lstStyle>
          <a:p>
            <a:pPr eaLnBrk="0" fontAlgn="base" hangingPunct="0">
              <a:spcBef>
                <a:spcPct val="0"/>
              </a:spcBef>
              <a:spcAft>
                <a:spcPct val="0"/>
              </a:spcAft>
              <a:defRPr/>
            </a:pPr>
            <a:endParaRPr lang="en-US">
              <a:solidFill>
                <a:srgbClr val="FFFFFF"/>
              </a:solidFill>
            </a:endParaRPr>
          </a:p>
        </p:txBody>
      </p:sp>
    </p:spTree>
    <p:extLst>
      <p:ext uri="{BB962C8B-B14F-4D97-AF65-F5344CB8AC3E}">
        <p14:creationId xmlns:p14="http://schemas.microsoft.com/office/powerpoint/2010/main" val="1153377710"/>
      </p:ext>
    </p:extLst>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Lst>
  <p:txStyles>
    <p:titleStyle>
      <a:lvl1pPr algn="ctr" rtl="0" eaLnBrk="0" fontAlgn="base" hangingPunct="0">
        <a:spcBef>
          <a:spcPct val="0"/>
        </a:spcBef>
        <a:spcAft>
          <a:spcPct val="0"/>
        </a:spcAft>
        <a:defRPr sz="3440" b="1">
          <a:solidFill>
            <a:srgbClr val="FFFF00"/>
          </a:solidFill>
          <a:latin typeface="+mj-lt"/>
          <a:ea typeface="+mj-ea"/>
          <a:cs typeface="+mj-cs"/>
        </a:defRPr>
      </a:lvl1pPr>
      <a:lvl2pPr algn="ctr" rtl="0" eaLnBrk="0" fontAlgn="base" hangingPunct="0">
        <a:spcBef>
          <a:spcPct val="0"/>
        </a:spcBef>
        <a:spcAft>
          <a:spcPct val="0"/>
        </a:spcAft>
        <a:defRPr sz="3440" b="1">
          <a:solidFill>
            <a:srgbClr val="FFFF00"/>
          </a:solidFill>
          <a:latin typeface="Arial" pitchFamily="34" charset="0"/>
        </a:defRPr>
      </a:lvl2pPr>
      <a:lvl3pPr algn="ctr" rtl="0" eaLnBrk="0" fontAlgn="base" hangingPunct="0">
        <a:spcBef>
          <a:spcPct val="0"/>
        </a:spcBef>
        <a:spcAft>
          <a:spcPct val="0"/>
        </a:spcAft>
        <a:defRPr sz="3440" b="1">
          <a:solidFill>
            <a:srgbClr val="FFFF00"/>
          </a:solidFill>
          <a:latin typeface="Arial" pitchFamily="34" charset="0"/>
        </a:defRPr>
      </a:lvl3pPr>
      <a:lvl4pPr algn="ctr" rtl="0" eaLnBrk="0" fontAlgn="base" hangingPunct="0">
        <a:spcBef>
          <a:spcPct val="0"/>
        </a:spcBef>
        <a:spcAft>
          <a:spcPct val="0"/>
        </a:spcAft>
        <a:defRPr sz="3440" b="1">
          <a:solidFill>
            <a:srgbClr val="FFFF00"/>
          </a:solidFill>
          <a:latin typeface="Arial" pitchFamily="34" charset="0"/>
        </a:defRPr>
      </a:lvl4pPr>
      <a:lvl5pPr algn="ctr" rtl="0" eaLnBrk="0" fontAlgn="base" hangingPunct="0">
        <a:spcBef>
          <a:spcPct val="0"/>
        </a:spcBef>
        <a:spcAft>
          <a:spcPct val="0"/>
        </a:spcAft>
        <a:defRPr sz="3440" b="1">
          <a:solidFill>
            <a:srgbClr val="FFFF00"/>
          </a:solidFill>
          <a:latin typeface="Arial" pitchFamily="34" charset="0"/>
        </a:defRPr>
      </a:lvl5pPr>
      <a:lvl6pPr marL="433529" algn="ctr" rtl="0" eaLnBrk="0" fontAlgn="base" hangingPunct="0">
        <a:spcBef>
          <a:spcPct val="0"/>
        </a:spcBef>
        <a:spcAft>
          <a:spcPct val="0"/>
        </a:spcAft>
        <a:defRPr sz="3440" b="1">
          <a:solidFill>
            <a:srgbClr val="FFFF00"/>
          </a:solidFill>
          <a:latin typeface="Arial" pitchFamily="34" charset="0"/>
        </a:defRPr>
      </a:lvl6pPr>
      <a:lvl7pPr marL="867060" algn="ctr" rtl="0" eaLnBrk="0" fontAlgn="base" hangingPunct="0">
        <a:spcBef>
          <a:spcPct val="0"/>
        </a:spcBef>
        <a:spcAft>
          <a:spcPct val="0"/>
        </a:spcAft>
        <a:defRPr sz="3440" b="1">
          <a:solidFill>
            <a:srgbClr val="FFFF00"/>
          </a:solidFill>
          <a:latin typeface="Arial" pitchFamily="34" charset="0"/>
        </a:defRPr>
      </a:lvl7pPr>
      <a:lvl8pPr marL="1300590" algn="ctr" rtl="0" eaLnBrk="0" fontAlgn="base" hangingPunct="0">
        <a:spcBef>
          <a:spcPct val="0"/>
        </a:spcBef>
        <a:spcAft>
          <a:spcPct val="0"/>
        </a:spcAft>
        <a:defRPr sz="3440" b="1">
          <a:solidFill>
            <a:srgbClr val="FFFF00"/>
          </a:solidFill>
          <a:latin typeface="Arial" pitchFamily="34" charset="0"/>
        </a:defRPr>
      </a:lvl8pPr>
      <a:lvl9pPr marL="1734112" algn="ctr" rtl="0" eaLnBrk="0" fontAlgn="base" hangingPunct="0">
        <a:spcBef>
          <a:spcPct val="0"/>
        </a:spcBef>
        <a:spcAft>
          <a:spcPct val="0"/>
        </a:spcAft>
        <a:defRPr sz="3440" b="1">
          <a:solidFill>
            <a:srgbClr val="FFFF00"/>
          </a:solidFill>
          <a:latin typeface="Arial" pitchFamily="34" charset="0"/>
        </a:defRPr>
      </a:lvl9pPr>
    </p:titleStyle>
    <p:bodyStyle>
      <a:lvl1pPr marL="325150" indent="-325150" algn="l" rtl="0" eaLnBrk="0" fontAlgn="base" hangingPunct="0">
        <a:spcBef>
          <a:spcPct val="20000"/>
        </a:spcBef>
        <a:spcAft>
          <a:spcPct val="0"/>
        </a:spcAft>
        <a:buChar char="•"/>
        <a:defRPr sz="2710" b="1">
          <a:solidFill>
            <a:schemeClr val="bg1"/>
          </a:solidFill>
          <a:latin typeface="+mn-lt"/>
          <a:ea typeface="+mn-ea"/>
          <a:cs typeface="+mn-cs"/>
        </a:defRPr>
      </a:lvl1pPr>
      <a:lvl2pPr marL="704487" indent="-270956" algn="l" rtl="0" eaLnBrk="0" fontAlgn="base" hangingPunct="0">
        <a:spcBef>
          <a:spcPct val="20000"/>
        </a:spcBef>
        <a:spcAft>
          <a:spcPct val="0"/>
        </a:spcAft>
        <a:buChar char="–"/>
        <a:defRPr sz="2710" b="1">
          <a:solidFill>
            <a:schemeClr val="bg1"/>
          </a:solidFill>
          <a:latin typeface="+mn-lt"/>
        </a:defRPr>
      </a:lvl2pPr>
      <a:lvl3pPr marL="1083824" indent="-216766" algn="l" rtl="0" eaLnBrk="0" fontAlgn="base" hangingPunct="0">
        <a:spcBef>
          <a:spcPct val="20000"/>
        </a:spcBef>
        <a:spcAft>
          <a:spcPct val="0"/>
        </a:spcAft>
        <a:buChar char="•"/>
        <a:defRPr sz="2293" b="1">
          <a:solidFill>
            <a:schemeClr val="bg1"/>
          </a:solidFill>
          <a:latin typeface="+mn-lt"/>
        </a:defRPr>
      </a:lvl3pPr>
      <a:lvl4pPr marL="1517356" indent="-216766" algn="l" rtl="0" eaLnBrk="0" fontAlgn="base" hangingPunct="0">
        <a:spcBef>
          <a:spcPct val="20000"/>
        </a:spcBef>
        <a:spcAft>
          <a:spcPct val="0"/>
        </a:spcAft>
        <a:buChar char="–"/>
        <a:defRPr sz="1876" b="1">
          <a:solidFill>
            <a:schemeClr val="bg1"/>
          </a:solidFill>
          <a:latin typeface="+mn-lt"/>
        </a:defRPr>
      </a:lvl4pPr>
      <a:lvl5pPr marL="1950887" indent="-216766" algn="l" rtl="0" eaLnBrk="0" fontAlgn="base" hangingPunct="0">
        <a:spcBef>
          <a:spcPct val="20000"/>
        </a:spcBef>
        <a:spcAft>
          <a:spcPct val="0"/>
        </a:spcAft>
        <a:buChar char="»"/>
        <a:defRPr sz="1876" b="1">
          <a:solidFill>
            <a:schemeClr val="bg1"/>
          </a:solidFill>
          <a:latin typeface="+mn-lt"/>
        </a:defRPr>
      </a:lvl5pPr>
      <a:lvl6pPr marL="2384415" indent="-216766" algn="l" rtl="0" eaLnBrk="0" fontAlgn="base" hangingPunct="0">
        <a:spcBef>
          <a:spcPct val="20000"/>
        </a:spcBef>
        <a:spcAft>
          <a:spcPct val="0"/>
        </a:spcAft>
        <a:buChar char="»"/>
        <a:defRPr sz="1876" b="1">
          <a:solidFill>
            <a:schemeClr val="bg1"/>
          </a:solidFill>
          <a:latin typeface="+mn-lt"/>
        </a:defRPr>
      </a:lvl6pPr>
      <a:lvl7pPr marL="2817943" indent="-216766" algn="l" rtl="0" eaLnBrk="0" fontAlgn="base" hangingPunct="0">
        <a:spcBef>
          <a:spcPct val="20000"/>
        </a:spcBef>
        <a:spcAft>
          <a:spcPct val="0"/>
        </a:spcAft>
        <a:buChar char="»"/>
        <a:defRPr sz="1876" b="1">
          <a:solidFill>
            <a:schemeClr val="bg1"/>
          </a:solidFill>
          <a:latin typeface="+mn-lt"/>
        </a:defRPr>
      </a:lvl7pPr>
      <a:lvl8pPr marL="3251473" indent="-216766" algn="l" rtl="0" eaLnBrk="0" fontAlgn="base" hangingPunct="0">
        <a:spcBef>
          <a:spcPct val="20000"/>
        </a:spcBef>
        <a:spcAft>
          <a:spcPct val="0"/>
        </a:spcAft>
        <a:buChar char="»"/>
        <a:defRPr sz="1876" b="1">
          <a:solidFill>
            <a:schemeClr val="bg1"/>
          </a:solidFill>
          <a:latin typeface="+mn-lt"/>
        </a:defRPr>
      </a:lvl8pPr>
      <a:lvl9pPr marL="3685005" indent="-216766" algn="l" rtl="0" eaLnBrk="0" fontAlgn="base" hangingPunct="0">
        <a:spcBef>
          <a:spcPct val="20000"/>
        </a:spcBef>
        <a:spcAft>
          <a:spcPct val="0"/>
        </a:spcAft>
        <a:buChar char="»"/>
        <a:defRPr sz="1876" b="1">
          <a:solidFill>
            <a:schemeClr val="bg1"/>
          </a:solidFill>
          <a:latin typeface="+mn-lt"/>
        </a:defRPr>
      </a:lvl9pPr>
    </p:bodyStyle>
    <p:otherStyle>
      <a:defPPr>
        <a:defRPr lang="en-US"/>
      </a:defPPr>
      <a:lvl1pPr marL="0" algn="l" defTabSz="867060" rtl="0" eaLnBrk="1" latinLnBrk="0" hangingPunct="1">
        <a:defRPr sz="1668" kern="1200">
          <a:solidFill>
            <a:schemeClr val="tx1"/>
          </a:solidFill>
          <a:latin typeface="+mn-lt"/>
          <a:ea typeface="+mn-ea"/>
          <a:cs typeface="+mn-cs"/>
        </a:defRPr>
      </a:lvl1pPr>
      <a:lvl2pPr marL="433529" algn="l" defTabSz="867060" rtl="0" eaLnBrk="1" latinLnBrk="0" hangingPunct="1">
        <a:defRPr sz="1668" kern="1200">
          <a:solidFill>
            <a:schemeClr val="tx1"/>
          </a:solidFill>
          <a:latin typeface="+mn-lt"/>
          <a:ea typeface="+mn-ea"/>
          <a:cs typeface="+mn-cs"/>
        </a:defRPr>
      </a:lvl2pPr>
      <a:lvl3pPr marL="867060" algn="l" defTabSz="867060" rtl="0" eaLnBrk="1" latinLnBrk="0" hangingPunct="1">
        <a:defRPr sz="1668" kern="1200">
          <a:solidFill>
            <a:schemeClr val="tx1"/>
          </a:solidFill>
          <a:latin typeface="+mn-lt"/>
          <a:ea typeface="+mn-ea"/>
          <a:cs typeface="+mn-cs"/>
        </a:defRPr>
      </a:lvl3pPr>
      <a:lvl4pPr marL="1300590" algn="l" defTabSz="867060" rtl="0" eaLnBrk="1" latinLnBrk="0" hangingPunct="1">
        <a:defRPr sz="1668" kern="1200">
          <a:solidFill>
            <a:schemeClr val="tx1"/>
          </a:solidFill>
          <a:latin typeface="+mn-lt"/>
          <a:ea typeface="+mn-ea"/>
          <a:cs typeface="+mn-cs"/>
        </a:defRPr>
      </a:lvl4pPr>
      <a:lvl5pPr marL="1734112" algn="l" defTabSz="867060" rtl="0" eaLnBrk="1" latinLnBrk="0" hangingPunct="1">
        <a:defRPr sz="1668" kern="1200">
          <a:solidFill>
            <a:schemeClr val="tx1"/>
          </a:solidFill>
          <a:latin typeface="+mn-lt"/>
          <a:ea typeface="+mn-ea"/>
          <a:cs typeface="+mn-cs"/>
        </a:defRPr>
      </a:lvl5pPr>
      <a:lvl6pPr marL="2167651" algn="l" defTabSz="867060" rtl="0" eaLnBrk="1" latinLnBrk="0" hangingPunct="1">
        <a:defRPr sz="1668" kern="1200">
          <a:solidFill>
            <a:schemeClr val="tx1"/>
          </a:solidFill>
          <a:latin typeface="+mn-lt"/>
          <a:ea typeface="+mn-ea"/>
          <a:cs typeface="+mn-cs"/>
        </a:defRPr>
      </a:lvl6pPr>
      <a:lvl7pPr marL="2601179" algn="l" defTabSz="867060" rtl="0" eaLnBrk="1" latinLnBrk="0" hangingPunct="1">
        <a:defRPr sz="1668" kern="1200">
          <a:solidFill>
            <a:schemeClr val="tx1"/>
          </a:solidFill>
          <a:latin typeface="+mn-lt"/>
          <a:ea typeface="+mn-ea"/>
          <a:cs typeface="+mn-cs"/>
        </a:defRPr>
      </a:lvl7pPr>
      <a:lvl8pPr marL="3034713" algn="l" defTabSz="867060" rtl="0" eaLnBrk="1" latinLnBrk="0" hangingPunct="1">
        <a:defRPr sz="1668" kern="1200">
          <a:solidFill>
            <a:schemeClr val="tx1"/>
          </a:solidFill>
          <a:latin typeface="+mn-lt"/>
          <a:ea typeface="+mn-ea"/>
          <a:cs typeface="+mn-cs"/>
        </a:defRPr>
      </a:lvl8pPr>
      <a:lvl9pPr marL="3468235" algn="l" defTabSz="867060" rtl="0" eaLnBrk="1" latinLnBrk="0" hangingPunct="1">
        <a:defRPr sz="1668"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64" y="93664"/>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66" tIns="41733" rIns="83466" bIns="41733"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66" tIns="41733" rIns="83466" bIns="4173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3124201"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66" tIns="41733" rIns="83466" bIns="41733" numCol="1" anchor="t" anchorCtr="0" compatLnSpc="1">
            <a:prstTxWarp prst="textNoShape">
              <a:avLst/>
            </a:prstTxWarp>
          </a:bodyPr>
          <a:lstStyle>
            <a:lvl1pPr algn="ctr">
              <a:defRPr sz="1668" b="0">
                <a:solidFill>
                  <a:schemeClr val="bg1"/>
                </a:solidFill>
              </a:defRPr>
            </a:lvl1pPr>
          </a:lstStyle>
          <a:p>
            <a:pPr defTabSz="953171">
              <a:defRPr/>
            </a:pPr>
            <a:endParaRPr lang="en-US">
              <a:solidFill>
                <a:srgbClr val="FFFFFF"/>
              </a:solidFill>
            </a:endParaRPr>
          </a:p>
        </p:txBody>
      </p:sp>
    </p:spTree>
    <p:extLst>
      <p:ext uri="{BB962C8B-B14F-4D97-AF65-F5344CB8AC3E}">
        <p14:creationId xmlns:p14="http://schemas.microsoft.com/office/powerpoint/2010/main" val="4098062691"/>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 id="2147483967" r:id="rId13"/>
  </p:sldLayoutIdLst>
  <p:txStyles>
    <p:titleStyle>
      <a:lvl1pPr algn="ctr" rtl="0" eaLnBrk="0" fontAlgn="base" hangingPunct="0">
        <a:spcBef>
          <a:spcPct val="0"/>
        </a:spcBef>
        <a:spcAft>
          <a:spcPct val="0"/>
        </a:spcAft>
        <a:defRPr sz="3440" b="1">
          <a:solidFill>
            <a:srgbClr val="FFFF00"/>
          </a:solidFill>
          <a:latin typeface="+mj-lt"/>
          <a:ea typeface="+mj-ea"/>
          <a:cs typeface="+mj-cs"/>
        </a:defRPr>
      </a:lvl1pPr>
      <a:lvl2pPr algn="ctr" rtl="0" eaLnBrk="0" fontAlgn="base" hangingPunct="0">
        <a:spcBef>
          <a:spcPct val="0"/>
        </a:spcBef>
        <a:spcAft>
          <a:spcPct val="0"/>
        </a:spcAft>
        <a:defRPr sz="3440" b="1">
          <a:solidFill>
            <a:srgbClr val="FFFF00"/>
          </a:solidFill>
          <a:latin typeface="Arial" pitchFamily="34" charset="0"/>
        </a:defRPr>
      </a:lvl2pPr>
      <a:lvl3pPr algn="ctr" rtl="0" eaLnBrk="0" fontAlgn="base" hangingPunct="0">
        <a:spcBef>
          <a:spcPct val="0"/>
        </a:spcBef>
        <a:spcAft>
          <a:spcPct val="0"/>
        </a:spcAft>
        <a:defRPr sz="3440" b="1">
          <a:solidFill>
            <a:srgbClr val="FFFF00"/>
          </a:solidFill>
          <a:latin typeface="Arial" pitchFamily="34" charset="0"/>
        </a:defRPr>
      </a:lvl3pPr>
      <a:lvl4pPr algn="ctr" rtl="0" eaLnBrk="0" fontAlgn="base" hangingPunct="0">
        <a:spcBef>
          <a:spcPct val="0"/>
        </a:spcBef>
        <a:spcAft>
          <a:spcPct val="0"/>
        </a:spcAft>
        <a:defRPr sz="3440" b="1">
          <a:solidFill>
            <a:srgbClr val="FFFF00"/>
          </a:solidFill>
          <a:latin typeface="Arial" pitchFamily="34" charset="0"/>
        </a:defRPr>
      </a:lvl4pPr>
      <a:lvl5pPr algn="ctr" rtl="0" eaLnBrk="0" fontAlgn="base" hangingPunct="0">
        <a:spcBef>
          <a:spcPct val="0"/>
        </a:spcBef>
        <a:spcAft>
          <a:spcPct val="0"/>
        </a:spcAft>
        <a:defRPr sz="3440" b="1">
          <a:solidFill>
            <a:srgbClr val="FFFF00"/>
          </a:solidFill>
          <a:latin typeface="Arial" pitchFamily="34" charset="0"/>
        </a:defRPr>
      </a:lvl5pPr>
      <a:lvl6pPr marL="435027" algn="ctr" rtl="0" eaLnBrk="0" fontAlgn="base" hangingPunct="0">
        <a:spcBef>
          <a:spcPct val="0"/>
        </a:spcBef>
        <a:spcAft>
          <a:spcPct val="0"/>
        </a:spcAft>
        <a:defRPr sz="3440" b="1">
          <a:solidFill>
            <a:srgbClr val="FFFF00"/>
          </a:solidFill>
          <a:latin typeface="Arial" pitchFamily="34" charset="0"/>
        </a:defRPr>
      </a:lvl6pPr>
      <a:lvl7pPr marL="870054" algn="ctr" rtl="0" eaLnBrk="0" fontAlgn="base" hangingPunct="0">
        <a:spcBef>
          <a:spcPct val="0"/>
        </a:spcBef>
        <a:spcAft>
          <a:spcPct val="0"/>
        </a:spcAft>
        <a:defRPr sz="3440" b="1">
          <a:solidFill>
            <a:srgbClr val="FFFF00"/>
          </a:solidFill>
          <a:latin typeface="Arial" pitchFamily="34" charset="0"/>
        </a:defRPr>
      </a:lvl7pPr>
      <a:lvl8pPr marL="1305081" algn="ctr" rtl="0" eaLnBrk="0" fontAlgn="base" hangingPunct="0">
        <a:spcBef>
          <a:spcPct val="0"/>
        </a:spcBef>
        <a:spcAft>
          <a:spcPct val="0"/>
        </a:spcAft>
        <a:defRPr sz="3440" b="1">
          <a:solidFill>
            <a:srgbClr val="FFFF00"/>
          </a:solidFill>
          <a:latin typeface="Arial" pitchFamily="34" charset="0"/>
        </a:defRPr>
      </a:lvl8pPr>
      <a:lvl9pPr marL="1740109" algn="ctr" rtl="0" eaLnBrk="0" fontAlgn="base" hangingPunct="0">
        <a:spcBef>
          <a:spcPct val="0"/>
        </a:spcBef>
        <a:spcAft>
          <a:spcPct val="0"/>
        </a:spcAft>
        <a:defRPr sz="3440" b="1">
          <a:solidFill>
            <a:srgbClr val="FFFF00"/>
          </a:solidFill>
          <a:latin typeface="Arial" pitchFamily="34" charset="0"/>
        </a:defRPr>
      </a:lvl9pPr>
    </p:titleStyle>
    <p:bodyStyle>
      <a:lvl1pPr marL="326270" indent="-326270" algn="l" rtl="0" eaLnBrk="0" fontAlgn="base" hangingPunct="0">
        <a:spcBef>
          <a:spcPct val="20000"/>
        </a:spcBef>
        <a:spcAft>
          <a:spcPct val="0"/>
        </a:spcAft>
        <a:buChar char="•"/>
        <a:defRPr sz="2710" b="1">
          <a:solidFill>
            <a:schemeClr val="bg1"/>
          </a:solidFill>
          <a:latin typeface="+mn-lt"/>
          <a:ea typeface="+mn-ea"/>
          <a:cs typeface="+mn-cs"/>
        </a:defRPr>
      </a:lvl1pPr>
      <a:lvl2pPr marL="706919" indent="-271892" algn="l" rtl="0" eaLnBrk="0" fontAlgn="base" hangingPunct="0">
        <a:spcBef>
          <a:spcPct val="20000"/>
        </a:spcBef>
        <a:spcAft>
          <a:spcPct val="0"/>
        </a:spcAft>
        <a:buChar char="–"/>
        <a:defRPr sz="2710" b="1">
          <a:solidFill>
            <a:schemeClr val="bg1"/>
          </a:solidFill>
          <a:latin typeface="+mn-lt"/>
        </a:defRPr>
      </a:lvl2pPr>
      <a:lvl3pPr marL="1087567" indent="-217513" algn="l" rtl="0" eaLnBrk="0" fontAlgn="base" hangingPunct="0">
        <a:spcBef>
          <a:spcPct val="20000"/>
        </a:spcBef>
        <a:spcAft>
          <a:spcPct val="0"/>
        </a:spcAft>
        <a:buChar char="•"/>
        <a:defRPr sz="2293" b="1">
          <a:solidFill>
            <a:schemeClr val="bg1"/>
          </a:solidFill>
          <a:latin typeface="+mn-lt"/>
        </a:defRPr>
      </a:lvl3pPr>
      <a:lvl4pPr marL="1522595" indent="-217513" algn="l" rtl="0" eaLnBrk="0" fontAlgn="base" hangingPunct="0">
        <a:spcBef>
          <a:spcPct val="20000"/>
        </a:spcBef>
        <a:spcAft>
          <a:spcPct val="0"/>
        </a:spcAft>
        <a:buChar char="–"/>
        <a:defRPr sz="1876" b="1">
          <a:solidFill>
            <a:schemeClr val="bg1"/>
          </a:solidFill>
          <a:latin typeface="+mn-lt"/>
        </a:defRPr>
      </a:lvl4pPr>
      <a:lvl5pPr marL="1957622" indent="-217513" algn="l" rtl="0" eaLnBrk="0" fontAlgn="base" hangingPunct="0">
        <a:spcBef>
          <a:spcPct val="20000"/>
        </a:spcBef>
        <a:spcAft>
          <a:spcPct val="0"/>
        </a:spcAft>
        <a:buChar char="»"/>
        <a:defRPr sz="1876" b="1">
          <a:solidFill>
            <a:schemeClr val="bg1"/>
          </a:solidFill>
          <a:latin typeface="+mn-lt"/>
        </a:defRPr>
      </a:lvl5pPr>
      <a:lvl6pPr marL="2392649" indent="-217513" algn="l" rtl="0" eaLnBrk="0" fontAlgn="base" hangingPunct="0">
        <a:spcBef>
          <a:spcPct val="20000"/>
        </a:spcBef>
        <a:spcAft>
          <a:spcPct val="0"/>
        </a:spcAft>
        <a:buChar char="»"/>
        <a:defRPr sz="1876" b="1">
          <a:solidFill>
            <a:schemeClr val="bg1"/>
          </a:solidFill>
          <a:latin typeface="+mn-lt"/>
        </a:defRPr>
      </a:lvl6pPr>
      <a:lvl7pPr marL="2827676" indent="-217513" algn="l" rtl="0" eaLnBrk="0" fontAlgn="base" hangingPunct="0">
        <a:spcBef>
          <a:spcPct val="20000"/>
        </a:spcBef>
        <a:spcAft>
          <a:spcPct val="0"/>
        </a:spcAft>
        <a:buChar char="»"/>
        <a:defRPr sz="1876" b="1">
          <a:solidFill>
            <a:schemeClr val="bg1"/>
          </a:solidFill>
          <a:latin typeface="+mn-lt"/>
        </a:defRPr>
      </a:lvl7pPr>
      <a:lvl8pPr marL="3262703" indent="-217513" algn="l" rtl="0" eaLnBrk="0" fontAlgn="base" hangingPunct="0">
        <a:spcBef>
          <a:spcPct val="20000"/>
        </a:spcBef>
        <a:spcAft>
          <a:spcPct val="0"/>
        </a:spcAft>
        <a:buChar char="»"/>
        <a:defRPr sz="1876" b="1">
          <a:solidFill>
            <a:schemeClr val="bg1"/>
          </a:solidFill>
          <a:latin typeface="+mn-lt"/>
        </a:defRPr>
      </a:lvl8pPr>
      <a:lvl9pPr marL="3697729" indent="-217513" algn="l" rtl="0" eaLnBrk="0" fontAlgn="base" hangingPunct="0">
        <a:spcBef>
          <a:spcPct val="20000"/>
        </a:spcBef>
        <a:spcAft>
          <a:spcPct val="0"/>
        </a:spcAft>
        <a:buChar char="»"/>
        <a:defRPr sz="1876" b="1">
          <a:solidFill>
            <a:schemeClr val="bg1"/>
          </a:solidFill>
          <a:latin typeface="+mn-lt"/>
        </a:defRPr>
      </a:lvl9pPr>
    </p:bodyStyle>
    <p:otherStyle>
      <a:defPPr>
        <a:defRPr lang="en-US"/>
      </a:defPPr>
      <a:lvl1pPr marL="0" algn="l" defTabSz="870054" rtl="0" eaLnBrk="1" latinLnBrk="0" hangingPunct="1">
        <a:defRPr sz="1668" kern="1200">
          <a:solidFill>
            <a:schemeClr val="tx1"/>
          </a:solidFill>
          <a:latin typeface="+mn-lt"/>
          <a:ea typeface="+mn-ea"/>
          <a:cs typeface="+mn-cs"/>
        </a:defRPr>
      </a:lvl1pPr>
      <a:lvl2pPr marL="435027" algn="l" defTabSz="870054" rtl="0" eaLnBrk="1" latinLnBrk="0" hangingPunct="1">
        <a:defRPr sz="1668" kern="1200">
          <a:solidFill>
            <a:schemeClr val="tx1"/>
          </a:solidFill>
          <a:latin typeface="+mn-lt"/>
          <a:ea typeface="+mn-ea"/>
          <a:cs typeface="+mn-cs"/>
        </a:defRPr>
      </a:lvl2pPr>
      <a:lvl3pPr marL="870054" algn="l" defTabSz="870054" rtl="0" eaLnBrk="1" latinLnBrk="0" hangingPunct="1">
        <a:defRPr sz="1668" kern="1200">
          <a:solidFill>
            <a:schemeClr val="tx1"/>
          </a:solidFill>
          <a:latin typeface="+mn-lt"/>
          <a:ea typeface="+mn-ea"/>
          <a:cs typeface="+mn-cs"/>
        </a:defRPr>
      </a:lvl3pPr>
      <a:lvl4pPr marL="1305081" algn="l" defTabSz="870054" rtl="0" eaLnBrk="1" latinLnBrk="0" hangingPunct="1">
        <a:defRPr sz="1668" kern="1200">
          <a:solidFill>
            <a:schemeClr val="tx1"/>
          </a:solidFill>
          <a:latin typeface="+mn-lt"/>
          <a:ea typeface="+mn-ea"/>
          <a:cs typeface="+mn-cs"/>
        </a:defRPr>
      </a:lvl4pPr>
      <a:lvl5pPr marL="1740109" algn="l" defTabSz="870054" rtl="0" eaLnBrk="1" latinLnBrk="0" hangingPunct="1">
        <a:defRPr sz="1668" kern="1200">
          <a:solidFill>
            <a:schemeClr val="tx1"/>
          </a:solidFill>
          <a:latin typeface="+mn-lt"/>
          <a:ea typeface="+mn-ea"/>
          <a:cs typeface="+mn-cs"/>
        </a:defRPr>
      </a:lvl5pPr>
      <a:lvl6pPr marL="2175135" algn="l" defTabSz="870054" rtl="0" eaLnBrk="1" latinLnBrk="0" hangingPunct="1">
        <a:defRPr sz="1668" kern="1200">
          <a:solidFill>
            <a:schemeClr val="tx1"/>
          </a:solidFill>
          <a:latin typeface="+mn-lt"/>
          <a:ea typeface="+mn-ea"/>
          <a:cs typeface="+mn-cs"/>
        </a:defRPr>
      </a:lvl6pPr>
      <a:lvl7pPr marL="2610162" algn="l" defTabSz="870054" rtl="0" eaLnBrk="1" latinLnBrk="0" hangingPunct="1">
        <a:defRPr sz="1668" kern="1200">
          <a:solidFill>
            <a:schemeClr val="tx1"/>
          </a:solidFill>
          <a:latin typeface="+mn-lt"/>
          <a:ea typeface="+mn-ea"/>
          <a:cs typeface="+mn-cs"/>
        </a:defRPr>
      </a:lvl7pPr>
      <a:lvl8pPr marL="3045189" algn="l" defTabSz="870054" rtl="0" eaLnBrk="1" latinLnBrk="0" hangingPunct="1">
        <a:defRPr sz="1668" kern="1200">
          <a:solidFill>
            <a:schemeClr val="tx1"/>
          </a:solidFill>
          <a:latin typeface="+mn-lt"/>
          <a:ea typeface="+mn-ea"/>
          <a:cs typeface="+mn-cs"/>
        </a:defRPr>
      </a:lvl8pPr>
      <a:lvl9pPr marL="3480216" algn="l" defTabSz="870054" rtl="0" eaLnBrk="1" latinLnBrk="0" hangingPunct="1">
        <a:defRPr sz="1668"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70" y="93669"/>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06" tIns="41703" rIns="83406" bIns="41703"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06" tIns="41703" rIns="83406" bIns="4170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3124202"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3406" tIns="41703" rIns="83406" bIns="41703" numCol="1" anchor="t" anchorCtr="0" compatLnSpc="1">
            <a:prstTxWarp prst="textNoShape">
              <a:avLst/>
            </a:prstTxWarp>
          </a:bodyPr>
          <a:lstStyle>
            <a:lvl1pPr algn="ctr">
              <a:defRPr sz="1668" b="0">
                <a:solidFill>
                  <a:schemeClr val="bg1"/>
                </a:solidFill>
              </a:defRPr>
            </a:lvl1pPr>
          </a:lstStyle>
          <a:p>
            <a:pPr defTabSz="952491">
              <a:defRPr/>
            </a:pPr>
            <a:endParaRPr lang="en-US">
              <a:solidFill>
                <a:srgbClr val="FFFFFF"/>
              </a:solidFill>
            </a:endParaRPr>
          </a:p>
        </p:txBody>
      </p:sp>
    </p:spTree>
    <p:extLst>
      <p:ext uri="{BB962C8B-B14F-4D97-AF65-F5344CB8AC3E}">
        <p14:creationId xmlns:p14="http://schemas.microsoft.com/office/powerpoint/2010/main" val="1008666397"/>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Lst>
  <p:txStyles>
    <p:titleStyle>
      <a:lvl1pPr algn="ctr" rtl="0" eaLnBrk="0" fontAlgn="base" hangingPunct="0">
        <a:spcBef>
          <a:spcPct val="0"/>
        </a:spcBef>
        <a:spcAft>
          <a:spcPct val="0"/>
        </a:spcAft>
        <a:defRPr sz="3440" b="1">
          <a:solidFill>
            <a:srgbClr val="FFFF00"/>
          </a:solidFill>
          <a:latin typeface="+mj-lt"/>
          <a:ea typeface="+mj-ea"/>
          <a:cs typeface="+mj-cs"/>
        </a:defRPr>
      </a:lvl1pPr>
      <a:lvl2pPr algn="ctr" rtl="0" eaLnBrk="0" fontAlgn="base" hangingPunct="0">
        <a:spcBef>
          <a:spcPct val="0"/>
        </a:spcBef>
        <a:spcAft>
          <a:spcPct val="0"/>
        </a:spcAft>
        <a:defRPr sz="3440" b="1">
          <a:solidFill>
            <a:srgbClr val="FFFF00"/>
          </a:solidFill>
          <a:latin typeface="Arial" pitchFamily="34" charset="0"/>
        </a:defRPr>
      </a:lvl2pPr>
      <a:lvl3pPr algn="ctr" rtl="0" eaLnBrk="0" fontAlgn="base" hangingPunct="0">
        <a:spcBef>
          <a:spcPct val="0"/>
        </a:spcBef>
        <a:spcAft>
          <a:spcPct val="0"/>
        </a:spcAft>
        <a:defRPr sz="3440" b="1">
          <a:solidFill>
            <a:srgbClr val="FFFF00"/>
          </a:solidFill>
          <a:latin typeface="Arial" pitchFamily="34" charset="0"/>
        </a:defRPr>
      </a:lvl3pPr>
      <a:lvl4pPr algn="ctr" rtl="0" eaLnBrk="0" fontAlgn="base" hangingPunct="0">
        <a:spcBef>
          <a:spcPct val="0"/>
        </a:spcBef>
        <a:spcAft>
          <a:spcPct val="0"/>
        </a:spcAft>
        <a:defRPr sz="3440" b="1">
          <a:solidFill>
            <a:srgbClr val="FFFF00"/>
          </a:solidFill>
          <a:latin typeface="Arial" pitchFamily="34" charset="0"/>
        </a:defRPr>
      </a:lvl4pPr>
      <a:lvl5pPr algn="ctr" rtl="0" eaLnBrk="0" fontAlgn="base" hangingPunct="0">
        <a:spcBef>
          <a:spcPct val="0"/>
        </a:spcBef>
        <a:spcAft>
          <a:spcPct val="0"/>
        </a:spcAft>
        <a:defRPr sz="3440" b="1">
          <a:solidFill>
            <a:srgbClr val="FFFF00"/>
          </a:solidFill>
          <a:latin typeface="Arial" pitchFamily="34" charset="0"/>
        </a:defRPr>
      </a:lvl5pPr>
      <a:lvl6pPr marL="434716" algn="ctr" rtl="0" eaLnBrk="0" fontAlgn="base" hangingPunct="0">
        <a:spcBef>
          <a:spcPct val="0"/>
        </a:spcBef>
        <a:spcAft>
          <a:spcPct val="0"/>
        </a:spcAft>
        <a:defRPr sz="3440" b="1">
          <a:solidFill>
            <a:srgbClr val="FFFF00"/>
          </a:solidFill>
          <a:latin typeface="Arial" pitchFamily="34" charset="0"/>
        </a:defRPr>
      </a:lvl6pPr>
      <a:lvl7pPr marL="869435" algn="ctr" rtl="0" eaLnBrk="0" fontAlgn="base" hangingPunct="0">
        <a:spcBef>
          <a:spcPct val="0"/>
        </a:spcBef>
        <a:spcAft>
          <a:spcPct val="0"/>
        </a:spcAft>
        <a:defRPr sz="3440" b="1">
          <a:solidFill>
            <a:srgbClr val="FFFF00"/>
          </a:solidFill>
          <a:latin typeface="Arial" pitchFamily="34" charset="0"/>
        </a:defRPr>
      </a:lvl7pPr>
      <a:lvl8pPr marL="1304150" algn="ctr" rtl="0" eaLnBrk="0" fontAlgn="base" hangingPunct="0">
        <a:spcBef>
          <a:spcPct val="0"/>
        </a:spcBef>
        <a:spcAft>
          <a:spcPct val="0"/>
        </a:spcAft>
        <a:defRPr sz="3440" b="1">
          <a:solidFill>
            <a:srgbClr val="FFFF00"/>
          </a:solidFill>
          <a:latin typeface="Arial" pitchFamily="34" charset="0"/>
        </a:defRPr>
      </a:lvl8pPr>
      <a:lvl9pPr marL="1738866" algn="ctr" rtl="0" eaLnBrk="0" fontAlgn="base" hangingPunct="0">
        <a:spcBef>
          <a:spcPct val="0"/>
        </a:spcBef>
        <a:spcAft>
          <a:spcPct val="0"/>
        </a:spcAft>
        <a:defRPr sz="3440" b="1">
          <a:solidFill>
            <a:srgbClr val="FFFF00"/>
          </a:solidFill>
          <a:latin typeface="Arial" pitchFamily="34" charset="0"/>
        </a:defRPr>
      </a:lvl9pPr>
    </p:titleStyle>
    <p:bodyStyle>
      <a:lvl1pPr marL="326038" indent="-326038" algn="l" rtl="0" eaLnBrk="0" fontAlgn="base" hangingPunct="0">
        <a:spcBef>
          <a:spcPct val="20000"/>
        </a:spcBef>
        <a:spcAft>
          <a:spcPct val="0"/>
        </a:spcAft>
        <a:buChar char="•"/>
        <a:defRPr sz="2710" b="1">
          <a:solidFill>
            <a:schemeClr val="bg1"/>
          </a:solidFill>
          <a:latin typeface="+mn-lt"/>
          <a:ea typeface="+mn-ea"/>
          <a:cs typeface="+mn-cs"/>
        </a:defRPr>
      </a:lvl1pPr>
      <a:lvl2pPr marL="706414" indent="-271698" algn="l" rtl="0" eaLnBrk="0" fontAlgn="base" hangingPunct="0">
        <a:spcBef>
          <a:spcPct val="20000"/>
        </a:spcBef>
        <a:spcAft>
          <a:spcPct val="0"/>
        </a:spcAft>
        <a:buChar char="–"/>
        <a:defRPr sz="2710" b="1">
          <a:solidFill>
            <a:schemeClr val="bg1"/>
          </a:solidFill>
          <a:latin typeface="+mn-lt"/>
        </a:defRPr>
      </a:lvl2pPr>
      <a:lvl3pPr marL="1086792" indent="-217358" algn="l" rtl="0" eaLnBrk="0" fontAlgn="base" hangingPunct="0">
        <a:spcBef>
          <a:spcPct val="20000"/>
        </a:spcBef>
        <a:spcAft>
          <a:spcPct val="0"/>
        </a:spcAft>
        <a:buChar char="•"/>
        <a:defRPr sz="2293" b="1">
          <a:solidFill>
            <a:schemeClr val="bg1"/>
          </a:solidFill>
          <a:latin typeface="+mn-lt"/>
        </a:defRPr>
      </a:lvl3pPr>
      <a:lvl4pPr marL="1521509" indent="-217358" algn="l" rtl="0" eaLnBrk="0" fontAlgn="base" hangingPunct="0">
        <a:spcBef>
          <a:spcPct val="20000"/>
        </a:spcBef>
        <a:spcAft>
          <a:spcPct val="0"/>
        </a:spcAft>
        <a:buChar char="–"/>
        <a:defRPr sz="1876" b="1">
          <a:solidFill>
            <a:schemeClr val="bg1"/>
          </a:solidFill>
          <a:latin typeface="+mn-lt"/>
        </a:defRPr>
      </a:lvl4pPr>
      <a:lvl5pPr marL="1956226" indent="-217358" algn="l" rtl="0" eaLnBrk="0" fontAlgn="base" hangingPunct="0">
        <a:spcBef>
          <a:spcPct val="20000"/>
        </a:spcBef>
        <a:spcAft>
          <a:spcPct val="0"/>
        </a:spcAft>
        <a:buChar char="»"/>
        <a:defRPr sz="1876" b="1">
          <a:solidFill>
            <a:schemeClr val="bg1"/>
          </a:solidFill>
          <a:latin typeface="+mn-lt"/>
        </a:defRPr>
      </a:lvl5pPr>
      <a:lvl6pPr marL="2390941" indent="-217358" algn="l" rtl="0" eaLnBrk="0" fontAlgn="base" hangingPunct="0">
        <a:spcBef>
          <a:spcPct val="20000"/>
        </a:spcBef>
        <a:spcAft>
          <a:spcPct val="0"/>
        </a:spcAft>
        <a:buChar char="»"/>
        <a:defRPr sz="1876" b="1">
          <a:solidFill>
            <a:schemeClr val="bg1"/>
          </a:solidFill>
          <a:latin typeface="+mn-lt"/>
        </a:defRPr>
      </a:lvl6pPr>
      <a:lvl7pPr marL="2825660" indent="-217358" algn="l" rtl="0" eaLnBrk="0" fontAlgn="base" hangingPunct="0">
        <a:spcBef>
          <a:spcPct val="20000"/>
        </a:spcBef>
        <a:spcAft>
          <a:spcPct val="0"/>
        </a:spcAft>
        <a:buChar char="»"/>
        <a:defRPr sz="1876" b="1">
          <a:solidFill>
            <a:schemeClr val="bg1"/>
          </a:solidFill>
          <a:latin typeface="+mn-lt"/>
        </a:defRPr>
      </a:lvl7pPr>
      <a:lvl8pPr marL="3260376" indent="-217358" algn="l" rtl="0" eaLnBrk="0" fontAlgn="base" hangingPunct="0">
        <a:spcBef>
          <a:spcPct val="20000"/>
        </a:spcBef>
        <a:spcAft>
          <a:spcPct val="0"/>
        </a:spcAft>
        <a:buChar char="»"/>
        <a:defRPr sz="1876" b="1">
          <a:solidFill>
            <a:schemeClr val="bg1"/>
          </a:solidFill>
          <a:latin typeface="+mn-lt"/>
        </a:defRPr>
      </a:lvl8pPr>
      <a:lvl9pPr marL="3695094" indent="-217358" algn="l" rtl="0" eaLnBrk="0" fontAlgn="base" hangingPunct="0">
        <a:spcBef>
          <a:spcPct val="20000"/>
        </a:spcBef>
        <a:spcAft>
          <a:spcPct val="0"/>
        </a:spcAft>
        <a:buChar char="»"/>
        <a:defRPr sz="1876" b="1">
          <a:solidFill>
            <a:schemeClr val="bg1"/>
          </a:solidFill>
          <a:latin typeface="+mn-lt"/>
        </a:defRPr>
      </a:lvl9pPr>
    </p:bodyStyle>
    <p:otherStyle>
      <a:defPPr>
        <a:defRPr lang="en-US"/>
      </a:defPPr>
      <a:lvl1pPr marL="0" algn="l" defTabSz="869435" rtl="0" eaLnBrk="1" latinLnBrk="0" hangingPunct="1">
        <a:defRPr sz="1668" kern="1200">
          <a:solidFill>
            <a:schemeClr val="tx1"/>
          </a:solidFill>
          <a:latin typeface="+mn-lt"/>
          <a:ea typeface="+mn-ea"/>
          <a:cs typeface="+mn-cs"/>
        </a:defRPr>
      </a:lvl1pPr>
      <a:lvl2pPr marL="434716" algn="l" defTabSz="869435" rtl="0" eaLnBrk="1" latinLnBrk="0" hangingPunct="1">
        <a:defRPr sz="1668" kern="1200">
          <a:solidFill>
            <a:schemeClr val="tx1"/>
          </a:solidFill>
          <a:latin typeface="+mn-lt"/>
          <a:ea typeface="+mn-ea"/>
          <a:cs typeface="+mn-cs"/>
        </a:defRPr>
      </a:lvl2pPr>
      <a:lvl3pPr marL="869435" algn="l" defTabSz="869435" rtl="0" eaLnBrk="1" latinLnBrk="0" hangingPunct="1">
        <a:defRPr sz="1668" kern="1200">
          <a:solidFill>
            <a:schemeClr val="tx1"/>
          </a:solidFill>
          <a:latin typeface="+mn-lt"/>
          <a:ea typeface="+mn-ea"/>
          <a:cs typeface="+mn-cs"/>
        </a:defRPr>
      </a:lvl3pPr>
      <a:lvl4pPr marL="1304150" algn="l" defTabSz="869435" rtl="0" eaLnBrk="1" latinLnBrk="0" hangingPunct="1">
        <a:defRPr sz="1668" kern="1200">
          <a:solidFill>
            <a:schemeClr val="tx1"/>
          </a:solidFill>
          <a:latin typeface="+mn-lt"/>
          <a:ea typeface="+mn-ea"/>
          <a:cs typeface="+mn-cs"/>
        </a:defRPr>
      </a:lvl4pPr>
      <a:lvl5pPr marL="1738866" algn="l" defTabSz="869435" rtl="0" eaLnBrk="1" latinLnBrk="0" hangingPunct="1">
        <a:defRPr sz="1668" kern="1200">
          <a:solidFill>
            <a:schemeClr val="tx1"/>
          </a:solidFill>
          <a:latin typeface="+mn-lt"/>
          <a:ea typeface="+mn-ea"/>
          <a:cs typeface="+mn-cs"/>
        </a:defRPr>
      </a:lvl5pPr>
      <a:lvl6pPr marL="2173584" algn="l" defTabSz="869435" rtl="0" eaLnBrk="1" latinLnBrk="0" hangingPunct="1">
        <a:defRPr sz="1668" kern="1200">
          <a:solidFill>
            <a:schemeClr val="tx1"/>
          </a:solidFill>
          <a:latin typeface="+mn-lt"/>
          <a:ea typeface="+mn-ea"/>
          <a:cs typeface="+mn-cs"/>
        </a:defRPr>
      </a:lvl6pPr>
      <a:lvl7pPr marL="2608302" algn="l" defTabSz="869435" rtl="0" eaLnBrk="1" latinLnBrk="0" hangingPunct="1">
        <a:defRPr sz="1668" kern="1200">
          <a:solidFill>
            <a:schemeClr val="tx1"/>
          </a:solidFill>
          <a:latin typeface="+mn-lt"/>
          <a:ea typeface="+mn-ea"/>
          <a:cs typeface="+mn-cs"/>
        </a:defRPr>
      </a:lvl7pPr>
      <a:lvl8pPr marL="3043018" algn="l" defTabSz="869435" rtl="0" eaLnBrk="1" latinLnBrk="0" hangingPunct="1">
        <a:defRPr sz="1668" kern="1200">
          <a:solidFill>
            <a:schemeClr val="tx1"/>
          </a:solidFill>
          <a:latin typeface="+mn-lt"/>
          <a:ea typeface="+mn-ea"/>
          <a:cs typeface="+mn-cs"/>
        </a:defRPr>
      </a:lvl8pPr>
      <a:lvl9pPr marL="3477734" algn="l" defTabSz="869435" rtl="0" eaLnBrk="1" latinLnBrk="0" hangingPunct="1">
        <a:defRPr sz="1668"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chemeClr val="tx1"/>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19033" y="286274"/>
            <a:ext cx="9342597" cy="119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4" tIns="45635" rIns="91264" bIns="45635"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519033" y="1667988"/>
            <a:ext cx="9342597" cy="471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4" tIns="45635" rIns="91264" bIns="4563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19033" y="6509783"/>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4" tIns="45635" rIns="91264" bIns="45635" numCol="1" anchor="t" anchorCtr="0" compatLnSpc="1">
            <a:prstTxWarp prst="textNoShape">
              <a:avLst/>
            </a:prstTxWarp>
          </a:bodyPr>
          <a:lstStyle>
            <a:lvl1pPr>
              <a:defRPr sz="1459">
                <a:solidFill>
                  <a:srgbClr val="FFFFFF"/>
                </a:solidFill>
              </a:defRPr>
            </a:lvl1pPr>
          </a:lstStyle>
          <a:p>
            <a:pPr>
              <a:defRPr/>
            </a:pPr>
            <a:endParaRPr lang="en-US"/>
          </a:p>
        </p:txBody>
      </p:sp>
      <p:sp>
        <p:nvSpPr>
          <p:cNvPr id="1029" name="Rectangle 5"/>
          <p:cNvSpPr>
            <a:spLocks noGrp="1" noChangeArrowheads="1"/>
          </p:cNvSpPr>
          <p:nvPr>
            <p:ph type="ftr" sz="quarter" idx="3"/>
          </p:nvPr>
        </p:nvSpPr>
        <p:spPr bwMode="auto">
          <a:xfrm>
            <a:off x="3546727" y="6509783"/>
            <a:ext cx="3287210"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4" tIns="45635" rIns="91264" bIns="45635" numCol="1" anchor="t" anchorCtr="0" compatLnSpc="1">
            <a:prstTxWarp prst="textNoShape">
              <a:avLst/>
            </a:prstTxWarp>
          </a:bodyPr>
          <a:lstStyle>
            <a:lvl1pPr algn="ctr">
              <a:defRPr sz="1459">
                <a:solidFill>
                  <a:srgbClr val="FFFFFF"/>
                </a:solidFill>
              </a:defRPr>
            </a:lvl1pPr>
          </a:lstStyle>
          <a:p>
            <a:pPr>
              <a:defRPr/>
            </a:pPr>
            <a:endParaRPr lang="en-US"/>
          </a:p>
        </p:txBody>
      </p:sp>
      <p:sp>
        <p:nvSpPr>
          <p:cNvPr id="1030" name="Rectangle 6"/>
          <p:cNvSpPr>
            <a:spLocks noGrp="1" noChangeArrowheads="1"/>
          </p:cNvSpPr>
          <p:nvPr>
            <p:ph type="sldNum" sz="quarter" idx="4"/>
          </p:nvPr>
        </p:nvSpPr>
        <p:spPr bwMode="auto">
          <a:xfrm>
            <a:off x="7439475" y="6509783"/>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64" tIns="45635" rIns="91264" bIns="45635" numCol="1" anchor="t" anchorCtr="0" compatLnSpc="1">
            <a:prstTxWarp prst="textNoShape">
              <a:avLst/>
            </a:prstTxWarp>
          </a:bodyPr>
          <a:lstStyle>
            <a:lvl1pPr algn="r">
              <a:defRPr sz="1459">
                <a:solidFill>
                  <a:srgbClr val="FFFFFF"/>
                </a:solidFill>
              </a:defRPr>
            </a:lvl1pPr>
          </a:lstStyle>
          <a:p>
            <a:pPr>
              <a:defRPr/>
            </a:pPr>
            <a:fld id="{39C648FA-74C0-46D0-9665-D1B993DA76D0}" type="slidenum">
              <a:rPr lang="en-US"/>
              <a:pPr>
                <a:defRPr/>
              </a:pPr>
              <a:t>‹#›</a:t>
            </a:fld>
            <a:endParaRPr lang="en-US"/>
          </a:p>
        </p:txBody>
      </p:sp>
    </p:spTree>
    <p:extLst>
      <p:ext uri="{BB962C8B-B14F-4D97-AF65-F5344CB8AC3E}">
        <p14:creationId xmlns:p14="http://schemas.microsoft.com/office/powerpoint/2010/main" val="3949634613"/>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Lst>
  <p:txStyles>
    <p:titleStyle>
      <a:lvl1pPr algn="ctr" rtl="0" eaLnBrk="0" fontAlgn="base" hangingPunct="0">
        <a:spcBef>
          <a:spcPct val="0"/>
        </a:spcBef>
        <a:spcAft>
          <a:spcPct val="0"/>
        </a:spcAft>
        <a:defRPr sz="3753" b="1">
          <a:solidFill>
            <a:srgbClr val="FFFF00"/>
          </a:solidFill>
          <a:latin typeface="+mj-lt"/>
          <a:ea typeface="+mj-ea"/>
          <a:cs typeface="+mj-cs"/>
        </a:defRPr>
      </a:lvl1pPr>
      <a:lvl2pPr algn="ctr" rtl="0" eaLnBrk="0" fontAlgn="base" hangingPunct="0">
        <a:spcBef>
          <a:spcPct val="0"/>
        </a:spcBef>
        <a:spcAft>
          <a:spcPct val="0"/>
        </a:spcAft>
        <a:defRPr sz="3753" b="1">
          <a:solidFill>
            <a:srgbClr val="FFFF00"/>
          </a:solidFill>
          <a:latin typeface="Arial" charset="0"/>
        </a:defRPr>
      </a:lvl2pPr>
      <a:lvl3pPr algn="ctr" rtl="0" eaLnBrk="0" fontAlgn="base" hangingPunct="0">
        <a:spcBef>
          <a:spcPct val="0"/>
        </a:spcBef>
        <a:spcAft>
          <a:spcPct val="0"/>
        </a:spcAft>
        <a:defRPr sz="3753" b="1">
          <a:solidFill>
            <a:srgbClr val="FFFF00"/>
          </a:solidFill>
          <a:latin typeface="Arial" charset="0"/>
        </a:defRPr>
      </a:lvl3pPr>
      <a:lvl4pPr algn="ctr" rtl="0" eaLnBrk="0" fontAlgn="base" hangingPunct="0">
        <a:spcBef>
          <a:spcPct val="0"/>
        </a:spcBef>
        <a:spcAft>
          <a:spcPct val="0"/>
        </a:spcAft>
        <a:defRPr sz="3753" b="1">
          <a:solidFill>
            <a:srgbClr val="FFFF00"/>
          </a:solidFill>
          <a:latin typeface="Arial" charset="0"/>
        </a:defRPr>
      </a:lvl4pPr>
      <a:lvl5pPr algn="ctr" rtl="0" eaLnBrk="0" fontAlgn="base" hangingPunct="0">
        <a:spcBef>
          <a:spcPct val="0"/>
        </a:spcBef>
        <a:spcAft>
          <a:spcPct val="0"/>
        </a:spcAft>
        <a:defRPr sz="3753" b="1">
          <a:solidFill>
            <a:srgbClr val="FFFF00"/>
          </a:solidFill>
          <a:latin typeface="Arial" charset="0"/>
        </a:defRPr>
      </a:lvl5pPr>
      <a:lvl6pPr marL="475682" algn="ctr" rtl="0" eaLnBrk="1" fontAlgn="base" hangingPunct="1">
        <a:spcBef>
          <a:spcPct val="0"/>
        </a:spcBef>
        <a:spcAft>
          <a:spcPct val="0"/>
        </a:spcAft>
        <a:defRPr sz="3753" b="1">
          <a:solidFill>
            <a:srgbClr val="FFFF00"/>
          </a:solidFill>
          <a:latin typeface="Arial" charset="0"/>
        </a:defRPr>
      </a:lvl6pPr>
      <a:lvl7pPr marL="951362" algn="ctr" rtl="0" eaLnBrk="1" fontAlgn="base" hangingPunct="1">
        <a:spcBef>
          <a:spcPct val="0"/>
        </a:spcBef>
        <a:spcAft>
          <a:spcPct val="0"/>
        </a:spcAft>
        <a:defRPr sz="3753" b="1">
          <a:solidFill>
            <a:srgbClr val="FFFF00"/>
          </a:solidFill>
          <a:latin typeface="Arial" charset="0"/>
        </a:defRPr>
      </a:lvl7pPr>
      <a:lvl8pPr marL="1427040" algn="ctr" rtl="0" eaLnBrk="1" fontAlgn="base" hangingPunct="1">
        <a:spcBef>
          <a:spcPct val="0"/>
        </a:spcBef>
        <a:spcAft>
          <a:spcPct val="0"/>
        </a:spcAft>
        <a:defRPr sz="3753" b="1">
          <a:solidFill>
            <a:srgbClr val="FFFF00"/>
          </a:solidFill>
          <a:latin typeface="Arial" charset="0"/>
        </a:defRPr>
      </a:lvl8pPr>
      <a:lvl9pPr marL="1902720" algn="ctr" rtl="0" eaLnBrk="1" fontAlgn="base" hangingPunct="1">
        <a:spcBef>
          <a:spcPct val="0"/>
        </a:spcBef>
        <a:spcAft>
          <a:spcPct val="0"/>
        </a:spcAft>
        <a:defRPr sz="3753" b="1">
          <a:solidFill>
            <a:srgbClr val="FFFF00"/>
          </a:solidFill>
          <a:latin typeface="Arial" charset="0"/>
        </a:defRPr>
      </a:lvl9pPr>
    </p:titleStyle>
    <p:bodyStyle>
      <a:lvl1pPr marL="355150" indent="-355150" algn="l" rtl="0" eaLnBrk="0" fontAlgn="base" hangingPunct="0">
        <a:spcBef>
          <a:spcPct val="20000"/>
        </a:spcBef>
        <a:spcAft>
          <a:spcPct val="0"/>
        </a:spcAft>
        <a:buChar char="•"/>
        <a:defRPr sz="3336" b="1">
          <a:solidFill>
            <a:schemeClr val="bg1"/>
          </a:solidFill>
          <a:latin typeface="+mn-lt"/>
          <a:ea typeface="+mn-ea"/>
          <a:cs typeface="+mn-cs"/>
        </a:defRPr>
      </a:lvl1pPr>
      <a:lvl2pPr marL="771420" indent="-295684" algn="l" rtl="0" eaLnBrk="0" fontAlgn="base" hangingPunct="0">
        <a:spcBef>
          <a:spcPct val="20000"/>
        </a:spcBef>
        <a:spcAft>
          <a:spcPct val="0"/>
        </a:spcAft>
        <a:buChar char="–"/>
        <a:defRPr sz="2919" b="1">
          <a:solidFill>
            <a:schemeClr val="bg1"/>
          </a:solidFill>
          <a:latin typeface="+mn-lt"/>
        </a:defRPr>
      </a:lvl2pPr>
      <a:lvl3pPr marL="1187682" indent="-236216" algn="l" rtl="0" eaLnBrk="0" fontAlgn="base" hangingPunct="0">
        <a:spcBef>
          <a:spcPct val="20000"/>
        </a:spcBef>
        <a:spcAft>
          <a:spcPct val="0"/>
        </a:spcAft>
        <a:buChar char="•"/>
        <a:defRPr sz="2502">
          <a:solidFill>
            <a:schemeClr val="bg1"/>
          </a:solidFill>
          <a:latin typeface="+mn-lt"/>
        </a:defRPr>
      </a:lvl3pPr>
      <a:lvl4pPr marL="1663425" indent="-236216" algn="l" rtl="0" eaLnBrk="0" fontAlgn="base" hangingPunct="0">
        <a:spcBef>
          <a:spcPct val="20000"/>
        </a:spcBef>
        <a:spcAft>
          <a:spcPct val="0"/>
        </a:spcAft>
        <a:buChar char="–"/>
        <a:defRPr sz="2085">
          <a:solidFill>
            <a:schemeClr val="bg1"/>
          </a:solidFill>
          <a:latin typeface="+mn-lt"/>
        </a:defRPr>
      </a:lvl4pPr>
      <a:lvl5pPr marL="2139160" indent="-236216" algn="l" rtl="0" eaLnBrk="0" fontAlgn="base" hangingPunct="0">
        <a:spcBef>
          <a:spcPct val="20000"/>
        </a:spcBef>
        <a:spcAft>
          <a:spcPct val="0"/>
        </a:spcAft>
        <a:buChar char="»"/>
        <a:defRPr sz="2085">
          <a:solidFill>
            <a:schemeClr val="bg1"/>
          </a:solidFill>
          <a:latin typeface="+mn-lt"/>
        </a:defRPr>
      </a:lvl5pPr>
      <a:lvl6pPr marL="2616237" indent="-237839" algn="l" rtl="0" eaLnBrk="1" fontAlgn="base" hangingPunct="1">
        <a:spcBef>
          <a:spcPct val="20000"/>
        </a:spcBef>
        <a:spcAft>
          <a:spcPct val="0"/>
        </a:spcAft>
        <a:buChar char="»"/>
        <a:defRPr sz="2085">
          <a:solidFill>
            <a:schemeClr val="bg1"/>
          </a:solidFill>
          <a:latin typeface="+mn-lt"/>
        </a:defRPr>
      </a:lvl6pPr>
      <a:lvl7pPr marL="3091919" indent="-237839" algn="l" rtl="0" eaLnBrk="1" fontAlgn="base" hangingPunct="1">
        <a:spcBef>
          <a:spcPct val="20000"/>
        </a:spcBef>
        <a:spcAft>
          <a:spcPct val="0"/>
        </a:spcAft>
        <a:buChar char="»"/>
        <a:defRPr sz="2085">
          <a:solidFill>
            <a:schemeClr val="bg1"/>
          </a:solidFill>
          <a:latin typeface="+mn-lt"/>
        </a:defRPr>
      </a:lvl7pPr>
      <a:lvl8pPr marL="3567596" indent="-237839" algn="l" rtl="0" eaLnBrk="1" fontAlgn="base" hangingPunct="1">
        <a:spcBef>
          <a:spcPct val="20000"/>
        </a:spcBef>
        <a:spcAft>
          <a:spcPct val="0"/>
        </a:spcAft>
        <a:buChar char="»"/>
        <a:defRPr sz="2085">
          <a:solidFill>
            <a:schemeClr val="bg1"/>
          </a:solidFill>
          <a:latin typeface="+mn-lt"/>
        </a:defRPr>
      </a:lvl8pPr>
      <a:lvl9pPr marL="4043278" indent="-237839" algn="l" rtl="0" eaLnBrk="1" fontAlgn="base" hangingPunct="1">
        <a:spcBef>
          <a:spcPct val="20000"/>
        </a:spcBef>
        <a:spcAft>
          <a:spcPct val="0"/>
        </a:spcAft>
        <a:buChar char="»"/>
        <a:defRPr sz="2085">
          <a:solidFill>
            <a:schemeClr val="bg1"/>
          </a:solidFill>
          <a:latin typeface="+mn-lt"/>
        </a:defRPr>
      </a:lvl9pPr>
    </p:bodyStyle>
    <p:otherStyle>
      <a:defPPr>
        <a:defRPr lang="en-US"/>
      </a:defPPr>
      <a:lvl1pPr marL="0" algn="l" defTabSz="951362" rtl="0" eaLnBrk="1" latinLnBrk="0" hangingPunct="1">
        <a:defRPr sz="1876" kern="1200">
          <a:solidFill>
            <a:schemeClr val="tx1"/>
          </a:solidFill>
          <a:latin typeface="+mn-lt"/>
          <a:ea typeface="+mn-ea"/>
          <a:cs typeface="+mn-cs"/>
        </a:defRPr>
      </a:lvl1pPr>
      <a:lvl2pPr marL="475682" algn="l" defTabSz="951362" rtl="0" eaLnBrk="1" latinLnBrk="0" hangingPunct="1">
        <a:defRPr sz="1876" kern="1200">
          <a:solidFill>
            <a:schemeClr val="tx1"/>
          </a:solidFill>
          <a:latin typeface="+mn-lt"/>
          <a:ea typeface="+mn-ea"/>
          <a:cs typeface="+mn-cs"/>
        </a:defRPr>
      </a:lvl2pPr>
      <a:lvl3pPr marL="951362" algn="l" defTabSz="951362" rtl="0" eaLnBrk="1" latinLnBrk="0" hangingPunct="1">
        <a:defRPr sz="1876" kern="1200">
          <a:solidFill>
            <a:schemeClr val="tx1"/>
          </a:solidFill>
          <a:latin typeface="+mn-lt"/>
          <a:ea typeface="+mn-ea"/>
          <a:cs typeface="+mn-cs"/>
        </a:defRPr>
      </a:lvl3pPr>
      <a:lvl4pPr marL="1427040" algn="l" defTabSz="951362" rtl="0" eaLnBrk="1" latinLnBrk="0" hangingPunct="1">
        <a:defRPr sz="1876" kern="1200">
          <a:solidFill>
            <a:schemeClr val="tx1"/>
          </a:solidFill>
          <a:latin typeface="+mn-lt"/>
          <a:ea typeface="+mn-ea"/>
          <a:cs typeface="+mn-cs"/>
        </a:defRPr>
      </a:lvl4pPr>
      <a:lvl5pPr marL="1902720" algn="l" defTabSz="951362" rtl="0" eaLnBrk="1" latinLnBrk="0" hangingPunct="1">
        <a:defRPr sz="1876" kern="1200">
          <a:solidFill>
            <a:schemeClr val="tx1"/>
          </a:solidFill>
          <a:latin typeface="+mn-lt"/>
          <a:ea typeface="+mn-ea"/>
          <a:cs typeface="+mn-cs"/>
        </a:defRPr>
      </a:lvl5pPr>
      <a:lvl6pPr marL="2378393" algn="l" defTabSz="951362" rtl="0" eaLnBrk="1" latinLnBrk="0" hangingPunct="1">
        <a:defRPr sz="1876" kern="1200">
          <a:solidFill>
            <a:schemeClr val="tx1"/>
          </a:solidFill>
          <a:latin typeface="+mn-lt"/>
          <a:ea typeface="+mn-ea"/>
          <a:cs typeface="+mn-cs"/>
        </a:defRPr>
      </a:lvl6pPr>
      <a:lvl7pPr marL="2854084" algn="l" defTabSz="951362" rtl="0" eaLnBrk="1" latinLnBrk="0" hangingPunct="1">
        <a:defRPr sz="1876" kern="1200">
          <a:solidFill>
            <a:schemeClr val="tx1"/>
          </a:solidFill>
          <a:latin typeface="+mn-lt"/>
          <a:ea typeface="+mn-ea"/>
          <a:cs typeface="+mn-cs"/>
        </a:defRPr>
      </a:lvl7pPr>
      <a:lvl8pPr marL="3329756" algn="l" defTabSz="951362" rtl="0" eaLnBrk="1" latinLnBrk="0" hangingPunct="1">
        <a:defRPr sz="1876" kern="1200">
          <a:solidFill>
            <a:schemeClr val="tx1"/>
          </a:solidFill>
          <a:latin typeface="+mn-lt"/>
          <a:ea typeface="+mn-ea"/>
          <a:cs typeface="+mn-cs"/>
        </a:defRPr>
      </a:lvl8pPr>
      <a:lvl9pPr marL="3805439" algn="l" defTabSz="951362" rtl="0" eaLnBrk="1" latinLnBrk="0" hangingPunct="1">
        <a:defRPr sz="1876"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chemeClr val="tx1"/>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19033" y="286274"/>
            <a:ext cx="9342597" cy="119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7" tIns="45651" rIns="91297" bIns="45651"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519033" y="1667988"/>
            <a:ext cx="9342597" cy="471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7" tIns="45651" rIns="91297" bIns="4565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19033" y="6509783"/>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7" tIns="45651" rIns="91297" bIns="45651" numCol="1" anchor="t" anchorCtr="0" compatLnSpc="1">
            <a:prstTxWarp prst="textNoShape">
              <a:avLst/>
            </a:prstTxWarp>
          </a:bodyPr>
          <a:lstStyle>
            <a:lvl1pPr>
              <a:defRPr sz="1459">
                <a:solidFill>
                  <a:srgbClr val="FFFFFF"/>
                </a:solidFill>
              </a:defRPr>
            </a:lvl1pPr>
          </a:lstStyle>
          <a:p>
            <a:pPr>
              <a:defRPr/>
            </a:pPr>
            <a:endParaRPr lang="en-US"/>
          </a:p>
        </p:txBody>
      </p:sp>
      <p:sp>
        <p:nvSpPr>
          <p:cNvPr id="1029" name="Rectangle 5"/>
          <p:cNvSpPr>
            <a:spLocks noGrp="1" noChangeArrowheads="1"/>
          </p:cNvSpPr>
          <p:nvPr>
            <p:ph type="ftr" sz="quarter" idx="3"/>
          </p:nvPr>
        </p:nvSpPr>
        <p:spPr bwMode="auto">
          <a:xfrm>
            <a:off x="3546727" y="6509783"/>
            <a:ext cx="3287210"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7" tIns="45651" rIns="91297" bIns="45651" numCol="1" anchor="t" anchorCtr="0" compatLnSpc="1">
            <a:prstTxWarp prst="textNoShape">
              <a:avLst/>
            </a:prstTxWarp>
          </a:bodyPr>
          <a:lstStyle>
            <a:lvl1pPr algn="ctr">
              <a:defRPr sz="1459">
                <a:solidFill>
                  <a:srgbClr val="FFFFFF"/>
                </a:solidFill>
              </a:defRPr>
            </a:lvl1pPr>
          </a:lstStyle>
          <a:p>
            <a:pPr>
              <a:defRPr/>
            </a:pPr>
            <a:endParaRPr lang="en-US"/>
          </a:p>
        </p:txBody>
      </p:sp>
      <p:sp>
        <p:nvSpPr>
          <p:cNvPr id="1030" name="Rectangle 6"/>
          <p:cNvSpPr>
            <a:spLocks noGrp="1" noChangeArrowheads="1"/>
          </p:cNvSpPr>
          <p:nvPr>
            <p:ph type="sldNum" sz="quarter" idx="4"/>
          </p:nvPr>
        </p:nvSpPr>
        <p:spPr bwMode="auto">
          <a:xfrm>
            <a:off x="7439475" y="6509783"/>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297" tIns="45651" rIns="91297" bIns="45651" numCol="1" anchor="t" anchorCtr="0" compatLnSpc="1">
            <a:prstTxWarp prst="textNoShape">
              <a:avLst/>
            </a:prstTxWarp>
          </a:bodyPr>
          <a:lstStyle>
            <a:lvl1pPr algn="r">
              <a:defRPr sz="1459">
                <a:solidFill>
                  <a:srgbClr val="FFFFFF"/>
                </a:solidFill>
              </a:defRPr>
            </a:lvl1pPr>
          </a:lstStyle>
          <a:p>
            <a:pPr>
              <a:defRPr/>
            </a:pPr>
            <a:fld id="{39C648FA-74C0-46D0-9665-D1B993DA76D0}" type="slidenum">
              <a:rPr lang="en-US"/>
              <a:pPr>
                <a:defRPr/>
              </a:pPr>
              <a:t>‹#›</a:t>
            </a:fld>
            <a:endParaRPr lang="en-US"/>
          </a:p>
        </p:txBody>
      </p:sp>
    </p:spTree>
    <p:extLst>
      <p:ext uri="{BB962C8B-B14F-4D97-AF65-F5344CB8AC3E}">
        <p14:creationId xmlns:p14="http://schemas.microsoft.com/office/powerpoint/2010/main" val="4035913503"/>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Lst>
  <p:txStyles>
    <p:titleStyle>
      <a:lvl1pPr algn="ctr" rtl="0" eaLnBrk="0" fontAlgn="base" hangingPunct="0">
        <a:spcBef>
          <a:spcPct val="0"/>
        </a:spcBef>
        <a:spcAft>
          <a:spcPct val="0"/>
        </a:spcAft>
        <a:defRPr sz="3753" b="1">
          <a:solidFill>
            <a:srgbClr val="FFFF00"/>
          </a:solidFill>
          <a:latin typeface="+mj-lt"/>
          <a:ea typeface="+mj-ea"/>
          <a:cs typeface="+mj-cs"/>
        </a:defRPr>
      </a:lvl1pPr>
      <a:lvl2pPr algn="ctr" rtl="0" eaLnBrk="0" fontAlgn="base" hangingPunct="0">
        <a:spcBef>
          <a:spcPct val="0"/>
        </a:spcBef>
        <a:spcAft>
          <a:spcPct val="0"/>
        </a:spcAft>
        <a:defRPr sz="3753" b="1">
          <a:solidFill>
            <a:srgbClr val="FFFF00"/>
          </a:solidFill>
          <a:latin typeface="Arial" charset="0"/>
        </a:defRPr>
      </a:lvl2pPr>
      <a:lvl3pPr algn="ctr" rtl="0" eaLnBrk="0" fontAlgn="base" hangingPunct="0">
        <a:spcBef>
          <a:spcPct val="0"/>
        </a:spcBef>
        <a:spcAft>
          <a:spcPct val="0"/>
        </a:spcAft>
        <a:defRPr sz="3753" b="1">
          <a:solidFill>
            <a:srgbClr val="FFFF00"/>
          </a:solidFill>
          <a:latin typeface="Arial" charset="0"/>
        </a:defRPr>
      </a:lvl3pPr>
      <a:lvl4pPr algn="ctr" rtl="0" eaLnBrk="0" fontAlgn="base" hangingPunct="0">
        <a:spcBef>
          <a:spcPct val="0"/>
        </a:spcBef>
        <a:spcAft>
          <a:spcPct val="0"/>
        </a:spcAft>
        <a:defRPr sz="3753" b="1">
          <a:solidFill>
            <a:srgbClr val="FFFF00"/>
          </a:solidFill>
          <a:latin typeface="Arial" charset="0"/>
        </a:defRPr>
      </a:lvl4pPr>
      <a:lvl5pPr algn="ctr" rtl="0" eaLnBrk="0" fontAlgn="base" hangingPunct="0">
        <a:spcBef>
          <a:spcPct val="0"/>
        </a:spcBef>
        <a:spcAft>
          <a:spcPct val="0"/>
        </a:spcAft>
        <a:defRPr sz="3753" b="1">
          <a:solidFill>
            <a:srgbClr val="FFFF00"/>
          </a:solidFill>
          <a:latin typeface="Arial" charset="0"/>
        </a:defRPr>
      </a:lvl5pPr>
      <a:lvl6pPr marL="475851" algn="ctr" rtl="0" eaLnBrk="1" fontAlgn="base" hangingPunct="1">
        <a:spcBef>
          <a:spcPct val="0"/>
        </a:spcBef>
        <a:spcAft>
          <a:spcPct val="0"/>
        </a:spcAft>
        <a:defRPr sz="3753" b="1">
          <a:solidFill>
            <a:srgbClr val="FFFF00"/>
          </a:solidFill>
          <a:latin typeface="Arial" charset="0"/>
        </a:defRPr>
      </a:lvl6pPr>
      <a:lvl7pPr marL="951701" algn="ctr" rtl="0" eaLnBrk="1" fontAlgn="base" hangingPunct="1">
        <a:spcBef>
          <a:spcPct val="0"/>
        </a:spcBef>
        <a:spcAft>
          <a:spcPct val="0"/>
        </a:spcAft>
        <a:defRPr sz="3753" b="1">
          <a:solidFill>
            <a:srgbClr val="FFFF00"/>
          </a:solidFill>
          <a:latin typeface="Arial" charset="0"/>
        </a:defRPr>
      </a:lvl7pPr>
      <a:lvl8pPr marL="1427548" algn="ctr" rtl="0" eaLnBrk="1" fontAlgn="base" hangingPunct="1">
        <a:spcBef>
          <a:spcPct val="0"/>
        </a:spcBef>
        <a:spcAft>
          <a:spcPct val="0"/>
        </a:spcAft>
        <a:defRPr sz="3753" b="1">
          <a:solidFill>
            <a:srgbClr val="FFFF00"/>
          </a:solidFill>
          <a:latin typeface="Arial" charset="0"/>
        </a:defRPr>
      </a:lvl8pPr>
      <a:lvl9pPr marL="1903398" algn="ctr" rtl="0" eaLnBrk="1" fontAlgn="base" hangingPunct="1">
        <a:spcBef>
          <a:spcPct val="0"/>
        </a:spcBef>
        <a:spcAft>
          <a:spcPct val="0"/>
        </a:spcAft>
        <a:defRPr sz="3753" b="1">
          <a:solidFill>
            <a:srgbClr val="FFFF00"/>
          </a:solidFill>
          <a:latin typeface="Arial" charset="0"/>
        </a:defRPr>
      </a:lvl9pPr>
    </p:titleStyle>
    <p:bodyStyle>
      <a:lvl1pPr marL="355276" indent="-355276" algn="l" rtl="0" eaLnBrk="0" fontAlgn="base" hangingPunct="0">
        <a:spcBef>
          <a:spcPct val="20000"/>
        </a:spcBef>
        <a:spcAft>
          <a:spcPct val="0"/>
        </a:spcAft>
        <a:buChar char="•"/>
        <a:defRPr sz="3336" b="1">
          <a:solidFill>
            <a:schemeClr val="bg1"/>
          </a:solidFill>
          <a:latin typeface="+mn-lt"/>
          <a:ea typeface="+mn-ea"/>
          <a:cs typeface="+mn-cs"/>
        </a:defRPr>
      </a:lvl1pPr>
      <a:lvl2pPr marL="771695" indent="-295789" algn="l" rtl="0" eaLnBrk="0" fontAlgn="base" hangingPunct="0">
        <a:spcBef>
          <a:spcPct val="20000"/>
        </a:spcBef>
        <a:spcAft>
          <a:spcPct val="0"/>
        </a:spcAft>
        <a:buChar char="–"/>
        <a:defRPr sz="2919" b="1">
          <a:solidFill>
            <a:schemeClr val="bg1"/>
          </a:solidFill>
          <a:latin typeface="+mn-lt"/>
        </a:defRPr>
      </a:lvl2pPr>
      <a:lvl3pPr marL="1188108" indent="-236301" algn="l" rtl="0" eaLnBrk="0" fontAlgn="base" hangingPunct="0">
        <a:spcBef>
          <a:spcPct val="20000"/>
        </a:spcBef>
        <a:spcAft>
          <a:spcPct val="0"/>
        </a:spcAft>
        <a:buChar char="•"/>
        <a:defRPr sz="2502">
          <a:solidFill>
            <a:schemeClr val="bg1"/>
          </a:solidFill>
          <a:latin typeface="+mn-lt"/>
        </a:defRPr>
      </a:lvl3pPr>
      <a:lvl4pPr marL="1664020" indent="-236301" algn="l" rtl="0" eaLnBrk="0" fontAlgn="base" hangingPunct="0">
        <a:spcBef>
          <a:spcPct val="20000"/>
        </a:spcBef>
        <a:spcAft>
          <a:spcPct val="0"/>
        </a:spcAft>
        <a:buChar char="–"/>
        <a:defRPr sz="2085">
          <a:solidFill>
            <a:schemeClr val="bg1"/>
          </a:solidFill>
          <a:latin typeface="+mn-lt"/>
        </a:defRPr>
      </a:lvl4pPr>
      <a:lvl5pPr marL="2139923" indent="-236301" algn="l" rtl="0" eaLnBrk="0" fontAlgn="base" hangingPunct="0">
        <a:spcBef>
          <a:spcPct val="20000"/>
        </a:spcBef>
        <a:spcAft>
          <a:spcPct val="0"/>
        </a:spcAft>
        <a:buChar char="»"/>
        <a:defRPr sz="2085">
          <a:solidFill>
            <a:schemeClr val="bg1"/>
          </a:solidFill>
          <a:latin typeface="+mn-lt"/>
        </a:defRPr>
      </a:lvl5pPr>
      <a:lvl6pPr marL="2617171" indent="-237924" algn="l" rtl="0" eaLnBrk="1" fontAlgn="base" hangingPunct="1">
        <a:spcBef>
          <a:spcPct val="20000"/>
        </a:spcBef>
        <a:spcAft>
          <a:spcPct val="0"/>
        </a:spcAft>
        <a:buChar char="»"/>
        <a:defRPr sz="2085">
          <a:solidFill>
            <a:schemeClr val="bg1"/>
          </a:solidFill>
          <a:latin typeface="+mn-lt"/>
        </a:defRPr>
      </a:lvl6pPr>
      <a:lvl7pPr marL="3093022" indent="-237924" algn="l" rtl="0" eaLnBrk="1" fontAlgn="base" hangingPunct="1">
        <a:spcBef>
          <a:spcPct val="20000"/>
        </a:spcBef>
        <a:spcAft>
          <a:spcPct val="0"/>
        </a:spcAft>
        <a:buChar char="»"/>
        <a:defRPr sz="2085">
          <a:solidFill>
            <a:schemeClr val="bg1"/>
          </a:solidFill>
          <a:latin typeface="+mn-lt"/>
        </a:defRPr>
      </a:lvl7pPr>
      <a:lvl8pPr marL="3568869" indent="-237924" algn="l" rtl="0" eaLnBrk="1" fontAlgn="base" hangingPunct="1">
        <a:spcBef>
          <a:spcPct val="20000"/>
        </a:spcBef>
        <a:spcAft>
          <a:spcPct val="0"/>
        </a:spcAft>
        <a:buChar char="»"/>
        <a:defRPr sz="2085">
          <a:solidFill>
            <a:schemeClr val="bg1"/>
          </a:solidFill>
          <a:latin typeface="+mn-lt"/>
        </a:defRPr>
      </a:lvl8pPr>
      <a:lvl9pPr marL="4044719" indent="-237924" algn="l" rtl="0" eaLnBrk="1" fontAlgn="base" hangingPunct="1">
        <a:spcBef>
          <a:spcPct val="20000"/>
        </a:spcBef>
        <a:spcAft>
          <a:spcPct val="0"/>
        </a:spcAft>
        <a:buChar char="»"/>
        <a:defRPr sz="2085">
          <a:solidFill>
            <a:schemeClr val="bg1"/>
          </a:solidFill>
          <a:latin typeface="+mn-lt"/>
        </a:defRPr>
      </a:lvl9pPr>
    </p:bodyStyle>
    <p:otherStyle>
      <a:defPPr>
        <a:defRPr lang="en-US"/>
      </a:defPPr>
      <a:lvl1pPr marL="0" algn="l" defTabSz="951701" rtl="0" eaLnBrk="1" latinLnBrk="0" hangingPunct="1">
        <a:defRPr sz="1876" kern="1200">
          <a:solidFill>
            <a:schemeClr val="tx1"/>
          </a:solidFill>
          <a:latin typeface="+mn-lt"/>
          <a:ea typeface="+mn-ea"/>
          <a:cs typeface="+mn-cs"/>
        </a:defRPr>
      </a:lvl1pPr>
      <a:lvl2pPr marL="475851" algn="l" defTabSz="951701" rtl="0" eaLnBrk="1" latinLnBrk="0" hangingPunct="1">
        <a:defRPr sz="1876" kern="1200">
          <a:solidFill>
            <a:schemeClr val="tx1"/>
          </a:solidFill>
          <a:latin typeface="+mn-lt"/>
          <a:ea typeface="+mn-ea"/>
          <a:cs typeface="+mn-cs"/>
        </a:defRPr>
      </a:lvl2pPr>
      <a:lvl3pPr marL="951701" algn="l" defTabSz="951701" rtl="0" eaLnBrk="1" latinLnBrk="0" hangingPunct="1">
        <a:defRPr sz="1876" kern="1200">
          <a:solidFill>
            <a:schemeClr val="tx1"/>
          </a:solidFill>
          <a:latin typeface="+mn-lt"/>
          <a:ea typeface="+mn-ea"/>
          <a:cs typeface="+mn-cs"/>
        </a:defRPr>
      </a:lvl3pPr>
      <a:lvl4pPr marL="1427548" algn="l" defTabSz="951701" rtl="0" eaLnBrk="1" latinLnBrk="0" hangingPunct="1">
        <a:defRPr sz="1876" kern="1200">
          <a:solidFill>
            <a:schemeClr val="tx1"/>
          </a:solidFill>
          <a:latin typeface="+mn-lt"/>
          <a:ea typeface="+mn-ea"/>
          <a:cs typeface="+mn-cs"/>
        </a:defRPr>
      </a:lvl4pPr>
      <a:lvl5pPr marL="1903398" algn="l" defTabSz="951701" rtl="0" eaLnBrk="1" latinLnBrk="0" hangingPunct="1">
        <a:defRPr sz="1876" kern="1200">
          <a:solidFill>
            <a:schemeClr val="tx1"/>
          </a:solidFill>
          <a:latin typeface="+mn-lt"/>
          <a:ea typeface="+mn-ea"/>
          <a:cs typeface="+mn-cs"/>
        </a:defRPr>
      </a:lvl5pPr>
      <a:lvl6pPr marL="2379244" algn="l" defTabSz="951701" rtl="0" eaLnBrk="1" latinLnBrk="0" hangingPunct="1">
        <a:defRPr sz="1876" kern="1200">
          <a:solidFill>
            <a:schemeClr val="tx1"/>
          </a:solidFill>
          <a:latin typeface="+mn-lt"/>
          <a:ea typeface="+mn-ea"/>
          <a:cs typeface="+mn-cs"/>
        </a:defRPr>
      </a:lvl6pPr>
      <a:lvl7pPr marL="2855100" algn="l" defTabSz="951701" rtl="0" eaLnBrk="1" latinLnBrk="0" hangingPunct="1">
        <a:defRPr sz="1876" kern="1200">
          <a:solidFill>
            <a:schemeClr val="tx1"/>
          </a:solidFill>
          <a:latin typeface="+mn-lt"/>
          <a:ea typeface="+mn-ea"/>
          <a:cs typeface="+mn-cs"/>
        </a:defRPr>
      </a:lvl7pPr>
      <a:lvl8pPr marL="3330944" algn="l" defTabSz="951701" rtl="0" eaLnBrk="1" latinLnBrk="0" hangingPunct="1">
        <a:defRPr sz="1876" kern="1200">
          <a:solidFill>
            <a:schemeClr val="tx1"/>
          </a:solidFill>
          <a:latin typeface="+mn-lt"/>
          <a:ea typeface="+mn-ea"/>
          <a:cs typeface="+mn-cs"/>
        </a:defRPr>
      </a:lvl8pPr>
      <a:lvl9pPr marL="3806796" algn="l" defTabSz="951701" rtl="0" eaLnBrk="1" latinLnBrk="0" hangingPunct="1">
        <a:defRPr sz="187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0.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45.xml"/><Relationship Id="rId5" Type="http://schemas.openxmlformats.org/officeDocument/2006/relationships/image" Target="../media/image13.png"/><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7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6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6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83.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6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2.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62.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6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2.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70.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62.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6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1.xml"/></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5.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65.xml"/></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10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24656" y="69057"/>
            <a:ext cx="9531350" cy="2971800"/>
          </a:xfrm>
        </p:spPr>
        <p:txBody>
          <a:bodyPr/>
          <a:lstStyle/>
          <a:p>
            <a:pPr eaLnBrk="1" hangingPunct="1"/>
            <a:r>
              <a:rPr lang="en-US" altLang="en-US" sz="5400" dirty="0" smtClean="0">
                <a:latin typeface="Calibri" panose="020F0502020204030204" pitchFamily="34" charset="0"/>
              </a:rPr>
              <a:t>Primary and Secondary Prevention of Venous Thromboembolism</a:t>
            </a:r>
          </a:p>
        </p:txBody>
      </p:sp>
      <p:sp>
        <p:nvSpPr>
          <p:cNvPr id="2052" name="Rectangle 4"/>
          <p:cNvSpPr>
            <a:spLocks noChangeArrowheads="1"/>
          </p:cNvSpPr>
          <p:nvPr/>
        </p:nvSpPr>
        <p:spPr bwMode="auto">
          <a:xfrm>
            <a:off x="742367" y="4289107"/>
            <a:ext cx="8975355" cy="156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90000"/>
              </a:lnSpc>
              <a:spcBef>
                <a:spcPct val="50000"/>
              </a:spcBef>
              <a:buFontTx/>
              <a:buNone/>
            </a:pPr>
            <a:r>
              <a:rPr lang="en-US" altLang="en-US" sz="4170" dirty="0" smtClean="0">
                <a:solidFill>
                  <a:schemeClr val="bg1"/>
                </a:solidFill>
                <a:latin typeface="Calibri" panose="020F0502020204030204" pitchFamily="34" charset="0"/>
              </a:rPr>
              <a:t>Eliot Williams, MD, PhD</a:t>
            </a:r>
            <a:endParaRPr lang="en-US" altLang="en-US" sz="4170" dirty="0">
              <a:solidFill>
                <a:schemeClr val="bg1"/>
              </a:solidFill>
              <a:latin typeface="Calibri" panose="020F0502020204030204" pitchFamily="34" charset="0"/>
            </a:endParaRPr>
          </a:p>
          <a:p>
            <a:pPr algn="ctr" eaLnBrk="1" hangingPunct="1">
              <a:lnSpc>
                <a:spcPct val="90000"/>
              </a:lnSpc>
              <a:spcBef>
                <a:spcPct val="50000"/>
              </a:spcBef>
              <a:buFontTx/>
              <a:buNone/>
            </a:pPr>
            <a:r>
              <a:rPr lang="en-US" altLang="en-US" sz="4170" dirty="0" smtClean="0">
                <a:solidFill>
                  <a:schemeClr val="bg1"/>
                </a:solidFill>
                <a:latin typeface="Calibri" panose="020F0502020204030204" pitchFamily="34" charset="0"/>
              </a:rPr>
              <a:t>University of Wisconsin</a:t>
            </a:r>
            <a:endParaRPr lang="en-US" altLang="en-US" sz="4170" dirty="0">
              <a:solidFill>
                <a:schemeClr val="bg1"/>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2472440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139507" y="476567"/>
            <a:ext cx="8101648" cy="953135"/>
          </a:xfrm>
        </p:spPr>
        <p:txBody>
          <a:bodyPr/>
          <a:lstStyle/>
          <a:p>
            <a:pPr eaLnBrk="1" hangingPunct="1"/>
            <a:r>
              <a:rPr lang="en-US" altLang="en-US" sz="5400" dirty="0" smtClean="0">
                <a:latin typeface="Calibri" panose="020F0502020204030204" pitchFamily="34" charset="0"/>
              </a:rPr>
              <a:t>Objectives</a:t>
            </a:r>
          </a:p>
        </p:txBody>
      </p:sp>
      <p:sp>
        <p:nvSpPr>
          <p:cNvPr id="4099" name="Rectangle 3"/>
          <p:cNvSpPr>
            <a:spLocks noGrp="1" noChangeArrowheads="1"/>
          </p:cNvSpPr>
          <p:nvPr>
            <p:ph type="body" idx="1"/>
          </p:nvPr>
        </p:nvSpPr>
        <p:spPr>
          <a:xfrm>
            <a:off x="742368" y="1906270"/>
            <a:ext cx="8737071" cy="4130252"/>
          </a:xfrm>
        </p:spPr>
        <p:txBody>
          <a:bodyPr/>
          <a:lstStyle/>
          <a:p>
            <a:pPr marL="635447" indent="-635447" eaLnBrk="1" hangingPunct="1">
              <a:buNone/>
            </a:pPr>
            <a:r>
              <a:rPr lang="en-US" altLang="en-US" sz="2919" dirty="0">
                <a:latin typeface="Calibri" panose="020F0502020204030204" pitchFamily="34" charset="0"/>
                <a:cs typeface="Courier New" panose="02070309020205020404" pitchFamily="49" charset="0"/>
              </a:rPr>
              <a:t>•	</a:t>
            </a:r>
            <a:r>
              <a:rPr lang="en-US" altLang="en-US" sz="3600" dirty="0">
                <a:latin typeface="Calibri" panose="020F0502020204030204" pitchFamily="34" charset="0"/>
                <a:cs typeface="Courier New" panose="02070309020205020404" pitchFamily="49" charset="0"/>
              </a:rPr>
              <a:t>Identify </a:t>
            </a:r>
            <a:r>
              <a:rPr lang="en-US" altLang="en-US" sz="3600" dirty="0" smtClean="0">
                <a:latin typeface="Calibri" panose="020F0502020204030204" pitchFamily="34" charset="0"/>
                <a:cs typeface="Courier New" panose="02070309020205020404" pitchFamily="49" charset="0"/>
              </a:rPr>
              <a:t>appropriate strategies </a:t>
            </a:r>
            <a:r>
              <a:rPr lang="en-US" altLang="en-US" sz="3600" dirty="0">
                <a:latin typeface="Calibri" panose="020F0502020204030204" pitchFamily="34" charset="0"/>
                <a:cs typeface="Courier New" panose="02070309020205020404" pitchFamily="49" charset="0"/>
              </a:rPr>
              <a:t>for preventing venous thromboembolism in hospitalized patients</a:t>
            </a:r>
          </a:p>
          <a:p>
            <a:pPr marL="635447" indent="-635447" eaLnBrk="1" hangingPunct="1">
              <a:buNone/>
            </a:pPr>
            <a:r>
              <a:rPr lang="en-US" altLang="en-US" sz="3600" dirty="0">
                <a:latin typeface="Calibri" panose="020F0502020204030204" pitchFamily="34" charset="0"/>
                <a:cs typeface="Courier New" panose="02070309020205020404" pitchFamily="49" charset="0"/>
              </a:rPr>
              <a:t>•	Recognize the </a:t>
            </a:r>
            <a:r>
              <a:rPr lang="en-US" altLang="en-US" sz="3600" dirty="0" smtClean="0">
                <a:latin typeface="Calibri" panose="020F0502020204030204" pitchFamily="34" charset="0"/>
                <a:cs typeface="Courier New" panose="02070309020205020404" pitchFamily="49" charset="0"/>
              </a:rPr>
              <a:t>appropriate strategies </a:t>
            </a:r>
            <a:r>
              <a:rPr lang="en-US" altLang="en-US" sz="3600" dirty="0">
                <a:latin typeface="Calibri" panose="020F0502020204030204" pitchFamily="34" charset="0"/>
                <a:cs typeface="Courier New" panose="02070309020205020404" pitchFamily="49" charset="0"/>
              </a:rPr>
              <a:t>for preventing recurrent VTE</a:t>
            </a:r>
          </a:p>
        </p:txBody>
      </p:sp>
    </p:spTree>
    <p:custDataLst>
      <p:tags r:id="rId1"/>
    </p:custDataLst>
    <p:extLst>
      <p:ext uri="{BB962C8B-B14F-4D97-AF65-F5344CB8AC3E}">
        <p14:creationId xmlns:p14="http://schemas.microsoft.com/office/powerpoint/2010/main" val="3245366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221188" name="Rectangle 4"/>
          <p:cNvSpPr>
            <a:spLocks noGrp="1" noChangeArrowheads="1"/>
          </p:cNvSpPr>
          <p:nvPr>
            <p:ph type="ctrTitle"/>
          </p:nvPr>
        </p:nvSpPr>
        <p:spPr>
          <a:xfrm>
            <a:off x="427039" y="2220913"/>
            <a:ext cx="9525000" cy="1531937"/>
          </a:xfrm>
        </p:spPr>
        <p:txBody>
          <a:bodyPr/>
          <a:lstStyle/>
          <a:p>
            <a:pPr>
              <a:defRPr/>
            </a:pPr>
            <a:r>
              <a:rPr lang="en-US" sz="4800">
                <a:effectLst>
                  <a:outerShdw blurRad="38100" dist="38100" dir="2700000" algn="tl">
                    <a:srgbClr val="000000"/>
                  </a:outerShdw>
                </a:effectLst>
              </a:rPr>
              <a:t>Primary prevention of VTE</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3200" dirty="0"/>
              <a:t>RATIONALE FOR THROMBOPROPHYLAXIS IN HOSPITALIZED </a:t>
            </a:r>
            <a:r>
              <a:rPr lang="en-US" sz="3200" dirty="0" smtClean="0"/>
              <a:t>PATIENTS</a:t>
            </a:r>
            <a:endParaRPr lang="en-US" sz="3200" dirty="0"/>
          </a:p>
        </p:txBody>
      </p:sp>
      <p:sp>
        <p:nvSpPr>
          <p:cNvPr id="5123" name="Rectangle 5"/>
          <p:cNvSpPr>
            <a:spLocks noGrp="1" noChangeArrowheads="1"/>
          </p:cNvSpPr>
          <p:nvPr>
            <p:ph idx="1"/>
          </p:nvPr>
        </p:nvSpPr>
        <p:spPr>
          <a:xfrm>
            <a:off x="631825" y="1338273"/>
            <a:ext cx="9123363" cy="5208587"/>
          </a:xfrm>
        </p:spPr>
        <p:txBody>
          <a:bodyPr/>
          <a:lstStyle/>
          <a:p>
            <a:pPr>
              <a:buFont typeface="Arial" panose="020B0604020202020204" pitchFamily="34" charset="0"/>
              <a:buChar char="•"/>
            </a:pPr>
            <a:r>
              <a:rPr lang="en-US" dirty="0" smtClean="0"/>
              <a:t>High prevalence of VTE</a:t>
            </a:r>
          </a:p>
          <a:p>
            <a:pPr lvl="1">
              <a:buFont typeface="Arial" panose="020B0604020202020204" pitchFamily="34" charset="0"/>
              <a:buChar char="•"/>
            </a:pPr>
            <a:r>
              <a:rPr lang="en-US" sz="2400" dirty="0" smtClean="0"/>
              <a:t>Up to 80% in some patient groups</a:t>
            </a:r>
          </a:p>
          <a:p>
            <a:pPr lvl="1">
              <a:buFont typeface="Arial" panose="020B0604020202020204" pitchFamily="34" charset="0"/>
              <a:buChar char="•"/>
            </a:pPr>
            <a:r>
              <a:rPr lang="en-US" sz="2400" dirty="0" smtClean="0"/>
              <a:t>Postop VTE 2</a:t>
            </a:r>
            <a:r>
              <a:rPr lang="en-US" sz="2400" baseline="30000" dirty="0" smtClean="0"/>
              <a:t>nd</a:t>
            </a:r>
            <a:r>
              <a:rPr lang="en-US" sz="2400" dirty="0" smtClean="0"/>
              <a:t> most common medical </a:t>
            </a:r>
            <a:r>
              <a:rPr lang="en-US" sz="2400" dirty="0" err="1" smtClean="0"/>
              <a:t>complicaton</a:t>
            </a:r>
            <a:endParaRPr lang="en-US" sz="2400" dirty="0" smtClean="0"/>
          </a:p>
          <a:p>
            <a:pPr>
              <a:buFont typeface="Arial" panose="020B0604020202020204" pitchFamily="34" charset="0"/>
              <a:buChar char="•"/>
            </a:pPr>
            <a:r>
              <a:rPr lang="en-US" dirty="0" smtClean="0"/>
              <a:t>Adverse consequences of VTE</a:t>
            </a:r>
          </a:p>
          <a:p>
            <a:pPr lvl="1">
              <a:buFont typeface="Arial" panose="020B0604020202020204" pitchFamily="34" charset="0"/>
              <a:buChar char="•"/>
            </a:pPr>
            <a:r>
              <a:rPr lang="en-US" sz="2400" dirty="0" smtClean="0"/>
              <a:t>PE most common cause of preventable hospital death</a:t>
            </a:r>
          </a:p>
          <a:p>
            <a:pPr>
              <a:buFont typeface="Arial" panose="020B0604020202020204" pitchFamily="34" charset="0"/>
              <a:buChar char="•"/>
            </a:pPr>
            <a:r>
              <a:rPr lang="en-US" dirty="0" smtClean="0"/>
              <a:t>Effective means of prevention available</a:t>
            </a:r>
          </a:p>
        </p:txBody>
      </p:sp>
    </p:spTree>
    <p:extLst>
      <p:ext uri="{BB962C8B-B14F-4D97-AF65-F5344CB8AC3E}">
        <p14:creationId xmlns:p14="http://schemas.microsoft.com/office/powerpoint/2010/main" val="1673319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3200" dirty="0"/>
              <a:t>RISK FACTORS FOR </a:t>
            </a:r>
            <a:r>
              <a:rPr lang="en-US" sz="3200" dirty="0" smtClean="0"/>
              <a:t>VTE</a:t>
            </a:r>
            <a:endParaRPr lang="en-US" sz="3200" dirty="0"/>
          </a:p>
        </p:txBody>
      </p:sp>
      <p:sp>
        <p:nvSpPr>
          <p:cNvPr id="8195" name="Rectangle 6"/>
          <p:cNvSpPr>
            <a:spLocks noGrp="1" noChangeArrowheads="1"/>
          </p:cNvSpPr>
          <p:nvPr>
            <p:ph idx="1"/>
          </p:nvPr>
        </p:nvSpPr>
        <p:spPr>
          <a:xfrm>
            <a:off x="695325" y="1060450"/>
            <a:ext cx="9123363" cy="5715000"/>
          </a:xfrm>
        </p:spPr>
        <p:txBody>
          <a:bodyPr/>
          <a:lstStyle/>
          <a:p>
            <a:pPr>
              <a:lnSpc>
                <a:spcPct val="80000"/>
              </a:lnSpc>
            </a:pPr>
            <a:r>
              <a:rPr lang="en-US" dirty="0"/>
              <a:t>Surgery</a:t>
            </a:r>
          </a:p>
          <a:p>
            <a:pPr>
              <a:lnSpc>
                <a:spcPct val="80000"/>
              </a:lnSpc>
            </a:pPr>
            <a:r>
              <a:rPr lang="en-US" dirty="0"/>
              <a:t>Trauma </a:t>
            </a:r>
            <a:endParaRPr lang="en-US" dirty="0" smtClean="0"/>
          </a:p>
          <a:p>
            <a:pPr>
              <a:lnSpc>
                <a:spcPct val="80000"/>
              </a:lnSpc>
            </a:pPr>
            <a:r>
              <a:rPr lang="en-US" dirty="0" smtClean="0"/>
              <a:t>Immobility</a:t>
            </a:r>
            <a:endParaRPr lang="en-US" dirty="0"/>
          </a:p>
          <a:p>
            <a:pPr>
              <a:lnSpc>
                <a:spcPct val="80000"/>
              </a:lnSpc>
            </a:pPr>
            <a:r>
              <a:rPr lang="en-US" dirty="0"/>
              <a:t>Obesity</a:t>
            </a:r>
          </a:p>
          <a:p>
            <a:pPr>
              <a:lnSpc>
                <a:spcPct val="80000"/>
              </a:lnSpc>
            </a:pPr>
            <a:r>
              <a:rPr lang="en-US" dirty="0"/>
              <a:t>Increasing age</a:t>
            </a:r>
          </a:p>
          <a:p>
            <a:pPr>
              <a:lnSpc>
                <a:spcPct val="80000"/>
              </a:lnSpc>
            </a:pPr>
            <a:r>
              <a:rPr lang="en-US" dirty="0" smtClean="0"/>
              <a:t>Previous VTE</a:t>
            </a:r>
          </a:p>
          <a:p>
            <a:pPr>
              <a:lnSpc>
                <a:spcPct val="80000"/>
              </a:lnSpc>
            </a:pPr>
            <a:r>
              <a:rPr lang="en-US" dirty="0" err="1" smtClean="0"/>
              <a:t>Hypercoagulable</a:t>
            </a:r>
            <a:r>
              <a:rPr lang="en-US" dirty="0" smtClean="0"/>
              <a:t> states</a:t>
            </a:r>
          </a:p>
          <a:p>
            <a:pPr>
              <a:lnSpc>
                <a:spcPct val="80000"/>
              </a:lnSpc>
            </a:pP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sz="3200" dirty="0" err="1" smtClean="0"/>
              <a:t>Hypercoagulable</a:t>
            </a:r>
            <a:r>
              <a:rPr lang="en-US" sz="3200" dirty="0" smtClean="0"/>
              <a:t> states</a:t>
            </a:r>
            <a:endParaRPr lang="en-US" sz="3200" dirty="0"/>
          </a:p>
        </p:txBody>
      </p:sp>
      <p:sp>
        <p:nvSpPr>
          <p:cNvPr id="8195" name="Rectangle 6"/>
          <p:cNvSpPr>
            <a:spLocks noGrp="1" noChangeArrowheads="1"/>
          </p:cNvSpPr>
          <p:nvPr>
            <p:ph idx="1"/>
          </p:nvPr>
        </p:nvSpPr>
        <p:spPr>
          <a:xfrm>
            <a:off x="694531" y="1212056"/>
            <a:ext cx="9123363" cy="5715000"/>
          </a:xfrm>
        </p:spPr>
        <p:txBody>
          <a:bodyPr/>
          <a:lstStyle/>
          <a:p>
            <a:pPr>
              <a:lnSpc>
                <a:spcPct val="80000"/>
              </a:lnSpc>
            </a:pPr>
            <a:r>
              <a:rPr lang="en-US" dirty="0" smtClean="0"/>
              <a:t>Cancer and cancer treatment</a:t>
            </a:r>
          </a:p>
          <a:p>
            <a:pPr>
              <a:lnSpc>
                <a:spcPct val="80000"/>
              </a:lnSpc>
            </a:pPr>
            <a:r>
              <a:rPr lang="en-US" dirty="0" smtClean="0"/>
              <a:t>Pregnancy </a:t>
            </a:r>
            <a:r>
              <a:rPr lang="en-US" dirty="0"/>
              <a:t>and the postpartum period</a:t>
            </a:r>
          </a:p>
          <a:p>
            <a:pPr>
              <a:lnSpc>
                <a:spcPct val="80000"/>
              </a:lnSpc>
            </a:pPr>
            <a:r>
              <a:rPr lang="en-US" dirty="0" smtClean="0"/>
              <a:t>Estrogen therapy</a:t>
            </a:r>
            <a:endParaRPr lang="en-US" dirty="0"/>
          </a:p>
          <a:p>
            <a:pPr>
              <a:lnSpc>
                <a:spcPct val="80000"/>
              </a:lnSpc>
            </a:pPr>
            <a:r>
              <a:rPr lang="en-US" dirty="0" smtClean="0"/>
              <a:t>Inflammatory </a:t>
            </a:r>
            <a:r>
              <a:rPr lang="en-US" dirty="0"/>
              <a:t>bowel disease</a:t>
            </a:r>
          </a:p>
          <a:p>
            <a:pPr>
              <a:lnSpc>
                <a:spcPct val="80000"/>
              </a:lnSpc>
            </a:pPr>
            <a:r>
              <a:rPr lang="en-US" dirty="0" err="1"/>
              <a:t>Nephrotic</a:t>
            </a:r>
            <a:r>
              <a:rPr lang="en-US" dirty="0"/>
              <a:t> syndrome</a:t>
            </a:r>
          </a:p>
          <a:p>
            <a:pPr>
              <a:lnSpc>
                <a:spcPct val="80000"/>
              </a:lnSpc>
            </a:pPr>
            <a:r>
              <a:rPr lang="en-US" dirty="0"/>
              <a:t>Myeloproliferative </a:t>
            </a:r>
            <a:r>
              <a:rPr lang="en-US" dirty="0" smtClean="0"/>
              <a:t>disorders</a:t>
            </a:r>
          </a:p>
          <a:p>
            <a:pPr>
              <a:lnSpc>
                <a:spcPct val="80000"/>
              </a:lnSpc>
            </a:pPr>
            <a:r>
              <a:rPr lang="en-US" dirty="0" smtClean="0"/>
              <a:t>Antiphospholipid syndrome</a:t>
            </a:r>
            <a:endParaRPr lang="en-US" dirty="0"/>
          </a:p>
          <a:p>
            <a:pPr>
              <a:lnSpc>
                <a:spcPct val="80000"/>
              </a:lnSpc>
            </a:pPr>
            <a:r>
              <a:rPr lang="en-US" dirty="0" smtClean="0"/>
              <a:t>Inherited thrombophilia: diagnosed by laboratory testing </a:t>
            </a:r>
            <a:r>
              <a:rPr lang="en-US" i="1" dirty="0" smtClean="0"/>
              <a:t>or</a:t>
            </a:r>
            <a:r>
              <a:rPr lang="en-US" dirty="0" smtClean="0"/>
              <a:t> suspected by family history</a:t>
            </a:r>
          </a:p>
        </p:txBody>
      </p:sp>
    </p:spTree>
    <p:extLst>
      <p:ext uri="{BB962C8B-B14F-4D97-AF65-F5344CB8AC3E}">
        <p14:creationId xmlns:p14="http://schemas.microsoft.com/office/powerpoint/2010/main" val="13549343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1295539" y="5556310"/>
            <a:ext cx="8056563" cy="460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400"/>
              <a:t>Most thrombotic events occur after hospital discharge</a:t>
            </a:r>
          </a:p>
        </p:txBody>
      </p:sp>
      <p:sp>
        <p:nvSpPr>
          <p:cNvPr id="91141" name="Rectangle 5"/>
          <p:cNvSpPr>
            <a:spLocks noGrp="1" noChangeArrowheads="1"/>
          </p:cNvSpPr>
          <p:nvPr>
            <p:ph type="title"/>
          </p:nvPr>
        </p:nvSpPr>
        <p:spPr/>
        <p:txBody>
          <a:bodyPr/>
          <a:lstStyle/>
          <a:p>
            <a:pPr>
              <a:defRPr/>
            </a:pPr>
            <a:r>
              <a:rPr lang="en-US" smtClean="0">
                <a:solidFill>
                  <a:schemeClr val="tx1"/>
                </a:solidFill>
                <a:effectLst>
                  <a:outerShdw blurRad="38100" dist="38100" dir="2700000" algn="tl">
                    <a:srgbClr val="C0C0C0"/>
                  </a:outerShdw>
                </a:effectLst>
              </a:rPr>
              <a:t>RISK OF DVT IN HOSPITALIZED PATIENTS NOT RECEIVING PROPHYLAXIS</a:t>
            </a:r>
          </a:p>
        </p:txBody>
      </p:sp>
      <p:pic>
        <p:nvPicPr>
          <p:cNvPr id="1024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1702" y="1698625"/>
            <a:ext cx="5692775"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2329" y="6623059"/>
            <a:ext cx="2960688" cy="26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3" name="Rectangle 3"/>
          <p:cNvSpPr>
            <a:spLocks noGrp="1" noChangeArrowheads="1"/>
          </p:cNvSpPr>
          <p:nvPr>
            <p:ph type="title"/>
          </p:nvPr>
        </p:nvSpPr>
        <p:spPr/>
        <p:txBody>
          <a:bodyPr lIns="0" rIns="0" anchor="t" anchorCtr="1"/>
          <a:lstStyle/>
          <a:p>
            <a:pPr>
              <a:defRPr/>
            </a:pPr>
            <a:r>
              <a:rPr lang="en-US" sz="4100" dirty="0" smtClean="0">
                <a:effectLst>
                  <a:outerShdw blurRad="38100" dist="38100" dir="2700000" algn="tl">
                    <a:srgbClr val="000000"/>
                  </a:outerShdw>
                </a:effectLst>
              </a:rPr>
              <a:t>DRUG REGIMENS </a:t>
            </a:r>
            <a:r>
              <a:rPr lang="en-US" sz="4100" dirty="0">
                <a:effectLst>
                  <a:outerShdw blurRad="38100" dist="38100" dir="2700000" algn="tl">
                    <a:srgbClr val="000000"/>
                  </a:outerShdw>
                </a:effectLst>
              </a:rPr>
              <a:t>TO PREVENT VTE</a:t>
            </a:r>
          </a:p>
        </p:txBody>
      </p:sp>
      <p:sp>
        <p:nvSpPr>
          <p:cNvPr id="97282" name="Rectangle 2"/>
          <p:cNvSpPr>
            <a:spLocks noGrp="1" noChangeArrowheads="1"/>
          </p:cNvSpPr>
          <p:nvPr>
            <p:ph type="body" idx="1"/>
          </p:nvPr>
        </p:nvSpPr>
        <p:spPr>
          <a:xfrm>
            <a:off x="609604" y="914527"/>
            <a:ext cx="9123363" cy="6019799"/>
          </a:xfrm>
        </p:spPr>
        <p:txBody>
          <a:bodyPr lIns="0" rIns="0" anchorCtr="1"/>
          <a:lstStyle/>
          <a:p>
            <a:pPr>
              <a:spcBef>
                <a:spcPct val="0"/>
              </a:spcBef>
              <a:buClr>
                <a:srgbClr val="FFFFFF"/>
              </a:buClr>
              <a:defRPr/>
            </a:pPr>
            <a:r>
              <a:rPr lang="en-US" dirty="0" smtClean="0">
                <a:solidFill>
                  <a:srgbClr val="FFFFFF"/>
                </a:solidFill>
              </a:rPr>
              <a:t>Unfractionated heparin (5000 U subcutaneously q 8-12h) </a:t>
            </a:r>
          </a:p>
          <a:p>
            <a:pPr>
              <a:spcBef>
                <a:spcPct val="0"/>
              </a:spcBef>
              <a:buClr>
                <a:srgbClr val="FFFFFF"/>
              </a:buClr>
              <a:defRPr/>
            </a:pPr>
            <a:r>
              <a:rPr lang="en-US" dirty="0" smtClean="0">
                <a:solidFill>
                  <a:srgbClr val="FFFFFF"/>
                </a:solidFill>
              </a:rPr>
              <a:t>Low molecular weight heparin (</a:t>
            </a:r>
            <a:r>
              <a:rPr lang="en-US" dirty="0" err="1" smtClean="0">
                <a:solidFill>
                  <a:srgbClr val="FFFFFF"/>
                </a:solidFill>
              </a:rPr>
              <a:t>dalteparin</a:t>
            </a:r>
            <a:r>
              <a:rPr lang="en-US" dirty="0" smtClean="0">
                <a:solidFill>
                  <a:srgbClr val="FFFFFF"/>
                </a:solidFill>
              </a:rPr>
              <a:t> 2500 U q 12-24h; enoxaparin 30 mg q 12h or 40 mg daily)</a:t>
            </a:r>
          </a:p>
          <a:p>
            <a:pPr>
              <a:spcBef>
                <a:spcPct val="0"/>
              </a:spcBef>
              <a:buClr>
                <a:srgbClr val="FFFFFF"/>
              </a:buClr>
              <a:defRPr/>
            </a:pPr>
            <a:r>
              <a:rPr lang="en-US" dirty="0" err="1" smtClean="0">
                <a:solidFill>
                  <a:srgbClr val="FFFFFF"/>
                </a:solidFill>
              </a:rPr>
              <a:t>Fondaparinux</a:t>
            </a:r>
            <a:r>
              <a:rPr lang="en-US" dirty="0" smtClean="0">
                <a:solidFill>
                  <a:srgbClr val="FFFFFF"/>
                </a:solidFill>
              </a:rPr>
              <a:t> (2.5 mg </a:t>
            </a:r>
            <a:r>
              <a:rPr lang="en-US" dirty="0" err="1" smtClean="0">
                <a:solidFill>
                  <a:srgbClr val="FFFFFF"/>
                </a:solidFill>
              </a:rPr>
              <a:t>sq</a:t>
            </a:r>
            <a:r>
              <a:rPr lang="en-US" dirty="0" smtClean="0">
                <a:solidFill>
                  <a:srgbClr val="FFFFFF"/>
                </a:solidFill>
              </a:rPr>
              <a:t> once daily) (orthopedic and abdominal surgery)</a:t>
            </a:r>
          </a:p>
          <a:p>
            <a:pPr>
              <a:spcBef>
                <a:spcPct val="0"/>
              </a:spcBef>
              <a:defRPr/>
            </a:pPr>
            <a:r>
              <a:rPr lang="en-US" dirty="0" smtClean="0">
                <a:solidFill>
                  <a:srgbClr val="FFFFFF"/>
                </a:solidFill>
              </a:rPr>
              <a:t>Warfarin: Adjust to target INR 2-3</a:t>
            </a:r>
          </a:p>
          <a:p>
            <a:pPr>
              <a:spcBef>
                <a:spcPct val="0"/>
              </a:spcBef>
              <a:defRPr/>
            </a:pPr>
            <a:r>
              <a:rPr lang="en-US" dirty="0" smtClean="0">
                <a:solidFill>
                  <a:srgbClr val="FFFFFF"/>
                </a:solidFill>
              </a:rPr>
              <a:t>Low-dose ASA</a:t>
            </a:r>
          </a:p>
          <a:p>
            <a:pPr>
              <a:spcBef>
                <a:spcPct val="0"/>
              </a:spcBef>
              <a:defRPr/>
            </a:pPr>
            <a:r>
              <a:rPr lang="en-US" dirty="0" smtClean="0">
                <a:solidFill>
                  <a:srgbClr val="FFFFFF"/>
                </a:solidFill>
              </a:rPr>
              <a:t>Rivaroxaban 10 mg/day (orthopedic patients)</a:t>
            </a:r>
          </a:p>
          <a:p>
            <a:pPr>
              <a:spcBef>
                <a:spcPct val="0"/>
              </a:spcBef>
              <a:defRPr/>
            </a:pPr>
            <a:r>
              <a:rPr lang="en-US" dirty="0" err="1" smtClean="0">
                <a:solidFill>
                  <a:srgbClr val="FFFFFF"/>
                </a:solidFill>
              </a:rPr>
              <a:t>Apixaban</a:t>
            </a:r>
            <a:r>
              <a:rPr lang="en-US" dirty="0" smtClean="0">
                <a:solidFill>
                  <a:srgbClr val="FFFFFF"/>
                </a:solidFill>
              </a:rPr>
              <a:t> 2.5 mg twice daily (orthopedic patients)</a:t>
            </a:r>
          </a:p>
          <a:p>
            <a:pPr>
              <a:spcBef>
                <a:spcPct val="0"/>
              </a:spcBef>
              <a:defRPr/>
            </a:pPr>
            <a:r>
              <a:rPr lang="en-US" dirty="0" err="1" smtClean="0">
                <a:solidFill>
                  <a:srgbClr val="FFFFFF"/>
                </a:solidFill>
              </a:rPr>
              <a:t>Betrixaban</a:t>
            </a:r>
            <a:r>
              <a:rPr lang="en-US" dirty="0" smtClean="0">
                <a:solidFill>
                  <a:srgbClr val="FFFFFF"/>
                </a:solidFill>
              </a:rPr>
              <a:t> 160 mg on day 1, then 80 mg/day (extended prophylaxis in medical pts)</a:t>
            </a:r>
          </a:p>
          <a:p>
            <a:pPr>
              <a:spcBef>
                <a:spcPct val="0"/>
              </a:spcBef>
              <a:defRPr/>
            </a:pPr>
            <a:r>
              <a:rPr lang="en-US" dirty="0" smtClean="0">
                <a:solidFill>
                  <a:srgbClr val="FFFFFF"/>
                </a:solidFill>
              </a:rPr>
              <a:t>Dabigatran 110 mg day 1, then 220 mg/day (hip replacement)</a:t>
            </a:r>
          </a:p>
          <a:p>
            <a:pPr marL="0" indent="0">
              <a:lnSpc>
                <a:spcPct val="90000"/>
              </a:lnSpc>
              <a:spcBef>
                <a:spcPct val="0"/>
              </a:spcBef>
              <a:buNone/>
              <a:defRPr/>
            </a:pPr>
            <a:endParaRPr lang="en-US" sz="32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28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728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728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728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728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728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728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36646" y="355192"/>
            <a:ext cx="7468030" cy="1955912"/>
          </a:xfrm>
          <a:prstGeom prst="rect">
            <a:avLst/>
          </a:prstGeom>
        </p:spPr>
      </p:pic>
      <p:graphicFrame>
        <p:nvGraphicFramePr>
          <p:cNvPr id="3" name="Table 2"/>
          <p:cNvGraphicFramePr>
            <a:graphicFrameLocks noGrp="1"/>
          </p:cNvGraphicFramePr>
          <p:nvPr>
            <p:extLst/>
          </p:nvPr>
        </p:nvGraphicFramePr>
        <p:xfrm>
          <a:off x="1258650" y="2779977"/>
          <a:ext cx="8024025" cy="2210056"/>
        </p:xfrm>
        <a:graphic>
          <a:graphicData uri="http://schemas.openxmlformats.org/drawingml/2006/table">
            <a:tbl>
              <a:tblPr firstRow="1" bandRow="1">
                <a:tableStyleId>{5C22544A-7EE6-4342-B048-85BDC9FD1C3A}</a:tableStyleId>
              </a:tblPr>
              <a:tblGrid>
                <a:gridCol w="2674675">
                  <a:extLst>
                    <a:ext uri="{9D8B030D-6E8A-4147-A177-3AD203B41FA5}">
                      <a16:colId xmlns:a16="http://schemas.microsoft.com/office/drawing/2014/main" val="1762854621"/>
                    </a:ext>
                  </a:extLst>
                </a:gridCol>
                <a:gridCol w="2674675">
                  <a:extLst>
                    <a:ext uri="{9D8B030D-6E8A-4147-A177-3AD203B41FA5}">
                      <a16:colId xmlns:a16="http://schemas.microsoft.com/office/drawing/2014/main" val="2286129592"/>
                    </a:ext>
                  </a:extLst>
                </a:gridCol>
                <a:gridCol w="2674675">
                  <a:extLst>
                    <a:ext uri="{9D8B030D-6E8A-4147-A177-3AD203B41FA5}">
                      <a16:colId xmlns:a16="http://schemas.microsoft.com/office/drawing/2014/main" val="183695248"/>
                    </a:ext>
                  </a:extLst>
                </a:gridCol>
              </a:tblGrid>
              <a:tr h="989275">
                <a:tc>
                  <a:txBody>
                    <a:bodyPr/>
                    <a:lstStyle/>
                    <a:p>
                      <a:pPr algn="ctr"/>
                      <a:r>
                        <a:rPr lang="en-US" sz="2000" baseline="0" dirty="0" smtClean="0">
                          <a:solidFill>
                            <a:srgbClr val="FF0000"/>
                          </a:solidFill>
                        </a:rPr>
                        <a:t>Drug</a:t>
                      </a:r>
                      <a:endParaRPr lang="en-US" sz="2000" dirty="0">
                        <a:solidFill>
                          <a:srgbClr val="FF0000"/>
                        </a:solidFill>
                      </a:endParaRPr>
                    </a:p>
                  </a:txBody>
                  <a:tcPr marL="95314" marR="95314" marT="47657" marB="47657"/>
                </a:tc>
                <a:tc>
                  <a:txBody>
                    <a:bodyPr/>
                    <a:lstStyle/>
                    <a:p>
                      <a:pPr algn="ctr"/>
                      <a:r>
                        <a:rPr lang="en-US" sz="2000" dirty="0" smtClean="0">
                          <a:solidFill>
                            <a:srgbClr val="FF0000"/>
                          </a:solidFill>
                        </a:rPr>
                        <a:t>Odds ratio</a:t>
                      </a:r>
                      <a:r>
                        <a:rPr lang="en-US" sz="2000" baseline="0" dirty="0" smtClean="0">
                          <a:solidFill>
                            <a:srgbClr val="FF0000"/>
                          </a:solidFill>
                        </a:rPr>
                        <a:t> for symptomatic DVT vs LMWH</a:t>
                      </a:r>
                      <a:endParaRPr lang="en-US" sz="2000" dirty="0">
                        <a:solidFill>
                          <a:srgbClr val="FF0000"/>
                        </a:solidFill>
                      </a:endParaRPr>
                    </a:p>
                  </a:txBody>
                  <a:tcPr marL="95314" marR="95314" marT="47657" marB="47657"/>
                </a:tc>
                <a:tc>
                  <a:txBody>
                    <a:bodyPr/>
                    <a:lstStyle/>
                    <a:p>
                      <a:pPr algn="ctr"/>
                      <a:r>
                        <a:rPr lang="en-US" sz="2000" dirty="0" smtClean="0">
                          <a:solidFill>
                            <a:srgbClr val="FF0000"/>
                          </a:solidFill>
                        </a:rPr>
                        <a:t>95% CI</a:t>
                      </a:r>
                      <a:endParaRPr lang="en-US" sz="2000" dirty="0">
                        <a:solidFill>
                          <a:srgbClr val="FF0000"/>
                        </a:solidFill>
                      </a:endParaRPr>
                    </a:p>
                  </a:txBody>
                  <a:tcPr marL="95314" marR="95314" marT="47657" marB="47657"/>
                </a:tc>
                <a:extLst>
                  <a:ext uri="{0D108BD9-81ED-4DB2-BD59-A6C34878D82A}">
                    <a16:rowId xmlns:a16="http://schemas.microsoft.com/office/drawing/2014/main" val="385315097"/>
                  </a:ext>
                </a:extLst>
              </a:tr>
              <a:tr h="393301">
                <a:tc>
                  <a:txBody>
                    <a:bodyPr/>
                    <a:lstStyle/>
                    <a:p>
                      <a:r>
                        <a:rPr lang="en-US" sz="2000" dirty="0" smtClean="0"/>
                        <a:t>Direct</a:t>
                      </a:r>
                      <a:r>
                        <a:rPr lang="en-US" sz="2000" baseline="0" dirty="0" smtClean="0"/>
                        <a:t> </a:t>
                      </a:r>
                      <a:r>
                        <a:rPr lang="en-US" sz="2000" baseline="0" dirty="0" err="1" smtClean="0"/>
                        <a:t>Xa</a:t>
                      </a:r>
                      <a:r>
                        <a:rPr lang="en-US" sz="2000" baseline="0" dirty="0" smtClean="0"/>
                        <a:t> inhibitors</a:t>
                      </a:r>
                      <a:endParaRPr lang="en-US" sz="2000" dirty="0"/>
                    </a:p>
                  </a:txBody>
                  <a:tcPr marL="95314" marR="95314" marT="47657" marB="47657"/>
                </a:tc>
                <a:tc>
                  <a:txBody>
                    <a:bodyPr/>
                    <a:lstStyle/>
                    <a:p>
                      <a:r>
                        <a:rPr lang="en-US" sz="2000" dirty="0" smtClean="0"/>
                        <a:t>0.45</a:t>
                      </a:r>
                      <a:endParaRPr lang="en-US" sz="2000" dirty="0"/>
                    </a:p>
                  </a:txBody>
                  <a:tcPr marL="95314" marR="95314" marT="47657" marB="47657"/>
                </a:tc>
                <a:tc>
                  <a:txBody>
                    <a:bodyPr/>
                    <a:lstStyle/>
                    <a:p>
                      <a:r>
                        <a:rPr lang="en-US" sz="2000" dirty="0" smtClean="0"/>
                        <a:t>0.35-0.57</a:t>
                      </a:r>
                      <a:endParaRPr lang="en-US" sz="2000" dirty="0"/>
                    </a:p>
                  </a:txBody>
                  <a:tcPr marL="95314" marR="95314" marT="47657" marB="47657"/>
                </a:tc>
                <a:extLst>
                  <a:ext uri="{0D108BD9-81ED-4DB2-BD59-A6C34878D82A}">
                    <a16:rowId xmlns:a16="http://schemas.microsoft.com/office/drawing/2014/main" val="2581219428"/>
                  </a:ext>
                </a:extLst>
              </a:tr>
              <a:tr h="393301">
                <a:tc>
                  <a:txBody>
                    <a:bodyPr/>
                    <a:lstStyle/>
                    <a:p>
                      <a:r>
                        <a:rPr lang="en-US" sz="2000" dirty="0" smtClean="0"/>
                        <a:t>Warfarin (INR 2-3)</a:t>
                      </a:r>
                      <a:endParaRPr lang="en-US" sz="2000" dirty="0"/>
                    </a:p>
                  </a:txBody>
                  <a:tcPr marL="95314" marR="95314" marT="47657" marB="47657"/>
                </a:tc>
                <a:tc>
                  <a:txBody>
                    <a:bodyPr/>
                    <a:lstStyle/>
                    <a:p>
                      <a:r>
                        <a:rPr lang="en-US" sz="2000" dirty="0" smtClean="0"/>
                        <a:t>1.56</a:t>
                      </a:r>
                      <a:endParaRPr lang="en-US" sz="2000" dirty="0"/>
                    </a:p>
                  </a:txBody>
                  <a:tcPr marL="95314" marR="95314" marT="47657" marB="47657"/>
                </a:tc>
                <a:tc>
                  <a:txBody>
                    <a:bodyPr/>
                    <a:lstStyle/>
                    <a:p>
                      <a:r>
                        <a:rPr lang="en-US" sz="2000" dirty="0" smtClean="0"/>
                        <a:t>1.14-2.14</a:t>
                      </a:r>
                      <a:endParaRPr lang="en-US" sz="2000" dirty="0"/>
                    </a:p>
                  </a:txBody>
                  <a:tcPr marL="95314" marR="95314" marT="47657" marB="47657"/>
                </a:tc>
                <a:extLst>
                  <a:ext uri="{0D108BD9-81ED-4DB2-BD59-A6C34878D82A}">
                    <a16:rowId xmlns:a16="http://schemas.microsoft.com/office/drawing/2014/main" val="2219919468"/>
                  </a:ext>
                </a:extLst>
              </a:tr>
              <a:tr h="393301">
                <a:tc>
                  <a:txBody>
                    <a:bodyPr/>
                    <a:lstStyle/>
                    <a:p>
                      <a:r>
                        <a:rPr lang="en-US" sz="2000" dirty="0" smtClean="0"/>
                        <a:t>ASA</a:t>
                      </a:r>
                      <a:endParaRPr lang="en-US" sz="2000" dirty="0"/>
                    </a:p>
                  </a:txBody>
                  <a:tcPr marL="95314" marR="95314" marT="47657" marB="47657"/>
                </a:tc>
                <a:tc>
                  <a:txBody>
                    <a:bodyPr/>
                    <a:lstStyle/>
                    <a:p>
                      <a:r>
                        <a:rPr lang="en-US" sz="2000" dirty="0" smtClean="0"/>
                        <a:t>0.80</a:t>
                      </a:r>
                      <a:endParaRPr lang="en-US" sz="2000" dirty="0"/>
                    </a:p>
                  </a:txBody>
                  <a:tcPr marL="95314" marR="95314" marT="47657" marB="47657"/>
                </a:tc>
                <a:tc>
                  <a:txBody>
                    <a:bodyPr/>
                    <a:lstStyle/>
                    <a:p>
                      <a:r>
                        <a:rPr lang="en-US" sz="2000" dirty="0" smtClean="0"/>
                        <a:t>0.34-1.86</a:t>
                      </a:r>
                      <a:endParaRPr lang="en-US" sz="2000" dirty="0"/>
                    </a:p>
                  </a:txBody>
                  <a:tcPr marL="95314" marR="95314" marT="47657" marB="47657"/>
                </a:tc>
                <a:extLst>
                  <a:ext uri="{0D108BD9-81ED-4DB2-BD59-A6C34878D82A}">
                    <a16:rowId xmlns:a16="http://schemas.microsoft.com/office/drawing/2014/main" val="1834606272"/>
                  </a:ext>
                </a:extLst>
              </a:tr>
            </a:tbl>
          </a:graphicData>
        </a:graphic>
      </p:graphicFrame>
      <p:sp>
        <p:nvSpPr>
          <p:cNvPr id="4" name="TextBox 3"/>
          <p:cNvSpPr txBox="1"/>
          <p:nvPr/>
        </p:nvSpPr>
        <p:spPr>
          <a:xfrm>
            <a:off x="1258650" y="5314601"/>
            <a:ext cx="7345729" cy="381002"/>
          </a:xfrm>
          <a:prstGeom prst="rect">
            <a:avLst/>
          </a:prstGeom>
          <a:noFill/>
        </p:spPr>
        <p:txBody>
          <a:bodyPr wrap="none" rtlCol="0">
            <a:spAutoFit/>
          </a:bodyPr>
          <a:lstStyle/>
          <a:p>
            <a:pPr defTabSz="953171" eaLnBrk="1" hangingPunct="1"/>
            <a:r>
              <a:rPr lang="en-US" sz="1876" b="0" dirty="0">
                <a:solidFill>
                  <a:srgbClr val="000000"/>
                </a:solidFill>
              </a:rPr>
              <a:t>Bleeding risk with </a:t>
            </a:r>
            <a:r>
              <a:rPr lang="en-US" sz="1876" b="0" dirty="0" err="1">
                <a:solidFill>
                  <a:srgbClr val="000000"/>
                </a:solidFill>
              </a:rPr>
              <a:t>Xa</a:t>
            </a:r>
            <a:r>
              <a:rPr lang="en-US" sz="1876" b="0" dirty="0">
                <a:solidFill>
                  <a:srgbClr val="000000"/>
                </a:solidFill>
              </a:rPr>
              <a:t> inhibitors not statistically different from LMWH</a:t>
            </a:r>
          </a:p>
        </p:txBody>
      </p:sp>
      <p:sp>
        <p:nvSpPr>
          <p:cNvPr id="5" name="TextBox 4"/>
          <p:cNvSpPr txBox="1"/>
          <p:nvPr/>
        </p:nvSpPr>
        <p:spPr>
          <a:xfrm>
            <a:off x="1258649" y="2353052"/>
            <a:ext cx="5691558" cy="381002"/>
          </a:xfrm>
          <a:prstGeom prst="rect">
            <a:avLst/>
          </a:prstGeom>
          <a:noFill/>
        </p:spPr>
        <p:txBody>
          <a:bodyPr wrap="none" rtlCol="0">
            <a:spAutoFit/>
          </a:bodyPr>
          <a:lstStyle/>
          <a:p>
            <a:pPr defTabSz="953171" eaLnBrk="1" hangingPunct="1"/>
            <a:r>
              <a:rPr lang="en-US" sz="1876" b="0" dirty="0">
                <a:solidFill>
                  <a:srgbClr val="000000"/>
                </a:solidFill>
              </a:rPr>
              <a:t>Data from RCTs published between 1990 and 2016:</a:t>
            </a:r>
          </a:p>
        </p:txBody>
      </p:sp>
    </p:spTree>
    <p:extLst>
      <p:ext uri="{BB962C8B-B14F-4D97-AF65-F5344CB8AC3E}">
        <p14:creationId xmlns:p14="http://schemas.microsoft.com/office/powerpoint/2010/main" val="2463363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a:defRPr/>
            </a:pPr>
            <a:r>
              <a:rPr lang="en-US" dirty="0" smtClean="0">
                <a:effectLst>
                  <a:outerShdw blurRad="38100" dist="38100" dir="2700000" algn="tl">
                    <a:srgbClr val="000000"/>
                  </a:outerShdw>
                </a:effectLst>
              </a:rPr>
              <a:t>Unfractionated vs LMW Heparin</a:t>
            </a:r>
          </a:p>
        </p:txBody>
      </p:sp>
      <p:graphicFrame>
        <p:nvGraphicFramePr>
          <p:cNvPr id="127086" name="Group 110"/>
          <p:cNvGraphicFramePr>
            <a:graphicFrameLocks noGrp="1"/>
          </p:cNvGraphicFramePr>
          <p:nvPr>
            <p:ph type="tbl" idx="1"/>
            <p:extLst>
              <p:ext uri="{D42A27DB-BD31-4B8C-83A1-F6EECF244321}">
                <p14:modId xmlns:p14="http://schemas.microsoft.com/office/powerpoint/2010/main" val="3614090810"/>
              </p:ext>
            </p:extLst>
          </p:nvPr>
        </p:nvGraphicFramePr>
        <p:xfrm>
          <a:off x="619125" y="1060577"/>
          <a:ext cx="9123361" cy="2550747"/>
        </p:xfrm>
        <a:graphic>
          <a:graphicData uri="http://schemas.openxmlformats.org/drawingml/2006/table">
            <a:tbl>
              <a:tblPr/>
              <a:tblGrid>
                <a:gridCol w="3033712">
                  <a:extLst>
                    <a:ext uri="{9D8B030D-6E8A-4147-A177-3AD203B41FA5}">
                      <a16:colId xmlns:a16="http://schemas.microsoft.com/office/drawing/2014/main" val="20000"/>
                    </a:ext>
                  </a:extLst>
                </a:gridCol>
                <a:gridCol w="3047999">
                  <a:extLst>
                    <a:ext uri="{9D8B030D-6E8A-4147-A177-3AD203B41FA5}">
                      <a16:colId xmlns:a16="http://schemas.microsoft.com/office/drawing/2014/main" val="20001"/>
                    </a:ext>
                  </a:extLst>
                </a:gridCol>
                <a:gridCol w="3041650">
                  <a:extLst>
                    <a:ext uri="{9D8B030D-6E8A-4147-A177-3AD203B41FA5}">
                      <a16:colId xmlns:a16="http://schemas.microsoft.com/office/drawing/2014/main" val="20002"/>
                    </a:ext>
                  </a:extLst>
                </a:gridCol>
              </a:tblGrid>
              <a:tr h="64302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FF0066"/>
                          </a:solidFill>
                          <a:effectLst/>
                          <a:latin typeface="Arial" charset="0"/>
                        </a:rPr>
                        <a:t>Agent</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FF0066"/>
                          </a:solidFill>
                          <a:effectLst/>
                          <a:latin typeface="Arial" charset="0"/>
                        </a:rPr>
                        <a:t>Advantages</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FF0066"/>
                          </a:solidFill>
                          <a:effectLst/>
                          <a:latin typeface="Arial" charset="0"/>
                        </a:rPr>
                        <a:t>Disadvantages</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9383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charset="0"/>
                        </a:rPr>
                        <a:t>Heparin</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charset="0"/>
                        </a:rPr>
                        <a:t>Cost</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bg1"/>
                          </a:solidFill>
                          <a:effectLst/>
                          <a:latin typeface="Arial" charset="0"/>
                        </a:rPr>
                        <a:t>HIT risk</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bg1"/>
                          </a:solidFill>
                          <a:effectLst/>
                          <a:latin typeface="Arial" charset="0"/>
                        </a:rPr>
                        <a:t>Shorter half-life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6939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bg1"/>
                          </a:solidFill>
                          <a:effectLst/>
                          <a:latin typeface="Arial" charset="0"/>
                        </a:rPr>
                        <a:t>LMWH</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bg1"/>
                          </a:solidFill>
                          <a:effectLst/>
                          <a:latin typeface="Arial" charset="0"/>
                        </a:rPr>
                        <a:t>Lower risk of HIT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bg1"/>
                          </a:solidFill>
                          <a:effectLst/>
                          <a:latin typeface="Arial" charset="0"/>
                        </a:rPr>
                        <a:t>Once daily dosing option</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charset="0"/>
                        </a:rPr>
                        <a:t>Cost</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charset="0"/>
                        </a:rPr>
                        <a:t>Higher blood levels in renal failure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3" name="Rectangle 3"/>
          <p:cNvSpPr>
            <a:spLocks noGrp="1" noChangeArrowheads="1"/>
          </p:cNvSpPr>
          <p:nvPr>
            <p:ph type="title"/>
          </p:nvPr>
        </p:nvSpPr>
        <p:spPr/>
        <p:txBody>
          <a:bodyPr lIns="0" rIns="0" anchor="t" anchorCtr="1"/>
          <a:lstStyle/>
          <a:p>
            <a:pPr>
              <a:defRPr/>
            </a:pPr>
            <a:r>
              <a:rPr lang="en-US" dirty="0" smtClean="0">
                <a:effectLst>
                  <a:outerShdw blurRad="38100" dist="38100" dir="2700000" algn="tl">
                    <a:srgbClr val="000000"/>
                  </a:outerShdw>
                </a:effectLst>
              </a:rPr>
              <a:t>LMWH vs unfractionated heparin prophylaxis</a:t>
            </a:r>
            <a:endParaRPr lang="en-US" dirty="0">
              <a:effectLst>
                <a:outerShdw blurRad="38100" dist="38100" dir="2700000" algn="tl">
                  <a:srgbClr val="000000"/>
                </a:outerShdw>
              </a:effectLst>
            </a:endParaRPr>
          </a:p>
        </p:txBody>
      </p:sp>
      <p:sp>
        <p:nvSpPr>
          <p:cNvPr id="97282" name="Rectangle 2"/>
          <p:cNvSpPr>
            <a:spLocks noGrp="1" noChangeArrowheads="1"/>
          </p:cNvSpPr>
          <p:nvPr>
            <p:ph type="body" idx="1"/>
          </p:nvPr>
        </p:nvSpPr>
        <p:spPr>
          <a:xfrm>
            <a:off x="609604" y="914527"/>
            <a:ext cx="9123363" cy="6019799"/>
          </a:xfrm>
        </p:spPr>
        <p:txBody>
          <a:bodyPr lIns="0" rIns="0" anchorCtr="1"/>
          <a:lstStyle/>
          <a:p>
            <a:pPr>
              <a:spcBef>
                <a:spcPct val="0"/>
              </a:spcBef>
              <a:buClr>
                <a:srgbClr val="FFFFFF"/>
              </a:buClr>
              <a:defRPr/>
            </a:pPr>
            <a:r>
              <a:rPr lang="en-US" dirty="0" smtClean="0">
                <a:solidFill>
                  <a:srgbClr val="FFFFFF"/>
                </a:solidFill>
              </a:rPr>
              <a:t>In acutely ill medical patient:  </a:t>
            </a:r>
            <a:r>
              <a:rPr lang="en-US" dirty="0" err="1" smtClean="0">
                <a:solidFill>
                  <a:srgbClr val="FFFFFF"/>
                </a:solidFill>
              </a:rPr>
              <a:t>nonsignificant</a:t>
            </a:r>
            <a:r>
              <a:rPr lang="en-US" dirty="0" smtClean="0">
                <a:solidFill>
                  <a:srgbClr val="FFFFFF"/>
                </a:solidFill>
              </a:rPr>
              <a:t> reduction in risk of DVT and nonfatal PE, significant reduction in bleeding risk with LMWH                  </a:t>
            </a:r>
            <a:r>
              <a:rPr lang="en-US" sz="2000" dirty="0" smtClean="0">
                <a:solidFill>
                  <a:srgbClr val="FFFFFF"/>
                </a:solidFill>
              </a:rPr>
              <a:t>(</a:t>
            </a:r>
            <a:r>
              <a:rPr lang="en-US" sz="2000" i="1" dirty="0" smtClean="0"/>
              <a:t>Chest 2012; 141:e195s)</a:t>
            </a:r>
            <a:endParaRPr lang="en-US" sz="2000" i="1" dirty="0"/>
          </a:p>
          <a:p>
            <a:pPr>
              <a:spcBef>
                <a:spcPct val="0"/>
              </a:spcBef>
              <a:buClr>
                <a:srgbClr val="FFFFFF"/>
              </a:buClr>
              <a:defRPr/>
            </a:pPr>
            <a:endParaRPr lang="en-US" dirty="0" smtClean="0">
              <a:solidFill>
                <a:srgbClr val="FFFFFF"/>
              </a:solidFill>
            </a:endParaRPr>
          </a:p>
          <a:p>
            <a:pPr>
              <a:spcBef>
                <a:spcPct val="0"/>
              </a:spcBef>
              <a:buClr>
                <a:srgbClr val="FFFFFF"/>
              </a:buClr>
              <a:defRPr/>
            </a:pPr>
            <a:r>
              <a:rPr lang="en-US" dirty="0" smtClean="0">
                <a:solidFill>
                  <a:srgbClr val="FFFFFF"/>
                </a:solidFill>
              </a:rPr>
              <a:t>In general surgery: no significant difference in risk of VTE or bleeding with LMWH vs UFH                 </a:t>
            </a:r>
            <a:r>
              <a:rPr lang="en-US" sz="2000" dirty="0" smtClean="0">
                <a:solidFill>
                  <a:srgbClr val="FFFFFF"/>
                </a:solidFill>
              </a:rPr>
              <a:t>(</a:t>
            </a:r>
            <a:r>
              <a:rPr lang="en-US" sz="2000" i="1" dirty="0" smtClean="0"/>
              <a:t>Chest 2012; 141:e227s)</a:t>
            </a:r>
            <a:endParaRPr lang="en-US" sz="2000" i="1" dirty="0"/>
          </a:p>
          <a:p>
            <a:pPr marL="0" indent="0">
              <a:spcBef>
                <a:spcPct val="0"/>
              </a:spcBef>
              <a:buClr>
                <a:srgbClr val="FFFFFF"/>
              </a:buClr>
              <a:buNone/>
              <a:defRPr/>
            </a:pPr>
            <a:endParaRPr lang="en-US" dirty="0" smtClean="0">
              <a:solidFill>
                <a:srgbClr val="FFFFFF"/>
              </a:solidFill>
            </a:endParaRPr>
          </a:p>
          <a:p>
            <a:pPr>
              <a:spcBef>
                <a:spcPct val="0"/>
              </a:spcBef>
              <a:buClr>
                <a:srgbClr val="FFFFFF"/>
              </a:buClr>
              <a:defRPr/>
            </a:pPr>
            <a:r>
              <a:rPr lang="en-US" dirty="0" smtClean="0">
                <a:solidFill>
                  <a:srgbClr val="FFFFFF"/>
                </a:solidFill>
              </a:rPr>
              <a:t>In orthopedic surgery: significant reduction in VTE risk with no increase in bleeding risk with LMWH </a:t>
            </a:r>
            <a:r>
              <a:rPr lang="en-US" sz="2000" dirty="0" smtClean="0">
                <a:solidFill>
                  <a:srgbClr val="FFFFFF"/>
                </a:solidFill>
              </a:rPr>
              <a:t>(</a:t>
            </a:r>
            <a:r>
              <a:rPr lang="en-US" sz="2000" i="1" dirty="0" smtClean="0"/>
              <a:t>Chest 2012; 141:e278s)</a:t>
            </a:r>
            <a:endParaRPr lang="en-US" sz="2000" i="1" dirty="0"/>
          </a:p>
          <a:p>
            <a:pPr>
              <a:spcBef>
                <a:spcPct val="0"/>
              </a:spcBef>
              <a:buClr>
                <a:srgbClr val="FFFFFF"/>
              </a:buClr>
              <a:defRPr/>
            </a:pPr>
            <a:endParaRPr lang="en-US" dirty="0" smtClean="0">
              <a:solidFill>
                <a:srgbClr val="FFFFFF"/>
              </a:solidFill>
            </a:endParaRPr>
          </a:p>
        </p:txBody>
      </p:sp>
    </p:spTree>
    <p:extLst>
      <p:ext uri="{BB962C8B-B14F-4D97-AF65-F5344CB8AC3E}">
        <p14:creationId xmlns:p14="http://schemas.microsoft.com/office/powerpoint/2010/main" val="41511376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2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743200"/>
            <a:ext cx="5057775" cy="381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8548" name="Text Box 4"/>
          <p:cNvSpPr txBox="1">
            <a:spLocks noChangeArrowheads="1"/>
          </p:cNvSpPr>
          <p:nvPr/>
        </p:nvSpPr>
        <p:spPr bwMode="auto">
          <a:xfrm>
            <a:off x="0" y="244475"/>
            <a:ext cx="10380663"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5" tIns="45692" rIns="91385" bIns="45692">
            <a:spAutoFit/>
          </a:bodyPr>
          <a:lstStyle/>
          <a:p>
            <a:pPr marL="456927" marR="0" lvl="1"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outerShdw>
                </a:effectLst>
                <a:uLnTx/>
                <a:uFillTx/>
                <a:latin typeface="Arial" charset="0"/>
                <a:ea typeface="+mn-ea"/>
                <a:cs typeface="+mn-cs"/>
              </a:rPr>
              <a:t>UNFRACTIONATED HEPARIN IS MORE LIKELY TO CAUSE HIT THAN LMWH</a:t>
            </a:r>
          </a:p>
        </p:txBody>
      </p:sp>
      <p:sp>
        <p:nvSpPr>
          <p:cNvPr id="108549" name="Text Box 5"/>
          <p:cNvSpPr txBox="1">
            <a:spLocks noChangeArrowheads="1"/>
          </p:cNvSpPr>
          <p:nvPr/>
        </p:nvSpPr>
        <p:spPr bwMode="auto">
          <a:xfrm>
            <a:off x="0" y="1463675"/>
            <a:ext cx="103806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5" tIns="45692" rIns="91385" bIns="45692">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66FFFF"/>
                </a:solidFill>
                <a:effectLst>
                  <a:outerShdw blurRad="38100" dist="38100" dir="2700000" algn="tl">
                    <a:srgbClr val="000000"/>
                  </a:outerShdw>
                </a:effectLst>
                <a:uLnTx/>
                <a:uFillTx/>
                <a:latin typeface="Arial" charset="0"/>
                <a:ea typeface="+mn-ea"/>
                <a:cs typeface="+mn-cs"/>
              </a:rPr>
              <a:t>Randomized trial in pts having hip surgery</a:t>
            </a:r>
          </a:p>
        </p:txBody>
      </p:sp>
      <p:sp>
        <p:nvSpPr>
          <p:cNvPr id="11269" name="Text Box 6"/>
          <p:cNvSpPr txBox="1">
            <a:spLocks noChangeArrowheads="1"/>
          </p:cNvSpPr>
          <p:nvPr/>
        </p:nvSpPr>
        <p:spPr bwMode="auto">
          <a:xfrm>
            <a:off x="0" y="2057400"/>
            <a:ext cx="10380663" cy="37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5" tIns="45692" rIns="91385" bIns="45692">
            <a:spAutoFit/>
          </a:bodyPr>
          <a:lstStyle>
            <a:lvl1pPr>
              <a:defRPr b="1">
                <a:solidFill>
                  <a:srgbClr val="FFFFFF"/>
                </a:solidFill>
                <a:latin typeface="Arial" charset="0"/>
              </a:defRPr>
            </a:lvl1pPr>
            <a:lvl2pPr marL="742950" indent="-285750">
              <a:defRPr b="1">
                <a:solidFill>
                  <a:srgbClr val="FFFFFF"/>
                </a:solidFill>
                <a:latin typeface="Arial" charset="0"/>
              </a:defRPr>
            </a:lvl2pPr>
            <a:lvl3pPr marL="1143000" indent="-228600">
              <a:defRPr b="1">
                <a:solidFill>
                  <a:srgbClr val="FFFFFF"/>
                </a:solidFill>
                <a:latin typeface="Arial" charset="0"/>
              </a:defRPr>
            </a:lvl3pPr>
            <a:lvl4pPr marL="1600200" indent="-228600">
              <a:defRPr b="1">
                <a:solidFill>
                  <a:srgbClr val="FFFFFF"/>
                </a:solidFill>
                <a:latin typeface="Arial" charset="0"/>
              </a:defRPr>
            </a:lvl4pPr>
            <a:lvl5pPr marL="2057400" indent="-228600">
              <a:defRPr b="1">
                <a:solidFill>
                  <a:srgbClr val="FFFFFF"/>
                </a:solidFill>
                <a:latin typeface="Arial" charset="0"/>
              </a:defRPr>
            </a:lvl5pPr>
            <a:lvl6pPr marL="2514600" indent="-228600" eaLnBrk="0" fontAlgn="base" hangingPunct="0">
              <a:spcBef>
                <a:spcPct val="0"/>
              </a:spcBef>
              <a:spcAft>
                <a:spcPct val="0"/>
              </a:spcAft>
              <a:defRPr b="1">
                <a:solidFill>
                  <a:srgbClr val="FFFFFF"/>
                </a:solidFill>
                <a:latin typeface="Arial" charset="0"/>
              </a:defRPr>
            </a:lvl6pPr>
            <a:lvl7pPr marL="2971800" indent="-228600" eaLnBrk="0" fontAlgn="base" hangingPunct="0">
              <a:spcBef>
                <a:spcPct val="0"/>
              </a:spcBef>
              <a:spcAft>
                <a:spcPct val="0"/>
              </a:spcAft>
              <a:defRPr b="1">
                <a:solidFill>
                  <a:srgbClr val="FFFFFF"/>
                </a:solidFill>
                <a:latin typeface="Arial" charset="0"/>
              </a:defRPr>
            </a:lvl7pPr>
            <a:lvl8pPr marL="3429000" indent="-228600" eaLnBrk="0" fontAlgn="base" hangingPunct="0">
              <a:spcBef>
                <a:spcPct val="0"/>
              </a:spcBef>
              <a:spcAft>
                <a:spcPct val="0"/>
              </a:spcAft>
              <a:defRPr b="1">
                <a:solidFill>
                  <a:srgbClr val="FFFFFF"/>
                </a:solidFill>
                <a:latin typeface="Arial" charset="0"/>
              </a:defRPr>
            </a:lvl8pPr>
            <a:lvl9pPr marL="3886200" indent="-228600" eaLnBrk="0" fontAlgn="base" hangingPunct="0">
              <a:spcBef>
                <a:spcPct val="0"/>
              </a:spcBef>
              <a:spcAft>
                <a:spcPct val="0"/>
              </a:spcAft>
              <a:defRPr b="1">
                <a:solidFill>
                  <a:srgbClr val="FFFFFF"/>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Arial" charset="0"/>
                <a:ea typeface="+mn-ea"/>
                <a:cs typeface="+mn-cs"/>
              </a:rPr>
              <a:t>Warkentin et al, NEJM 1995;332:1330</a:t>
            </a:r>
          </a:p>
        </p:txBody>
      </p:sp>
    </p:spTree>
    <p:extLst>
      <p:ext uri="{BB962C8B-B14F-4D97-AF65-F5344CB8AC3E}">
        <p14:creationId xmlns:p14="http://schemas.microsoft.com/office/powerpoint/2010/main" val="2135575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80652" y="1350275"/>
            <a:ext cx="8568287" cy="5589740"/>
          </a:xfrm>
          <a:prstGeom prst="rect">
            <a:avLst/>
          </a:prstGeom>
        </p:spPr>
      </p:pic>
      <p:sp>
        <p:nvSpPr>
          <p:cNvPr id="3" name="Title 2"/>
          <p:cNvSpPr>
            <a:spLocks noGrp="1"/>
          </p:cNvSpPr>
          <p:nvPr>
            <p:ph type="title"/>
          </p:nvPr>
        </p:nvSpPr>
        <p:spPr>
          <a:xfrm>
            <a:off x="1139507" y="79428"/>
            <a:ext cx="8101648" cy="1191419"/>
          </a:xfrm>
        </p:spPr>
        <p:txBody>
          <a:bodyPr/>
          <a:lstStyle/>
          <a:p>
            <a:r>
              <a:rPr lang="en-US" sz="2502" dirty="0"/>
              <a:t>Switching from UFH to LMWH as the preferred agent for VTE prevention and treatment reduced incidence of HIT with thrombosis by 91%</a:t>
            </a:r>
          </a:p>
        </p:txBody>
      </p:sp>
    </p:spTree>
    <p:extLst>
      <p:ext uri="{BB962C8B-B14F-4D97-AF65-F5344CB8AC3E}">
        <p14:creationId xmlns:p14="http://schemas.microsoft.com/office/powerpoint/2010/main" val="41211745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3" name="Rectangle 3"/>
          <p:cNvSpPr>
            <a:spLocks noGrp="1" noChangeArrowheads="1"/>
          </p:cNvSpPr>
          <p:nvPr>
            <p:ph type="title"/>
          </p:nvPr>
        </p:nvSpPr>
        <p:spPr/>
        <p:txBody>
          <a:bodyPr lIns="0" rIns="0" anchor="t" anchorCtr="1"/>
          <a:lstStyle/>
          <a:p>
            <a:pPr>
              <a:defRPr/>
            </a:pPr>
            <a:r>
              <a:rPr lang="en-US" sz="4100" dirty="0" smtClean="0">
                <a:effectLst>
                  <a:outerShdw blurRad="38100" dist="38100" dir="2700000" algn="tl">
                    <a:srgbClr val="000000"/>
                  </a:outerShdw>
                </a:effectLst>
              </a:rPr>
              <a:t>MECHANICAL THROMBOPROPHYLAXIS</a:t>
            </a:r>
            <a:endParaRPr lang="en-US" sz="4100" dirty="0">
              <a:effectLst>
                <a:outerShdw blurRad="38100" dist="38100" dir="2700000" algn="tl">
                  <a:srgbClr val="000000"/>
                </a:outerShdw>
              </a:effectLst>
            </a:endParaRPr>
          </a:p>
        </p:txBody>
      </p:sp>
      <p:sp>
        <p:nvSpPr>
          <p:cNvPr id="97282" name="Rectangle 2"/>
          <p:cNvSpPr>
            <a:spLocks noGrp="1" noChangeArrowheads="1"/>
          </p:cNvSpPr>
          <p:nvPr>
            <p:ph type="body" idx="1"/>
          </p:nvPr>
        </p:nvSpPr>
        <p:spPr>
          <a:xfrm>
            <a:off x="542131" y="907256"/>
            <a:ext cx="9123363" cy="6019799"/>
          </a:xfrm>
        </p:spPr>
        <p:txBody>
          <a:bodyPr lIns="0" rIns="0" anchorCtr="1"/>
          <a:lstStyle/>
          <a:p>
            <a:pPr marL="0" indent="0">
              <a:spcBef>
                <a:spcPct val="0"/>
              </a:spcBef>
              <a:buClr>
                <a:srgbClr val="FFFFFF"/>
              </a:buClr>
              <a:buNone/>
              <a:defRPr/>
            </a:pPr>
            <a:r>
              <a:rPr lang="en-US" sz="3200" dirty="0">
                <a:solidFill>
                  <a:srgbClr val="FFFFFF"/>
                </a:solidFill>
              </a:rPr>
              <a:t>G</a:t>
            </a:r>
            <a:r>
              <a:rPr lang="en-US" sz="3200" dirty="0" smtClean="0">
                <a:solidFill>
                  <a:srgbClr val="FFFFFF"/>
                </a:solidFill>
              </a:rPr>
              <a:t>raded compression stockings</a:t>
            </a:r>
          </a:p>
          <a:p>
            <a:pPr lvl="1">
              <a:spcBef>
                <a:spcPct val="0"/>
              </a:spcBef>
              <a:buClr>
                <a:srgbClr val="FFFFFF"/>
              </a:buClr>
              <a:defRPr/>
            </a:pPr>
            <a:r>
              <a:rPr lang="en-US" sz="3200" dirty="0" smtClean="0">
                <a:solidFill>
                  <a:srgbClr val="FFFFFF"/>
                </a:solidFill>
              </a:rPr>
              <a:t>Knee- or thigh-high</a:t>
            </a:r>
          </a:p>
          <a:p>
            <a:pPr lvl="1">
              <a:spcBef>
                <a:spcPct val="0"/>
              </a:spcBef>
              <a:buClr>
                <a:srgbClr val="FFFFFF"/>
              </a:buClr>
              <a:defRPr/>
            </a:pPr>
            <a:endParaRPr lang="en-US" sz="3200" dirty="0" smtClean="0">
              <a:solidFill>
                <a:srgbClr val="FFFFFF"/>
              </a:solidFill>
            </a:endParaRPr>
          </a:p>
          <a:p>
            <a:pPr marL="0" indent="0">
              <a:spcBef>
                <a:spcPct val="0"/>
              </a:spcBef>
              <a:buClr>
                <a:srgbClr val="FFFFFF"/>
              </a:buClr>
              <a:buNone/>
              <a:defRPr/>
            </a:pPr>
            <a:endParaRPr lang="en-US" sz="3200" dirty="0" smtClean="0">
              <a:solidFill>
                <a:srgbClr val="FFFFFF"/>
              </a:solidFill>
            </a:endParaRPr>
          </a:p>
          <a:p>
            <a:pPr marL="0" indent="0">
              <a:spcBef>
                <a:spcPct val="0"/>
              </a:spcBef>
              <a:buClr>
                <a:srgbClr val="FFFFFF"/>
              </a:buClr>
              <a:buNone/>
              <a:defRPr/>
            </a:pPr>
            <a:r>
              <a:rPr lang="en-US" sz="3200" dirty="0" smtClean="0">
                <a:solidFill>
                  <a:srgbClr val="FFFFFF"/>
                </a:solidFill>
              </a:rPr>
              <a:t>Venous foot pump </a:t>
            </a:r>
          </a:p>
          <a:p>
            <a:pPr>
              <a:spcBef>
                <a:spcPct val="0"/>
              </a:spcBef>
              <a:defRPr/>
            </a:pPr>
            <a:endParaRPr lang="en-US" dirty="0" smtClean="0">
              <a:solidFill>
                <a:srgbClr val="FFFFFF"/>
              </a:solidFill>
            </a:endParaRPr>
          </a:p>
          <a:p>
            <a:pPr marL="0" indent="0">
              <a:lnSpc>
                <a:spcPct val="90000"/>
              </a:lnSpc>
              <a:spcBef>
                <a:spcPct val="0"/>
              </a:spcBef>
              <a:buNone/>
              <a:defRPr/>
            </a:pPr>
            <a:endParaRPr lang="en-US" sz="3200" dirty="0">
              <a:solidFill>
                <a:srgbClr val="FFFFFF"/>
              </a:solidFill>
            </a:endParaRPr>
          </a:p>
          <a:p>
            <a:pPr>
              <a:spcBef>
                <a:spcPct val="0"/>
              </a:spcBef>
              <a:buClr>
                <a:srgbClr val="FFFFFF"/>
              </a:buClr>
              <a:buFont typeface="Wingdings" panose="05000000000000000000" pitchFamily="2" charset="2"/>
              <a:buChar char="Ø"/>
              <a:defRPr/>
            </a:pPr>
            <a:r>
              <a:rPr lang="en-US" sz="3200" dirty="0" smtClean="0">
                <a:solidFill>
                  <a:srgbClr val="FFFFFF"/>
                </a:solidFill>
              </a:rPr>
              <a:t>Intermittent pneumatic compression – most effective </a:t>
            </a:r>
            <a:r>
              <a:rPr lang="en-US" sz="3200" i="1" dirty="0" smtClean="0">
                <a:solidFill>
                  <a:srgbClr val="FFFFFF"/>
                </a:solidFill>
              </a:rPr>
              <a:t>if used properly</a:t>
            </a:r>
          </a:p>
        </p:txBody>
      </p:sp>
    </p:spTree>
    <p:extLst>
      <p:ext uri="{BB962C8B-B14F-4D97-AF65-F5344CB8AC3E}">
        <p14:creationId xmlns:p14="http://schemas.microsoft.com/office/powerpoint/2010/main" val="11184937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728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282">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728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01" y="93663"/>
            <a:ext cx="10144125" cy="965200"/>
          </a:xfrm>
        </p:spPr>
        <p:txBody>
          <a:bodyPr/>
          <a:lstStyle/>
          <a:p>
            <a:pPr>
              <a:defRPr/>
            </a:pPr>
            <a:r>
              <a:rPr lang="en-US" sz="3200" dirty="0" err="1"/>
              <a:t>Thromboprophylaxis</a:t>
            </a:r>
            <a:r>
              <a:rPr lang="en-US" sz="3200" dirty="0"/>
              <a:t> in acutely ill medical patients</a:t>
            </a:r>
            <a:br>
              <a:rPr lang="en-US" sz="3200" dirty="0"/>
            </a:br>
            <a:r>
              <a:rPr lang="en-US" sz="2800" i="1" dirty="0">
                <a:solidFill>
                  <a:schemeClr val="accent1">
                    <a:lumMod val="40000"/>
                    <a:lumOff val="60000"/>
                  </a:schemeClr>
                </a:solidFill>
              </a:rPr>
              <a:t>2012 ACCP recommendations</a:t>
            </a:r>
          </a:p>
        </p:txBody>
      </p:sp>
      <p:sp>
        <p:nvSpPr>
          <p:cNvPr id="19459" name="Content Placeholder 2"/>
          <p:cNvSpPr>
            <a:spLocks noGrp="1"/>
          </p:cNvSpPr>
          <p:nvPr>
            <p:ph idx="1"/>
          </p:nvPr>
        </p:nvSpPr>
        <p:spPr>
          <a:xfrm>
            <a:off x="541338" y="1287463"/>
            <a:ext cx="9124950" cy="4692650"/>
          </a:xfrm>
        </p:spPr>
        <p:txBody>
          <a:bodyPr/>
          <a:lstStyle/>
          <a:p>
            <a:r>
              <a:rPr lang="en-US" smtClean="0"/>
              <a:t>Patients with increased VTE risk:</a:t>
            </a:r>
          </a:p>
          <a:p>
            <a:pPr lvl="1"/>
            <a:r>
              <a:rPr lang="en-US" smtClean="0"/>
              <a:t>LMWH, low-dose UFH or fondaparinux</a:t>
            </a:r>
          </a:p>
          <a:p>
            <a:r>
              <a:rPr lang="en-US" smtClean="0"/>
              <a:t>Patients with low VTE risk:</a:t>
            </a:r>
          </a:p>
          <a:p>
            <a:pPr lvl="1"/>
            <a:r>
              <a:rPr lang="en-US" smtClean="0"/>
              <a:t>No prophylaxis</a:t>
            </a:r>
          </a:p>
          <a:p>
            <a:r>
              <a:rPr lang="en-US" smtClean="0"/>
              <a:t>Patients who are bleeding or at high risk for bleeding:</a:t>
            </a:r>
          </a:p>
          <a:p>
            <a:pPr lvl="1"/>
            <a:r>
              <a:rPr lang="en-US" smtClean="0"/>
              <a:t>No anticoagulant prophylaxis</a:t>
            </a:r>
          </a:p>
          <a:p>
            <a:pPr lvl="1"/>
            <a:r>
              <a:rPr lang="en-US" smtClean="0"/>
              <a:t>Mechanical prophylaxis if VTE risk high</a:t>
            </a:r>
          </a:p>
        </p:txBody>
      </p:sp>
      <p:sp>
        <p:nvSpPr>
          <p:cNvPr id="19460" name="TextBox 3"/>
          <p:cNvSpPr txBox="1">
            <a:spLocks noChangeArrowheads="1"/>
          </p:cNvSpPr>
          <p:nvPr/>
        </p:nvSpPr>
        <p:spPr bwMode="auto">
          <a:xfrm>
            <a:off x="6942206" y="6392931"/>
            <a:ext cx="2990445" cy="39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i="1">
                <a:solidFill>
                  <a:schemeClr val="bg1"/>
                </a:solidFill>
              </a:rPr>
              <a:t>Chest 2012;141:7S-47S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lstStyle/>
          <a:p>
            <a:pPr>
              <a:defRPr/>
            </a:pPr>
            <a:r>
              <a:rPr lang="en-US" dirty="0" smtClean="0">
                <a:solidFill>
                  <a:schemeClr val="tx1"/>
                </a:solidFill>
                <a:effectLst>
                  <a:outerShdw blurRad="38100" dist="38100" dir="2700000" algn="tl">
                    <a:srgbClr val="000000"/>
                  </a:outerShdw>
                </a:effectLst>
              </a:rPr>
              <a:t>VTE Risk in Surgery: Rogers Score</a:t>
            </a:r>
          </a:p>
        </p:txBody>
      </p:sp>
      <p:grpSp>
        <p:nvGrpSpPr>
          <p:cNvPr id="20483" name="Group 2"/>
          <p:cNvGrpSpPr>
            <a:grpSpLocks/>
          </p:cNvGrpSpPr>
          <p:nvPr/>
        </p:nvGrpSpPr>
        <p:grpSpPr bwMode="auto">
          <a:xfrm>
            <a:off x="541338" y="1135064"/>
            <a:ext cx="9067800" cy="4927600"/>
            <a:chOff x="542131" y="1135856"/>
            <a:chExt cx="9067800" cy="4926189"/>
          </a:xfrm>
        </p:grpSpPr>
        <p:pic>
          <p:nvPicPr>
            <p:cNvPr id="20485" name="Picture 2"/>
            <p:cNvPicPr>
              <a:picLocks noChangeAspect="1" noChangeArrowheads="1"/>
            </p:cNvPicPr>
            <p:nvPr/>
          </p:nvPicPr>
          <p:blipFill>
            <a:blip r:embed="rId3">
              <a:extLst>
                <a:ext uri="{28A0092B-C50C-407E-A947-70E740481C1C}">
                  <a14:useLocalDpi xmlns:a14="http://schemas.microsoft.com/office/drawing/2010/main" val="0"/>
                </a:ext>
              </a:extLst>
            </a:blip>
            <a:srcRect b="47697"/>
            <a:stretch>
              <a:fillRect/>
            </a:stretch>
          </p:blipFill>
          <p:spPr bwMode="auto">
            <a:xfrm>
              <a:off x="542131" y="1135856"/>
              <a:ext cx="4840881" cy="4698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486" name="Group 1"/>
            <p:cNvGrpSpPr>
              <a:grpSpLocks/>
            </p:cNvGrpSpPr>
            <p:nvPr/>
          </p:nvGrpSpPr>
          <p:grpSpPr bwMode="auto">
            <a:xfrm>
              <a:off x="5647531" y="1135856"/>
              <a:ext cx="3962400" cy="4926189"/>
              <a:chOff x="5647531" y="3253670"/>
              <a:chExt cx="2717359" cy="2808375"/>
            </a:xfrm>
          </p:grpSpPr>
          <p:pic>
            <p:nvPicPr>
              <p:cNvPr id="20487" name="Picture 3"/>
              <p:cNvPicPr>
                <a:picLocks noChangeAspect="1" noChangeArrowheads="1"/>
              </p:cNvPicPr>
              <p:nvPr/>
            </p:nvPicPr>
            <p:blipFill>
              <a:blip r:embed="rId3">
                <a:extLst>
                  <a:ext uri="{28A0092B-C50C-407E-A947-70E740481C1C}">
                    <a14:useLocalDpi xmlns:a14="http://schemas.microsoft.com/office/drawing/2010/main" val="0"/>
                  </a:ext>
                </a:extLst>
              </a:blip>
              <a:srcRect t="51649"/>
              <a:stretch>
                <a:fillRect/>
              </a:stretch>
            </p:blipFill>
            <p:spPr bwMode="auto">
              <a:xfrm>
                <a:off x="5647531" y="3635023"/>
                <a:ext cx="2705100" cy="2427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8" name="Picture 4"/>
              <p:cNvPicPr>
                <a:picLocks noChangeAspect="1" noChangeArrowheads="1"/>
              </p:cNvPicPr>
              <p:nvPr/>
            </p:nvPicPr>
            <p:blipFill>
              <a:blip r:embed="rId3">
                <a:extLst>
                  <a:ext uri="{28A0092B-C50C-407E-A947-70E740481C1C}">
                    <a14:useLocalDpi xmlns:a14="http://schemas.microsoft.com/office/drawing/2010/main" val="0"/>
                  </a:ext>
                </a:extLst>
              </a:blip>
              <a:srcRect b="92403"/>
              <a:stretch>
                <a:fillRect/>
              </a:stretch>
            </p:blipFill>
            <p:spPr bwMode="auto">
              <a:xfrm>
                <a:off x="5659790" y="3253670"/>
                <a:ext cx="2705100" cy="381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0484" name="TextBox 3"/>
          <p:cNvSpPr txBox="1">
            <a:spLocks noChangeArrowheads="1"/>
          </p:cNvSpPr>
          <p:nvPr/>
        </p:nvSpPr>
        <p:spPr bwMode="auto">
          <a:xfrm>
            <a:off x="6713604" y="6656449"/>
            <a:ext cx="3439222" cy="36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1800" i="1"/>
              <a:t>J Am Coll Surg 2007;204:1211</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119201" y="93663"/>
            <a:ext cx="10144125" cy="660400"/>
          </a:xfrm>
        </p:spPr>
        <p:txBody>
          <a:bodyPr/>
          <a:lstStyle/>
          <a:p>
            <a:pPr>
              <a:defRPr/>
            </a:pPr>
            <a:r>
              <a:rPr lang="en-US" dirty="0" smtClean="0">
                <a:solidFill>
                  <a:schemeClr val="tx1"/>
                </a:solidFill>
                <a:effectLst>
                  <a:outerShdw blurRad="38100" dist="38100" dir="2700000" algn="tl">
                    <a:srgbClr val="000000"/>
                  </a:outerShdw>
                </a:effectLst>
              </a:rPr>
              <a:t>VTE Risk in Surgery: </a:t>
            </a:r>
            <a:r>
              <a:rPr lang="en-US" dirty="0" err="1" smtClean="0">
                <a:solidFill>
                  <a:schemeClr val="tx1"/>
                </a:solidFill>
                <a:effectLst>
                  <a:outerShdw blurRad="38100" dist="38100" dir="2700000" algn="tl">
                    <a:srgbClr val="000000"/>
                  </a:outerShdw>
                </a:effectLst>
              </a:rPr>
              <a:t>Caprini</a:t>
            </a:r>
            <a:r>
              <a:rPr lang="en-US" dirty="0" smtClean="0">
                <a:solidFill>
                  <a:schemeClr val="tx1"/>
                </a:solidFill>
                <a:effectLst>
                  <a:outerShdw blurRad="38100" dist="38100" dir="2700000" algn="tl">
                    <a:srgbClr val="000000"/>
                  </a:outerShdw>
                </a:effectLst>
              </a:rPr>
              <a:t> Score</a:t>
            </a:r>
          </a:p>
        </p:txBody>
      </p:sp>
      <p:sp>
        <p:nvSpPr>
          <p:cNvPr id="21507" name="TextBox 3"/>
          <p:cNvSpPr txBox="1">
            <a:spLocks noChangeArrowheads="1"/>
          </p:cNvSpPr>
          <p:nvPr/>
        </p:nvSpPr>
        <p:spPr bwMode="auto">
          <a:xfrm>
            <a:off x="7704198" y="6629471"/>
            <a:ext cx="2387716" cy="36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1800" i="1"/>
              <a:t>Dis Mon 2005; 51:70</a:t>
            </a: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4337" y="809752"/>
            <a:ext cx="6762750" cy="581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9201" y="93663"/>
            <a:ext cx="10144125" cy="660400"/>
          </a:xfrm>
        </p:spPr>
        <p:txBody>
          <a:bodyPr/>
          <a:lstStyle/>
          <a:p>
            <a:pPr>
              <a:defRPr/>
            </a:pPr>
            <a:r>
              <a:rPr lang="en-US" dirty="0" smtClean="0">
                <a:effectLst>
                  <a:outerShdw blurRad="38100" dist="38100" dir="2700000" algn="tl">
                    <a:srgbClr val="000000">
                      <a:alpha val="43137"/>
                    </a:srgbClr>
                  </a:outerShdw>
                </a:effectLst>
              </a:rPr>
              <a:t>VTE Risk in Surgery</a:t>
            </a:r>
            <a:endParaRPr lang="en-US" dirty="0">
              <a:effectLst>
                <a:outerShdw blurRad="38100" dist="38100" dir="2700000" algn="tl">
                  <a:srgbClr val="000000">
                    <a:alpha val="43137"/>
                  </a:srgbClr>
                </a:outerShdw>
              </a:effectLst>
            </a:endParaRPr>
          </a:p>
        </p:txBody>
      </p:sp>
      <p:sp>
        <p:nvSpPr>
          <p:cNvPr id="22531" name="Content Placeholder 3"/>
          <p:cNvSpPr>
            <a:spLocks noGrp="1"/>
          </p:cNvSpPr>
          <p:nvPr>
            <p:ph idx="1"/>
          </p:nvPr>
        </p:nvSpPr>
        <p:spPr>
          <a:xfrm>
            <a:off x="769938" y="906467"/>
            <a:ext cx="9124950" cy="5867400"/>
          </a:xfrm>
        </p:spPr>
        <p:txBody>
          <a:bodyPr/>
          <a:lstStyle/>
          <a:p>
            <a:r>
              <a:rPr lang="en-US" dirty="0" smtClean="0"/>
              <a:t>Very low risk (&lt; 0.5%): </a:t>
            </a:r>
          </a:p>
          <a:p>
            <a:pPr lvl="1"/>
            <a:r>
              <a:rPr lang="en-US" dirty="0" smtClean="0"/>
              <a:t>Rogers score &lt; 7</a:t>
            </a:r>
          </a:p>
          <a:p>
            <a:pPr lvl="1"/>
            <a:r>
              <a:rPr lang="en-US" dirty="0" err="1" smtClean="0"/>
              <a:t>Caprini</a:t>
            </a:r>
            <a:r>
              <a:rPr lang="en-US" dirty="0" smtClean="0"/>
              <a:t> score 0</a:t>
            </a:r>
          </a:p>
          <a:p>
            <a:r>
              <a:rPr lang="en-US" dirty="0" smtClean="0"/>
              <a:t>Low risk (~ 1.5%)</a:t>
            </a:r>
          </a:p>
          <a:p>
            <a:pPr lvl="1"/>
            <a:r>
              <a:rPr lang="en-US" dirty="0" smtClean="0"/>
              <a:t>Rogers score 7-10</a:t>
            </a:r>
          </a:p>
          <a:p>
            <a:pPr lvl="1"/>
            <a:r>
              <a:rPr lang="en-US" dirty="0" err="1" smtClean="0"/>
              <a:t>Caprini</a:t>
            </a:r>
            <a:r>
              <a:rPr lang="en-US" dirty="0" smtClean="0"/>
              <a:t> score 1-2</a:t>
            </a:r>
          </a:p>
          <a:p>
            <a:r>
              <a:rPr lang="en-US" dirty="0" smtClean="0"/>
              <a:t>Moderate risk (~ 3%)</a:t>
            </a:r>
          </a:p>
          <a:p>
            <a:pPr lvl="1"/>
            <a:r>
              <a:rPr lang="en-US" dirty="0" smtClean="0"/>
              <a:t>Rogers score &gt; 10</a:t>
            </a:r>
          </a:p>
          <a:p>
            <a:pPr lvl="1"/>
            <a:r>
              <a:rPr lang="en-US" dirty="0" err="1" smtClean="0"/>
              <a:t>Caprini</a:t>
            </a:r>
            <a:r>
              <a:rPr lang="en-US" dirty="0" smtClean="0"/>
              <a:t> score 3-4</a:t>
            </a:r>
          </a:p>
          <a:p>
            <a:r>
              <a:rPr lang="en-US" dirty="0" smtClean="0"/>
              <a:t>High risk (≥ 6%)</a:t>
            </a:r>
          </a:p>
          <a:p>
            <a:pPr lvl="1"/>
            <a:r>
              <a:rPr lang="en-US" dirty="0" err="1" smtClean="0"/>
              <a:t>Caprini</a:t>
            </a:r>
            <a:r>
              <a:rPr lang="en-US" dirty="0" smtClean="0"/>
              <a:t> score ≥ 5</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663"/>
            <a:ext cx="10380663" cy="1193800"/>
          </a:xfrm>
        </p:spPr>
        <p:txBody>
          <a:bodyPr/>
          <a:lstStyle/>
          <a:p>
            <a:pPr>
              <a:defRPr/>
            </a:pPr>
            <a:r>
              <a:rPr lang="en-US" sz="2800" dirty="0" err="1"/>
              <a:t>Thromboprophylaxis</a:t>
            </a:r>
            <a:r>
              <a:rPr lang="en-US" sz="2800" dirty="0"/>
              <a:t> in non-orthopedic surgical patients</a:t>
            </a:r>
            <a:br>
              <a:rPr lang="en-US" sz="2800" dirty="0"/>
            </a:br>
            <a:r>
              <a:rPr lang="en-US" sz="2600" i="1" dirty="0">
                <a:solidFill>
                  <a:schemeClr val="accent1">
                    <a:lumMod val="40000"/>
                    <a:lumOff val="60000"/>
                  </a:schemeClr>
                </a:solidFill>
              </a:rPr>
              <a:t>2012 ACCP recommendations</a:t>
            </a:r>
          </a:p>
        </p:txBody>
      </p:sp>
      <p:sp>
        <p:nvSpPr>
          <p:cNvPr id="23555" name="Content Placeholder 2"/>
          <p:cNvSpPr>
            <a:spLocks noGrp="1"/>
          </p:cNvSpPr>
          <p:nvPr>
            <p:ph idx="1"/>
          </p:nvPr>
        </p:nvSpPr>
        <p:spPr>
          <a:xfrm>
            <a:off x="541338" y="1287470"/>
            <a:ext cx="9394825" cy="4876800"/>
          </a:xfrm>
        </p:spPr>
        <p:txBody>
          <a:bodyPr/>
          <a:lstStyle/>
          <a:p>
            <a:r>
              <a:rPr lang="en-US" sz="2600" dirty="0"/>
              <a:t>Very low VTE risk:</a:t>
            </a:r>
          </a:p>
          <a:p>
            <a:pPr lvl="1"/>
            <a:r>
              <a:rPr lang="en-US" sz="2600" dirty="0"/>
              <a:t>No prophylaxis, early ambulation</a:t>
            </a:r>
          </a:p>
          <a:p>
            <a:r>
              <a:rPr lang="en-US" sz="2600" dirty="0"/>
              <a:t>Low VTE risk:</a:t>
            </a:r>
          </a:p>
          <a:p>
            <a:pPr lvl="1"/>
            <a:r>
              <a:rPr lang="en-US" sz="2600" dirty="0"/>
              <a:t>Mechanical prophylaxis (IPC preferred)</a:t>
            </a:r>
          </a:p>
          <a:p>
            <a:r>
              <a:rPr lang="en-US" sz="2600" dirty="0"/>
              <a:t>Moderate VTE risk, not high bleeding risk:</a:t>
            </a:r>
          </a:p>
          <a:p>
            <a:pPr lvl="1"/>
            <a:r>
              <a:rPr lang="en-US" sz="2600" dirty="0"/>
              <a:t>LMWH, low dose UFH, or mechanical prophylaxis</a:t>
            </a:r>
          </a:p>
          <a:p>
            <a:r>
              <a:rPr lang="en-US" sz="2600" dirty="0"/>
              <a:t>Moderate VTE risk, high bleeding risk</a:t>
            </a:r>
          </a:p>
          <a:p>
            <a:pPr lvl="1"/>
            <a:r>
              <a:rPr lang="en-US" sz="2600" dirty="0"/>
              <a:t>Mechanical prophylaxis (IPC)</a:t>
            </a:r>
          </a:p>
          <a:p>
            <a:r>
              <a:rPr lang="en-US" sz="2600" dirty="0"/>
              <a:t>High VTE risk, not high bleeding risk:</a:t>
            </a:r>
          </a:p>
          <a:p>
            <a:pPr lvl="1"/>
            <a:r>
              <a:rPr lang="en-US" sz="2600" dirty="0"/>
              <a:t>LMWH or low dose UFH, plus mechanical prophylaxis</a:t>
            </a:r>
          </a:p>
          <a:p>
            <a:endParaRPr lang="en-US" sz="2600" dirty="0"/>
          </a:p>
        </p:txBody>
      </p:sp>
      <p:sp>
        <p:nvSpPr>
          <p:cNvPr id="23556" name="TextBox 3"/>
          <p:cNvSpPr txBox="1">
            <a:spLocks noChangeArrowheads="1"/>
          </p:cNvSpPr>
          <p:nvPr/>
        </p:nvSpPr>
        <p:spPr bwMode="auto">
          <a:xfrm>
            <a:off x="6942206" y="6392931"/>
            <a:ext cx="2990445" cy="39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i="1">
                <a:solidFill>
                  <a:schemeClr val="bg1"/>
                </a:solidFill>
              </a:rPr>
              <a:t>Chest 2012;141:7S-47S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663"/>
            <a:ext cx="10380663" cy="1193800"/>
          </a:xfrm>
        </p:spPr>
        <p:txBody>
          <a:bodyPr/>
          <a:lstStyle/>
          <a:p>
            <a:pPr>
              <a:defRPr/>
            </a:pPr>
            <a:r>
              <a:rPr lang="en-US" sz="2800" dirty="0" err="1"/>
              <a:t>Thromboprophylaxis</a:t>
            </a:r>
            <a:r>
              <a:rPr lang="en-US" sz="2800" dirty="0"/>
              <a:t> in non-orthopedic surgical patients</a:t>
            </a:r>
            <a:br>
              <a:rPr lang="en-US" sz="2800" dirty="0"/>
            </a:br>
            <a:r>
              <a:rPr lang="en-US" sz="2600" i="1" dirty="0">
                <a:solidFill>
                  <a:schemeClr val="accent1">
                    <a:lumMod val="40000"/>
                    <a:lumOff val="60000"/>
                  </a:schemeClr>
                </a:solidFill>
              </a:rPr>
              <a:t>2012 ACCP recommendations (2)</a:t>
            </a:r>
          </a:p>
        </p:txBody>
      </p:sp>
      <p:sp>
        <p:nvSpPr>
          <p:cNvPr id="24579" name="Content Placeholder 2"/>
          <p:cNvSpPr>
            <a:spLocks noGrp="1"/>
          </p:cNvSpPr>
          <p:nvPr>
            <p:ph idx="1"/>
          </p:nvPr>
        </p:nvSpPr>
        <p:spPr>
          <a:xfrm>
            <a:off x="541338" y="1287470"/>
            <a:ext cx="9394825" cy="4876800"/>
          </a:xfrm>
        </p:spPr>
        <p:txBody>
          <a:bodyPr/>
          <a:lstStyle/>
          <a:p>
            <a:r>
              <a:rPr lang="en-US" sz="2600" dirty="0"/>
              <a:t>Cancer surgery, not high bleed risk:</a:t>
            </a:r>
          </a:p>
          <a:p>
            <a:pPr lvl="1"/>
            <a:r>
              <a:rPr lang="en-US" sz="2600" dirty="0"/>
              <a:t>Extended duration LMWH (4 weeks)</a:t>
            </a:r>
          </a:p>
          <a:p>
            <a:r>
              <a:rPr lang="en-US" sz="2600" dirty="0"/>
              <a:t>High VTE risk, high bleed risk:</a:t>
            </a:r>
          </a:p>
          <a:p>
            <a:pPr lvl="1"/>
            <a:r>
              <a:rPr lang="en-US" sz="2600" dirty="0"/>
              <a:t>Mechanical prophylaxis (IPC), pharmacologic prophylaxis once bleed risk diminishes</a:t>
            </a:r>
          </a:p>
          <a:p>
            <a:r>
              <a:rPr lang="en-US" sz="2600" dirty="0"/>
              <a:t>High VTE risk, LMWH and UFH contraindicated, not high bleed risk:</a:t>
            </a:r>
          </a:p>
          <a:p>
            <a:pPr lvl="1"/>
            <a:r>
              <a:rPr lang="en-US" sz="2600" dirty="0"/>
              <a:t>Low dose ASA, </a:t>
            </a:r>
            <a:r>
              <a:rPr lang="en-US" sz="2600" dirty="0" err="1" smtClean="0"/>
              <a:t>fondaparinux</a:t>
            </a:r>
            <a:r>
              <a:rPr lang="en-US" sz="2600" dirty="0"/>
              <a:t>, or mechanical</a:t>
            </a:r>
          </a:p>
          <a:p>
            <a:pPr>
              <a:buFont typeface="Wingdings" panose="05000000000000000000" pitchFamily="2" charset="2"/>
              <a:buChar char="Ø"/>
            </a:pPr>
            <a:r>
              <a:rPr lang="en-US" sz="2600" dirty="0"/>
              <a:t>IVC filter should NOT be used for primary VTE prevention</a:t>
            </a:r>
          </a:p>
          <a:p>
            <a:endParaRPr lang="en-US" sz="2600" dirty="0"/>
          </a:p>
        </p:txBody>
      </p:sp>
      <p:sp>
        <p:nvSpPr>
          <p:cNvPr id="24580" name="TextBox 3"/>
          <p:cNvSpPr txBox="1">
            <a:spLocks noChangeArrowheads="1"/>
          </p:cNvSpPr>
          <p:nvPr/>
        </p:nvSpPr>
        <p:spPr bwMode="auto">
          <a:xfrm>
            <a:off x="6942206" y="6392931"/>
            <a:ext cx="2990445" cy="39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i="1">
                <a:solidFill>
                  <a:schemeClr val="bg1"/>
                </a:solidFill>
              </a:rPr>
              <a:t>Chest 2012;141:7S-47S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670"/>
            <a:ext cx="10380663" cy="889000"/>
          </a:xfrm>
        </p:spPr>
        <p:txBody>
          <a:bodyPr/>
          <a:lstStyle/>
          <a:p>
            <a:pPr>
              <a:defRPr/>
            </a:pPr>
            <a:r>
              <a:rPr lang="en-US" sz="2800" dirty="0" err="1"/>
              <a:t>Thromboprophylaxis</a:t>
            </a:r>
            <a:r>
              <a:rPr lang="en-US" sz="2800" dirty="0"/>
              <a:t> in orthopedic surgical patients</a:t>
            </a:r>
            <a:br>
              <a:rPr lang="en-US" sz="2800" dirty="0"/>
            </a:br>
            <a:r>
              <a:rPr lang="en-US" sz="2600" i="1" dirty="0">
                <a:solidFill>
                  <a:schemeClr val="accent1">
                    <a:lumMod val="40000"/>
                    <a:lumOff val="60000"/>
                  </a:schemeClr>
                </a:solidFill>
              </a:rPr>
              <a:t>2012 ACCP recommendations</a:t>
            </a:r>
          </a:p>
        </p:txBody>
      </p:sp>
      <p:sp>
        <p:nvSpPr>
          <p:cNvPr id="25603" name="Content Placeholder 2"/>
          <p:cNvSpPr>
            <a:spLocks noGrp="1"/>
          </p:cNvSpPr>
          <p:nvPr>
            <p:ph idx="1"/>
          </p:nvPr>
        </p:nvSpPr>
        <p:spPr>
          <a:xfrm>
            <a:off x="541338" y="1211263"/>
            <a:ext cx="9394825" cy="5181600"/>
          </a:xfrm>
        </p:spPr>
        <p:txBody>
          <a:bodyPr/>
          <a:lstStyle/>
          <a:p>
            <a:r>
              <a:rPr lang="en-US" sz="2400" dirty="0"/>
              <a:t>Total hip or knee </a:t>
            </a:r>
            <a:r>
              <a:rPr lang="en-US" sz="2400" dirty="0" err="1"/>
              <a:t>arthroplasty</a:t>
            </a:r>
            <a:r>
              <a:rPr lang="en-US" sz="2400" dirty="0"/>
              <a:t>:</a:t>
            </a:r>
          </a:p>
          <a:p>
            <a:pPr lvl="1"/>
            <a:r>
              <a:rPr lang="en-US" sz="2400" dirty="0"/>
              <a:t>LMWH </a:t>
            </a:r>
            <a:r>
              <a:rPr lang="en-US" sz="2400" i="1" dirty="0"/>
              <a:t>(preferred), </a:t>
            </a:r>
            <a:r>
              <a:rPr lang="en-US" sz="2400" dirty="0"/>
              <a:t>low-dose UFH, </a:t>
            </a:r>
            <a:r>
              <a:rPr lang="en-US" sz="2400" dirty="0" err="1"/>
              <a:t>fondaparinux</a:t>
            </a:r>
            <a:r>
              <a:rPr lang="en-US" sz="2400" dirty="0"/>
              <a:t>, adjusted-dose warfarin, </a:t>
            </a:r>
            <a:r>
              <a:rPr lang="en-US" sz="2400" dirty="0" err="1"/>
              <a:t>apixaban</a:t>
            </a:r>
            <a:r>
              <a:rPr lang="en-US" sz="2400" dirty="0"/>
              <a:t>, </a:t>
            </a:r>
            <a:r>
              <a:rPr lang="en-US" sz="2400" dirty="0" err="1"/>
              <a:t>dabigatran</a:t>
            </a:r>
            <a:r>
              <a:rPr lang="en-US" sz="2400" dirty="0"/>
              <a:t>, </a:t>
            </a:r>
            <a:r>
              <a:rPr lang="en-US" sz="2400" dirty="0" err="1"/>
              <a:t>rivaroxaban</a:t>
            </a:r>
            <a:r>
              <a:rPr lang="en-US" sz="2400" dirty="0"/>
              <a:t>, aspirin (controversial), </a:t>
            </a:r>
            <a:r>
              <a:rPr lang="en-US" sz="2400" i="1" dirty="0"/>
              <a:t>plus</a:t>
            </a:r>
            <a:r>
              <a:rPr lang="en-US" sz="2400" dirty="0"/>
              <a:t> IPC</a:t>
            </a:r>
          </a:p>
          <a:p>
            <a:r>
              <a:rPr lang="en-US" sz="2400" dirty="0"/>
              <a:t>Hip fracture surgery:</a:t>
            </a:r>
          </a:p>
          <a:p>
            <a:pPr lvl="1"/>
            <a:r>
              <a:rPr lang="en-US" sz="2400" dirty="0"/>
              <a:t>LMWH </a:t>
            </a:r>
            <a:r>
              <a:rPr lang="en-US" sz="2400" i="1" dirty="0"/>
              <a:t>(preferred), </a:t>
            </a:r>
            <a:r>
              <a:rPr lang="en-US" sz="2400" dirty="0"/>
              <a:t>low-dose UFH, </a:t>
            </a:r>
            <a:r>
              <a:rPr lang="en-US" sz="2400" dirty="0" err="1"/>
              <a:t>fondaparinux</a:t>
            </a:r>
            <a:r>
              <a:rPr lang="en-US" sz="2400" dirty="0"/>
              <a:t>, adjusted-dose warfarin, aspirin (controversial), </a:t>
            </a:r>
            <a:r>
              <a:rPr lang="en-US" sz="2400" i="1" dirty="0"/>
              <a:t>plus</a:t>
            </a:r>
            <a:r>
              <a:rPr lang="en-US" sz="2400" dirty="0"/>
              <a:t> IPC</a:t>
            </a:r>
          </a:p>
          <a:p>
            <a:r>
              <a:rPr lang="en-US" sz="2400" dirty="0"/>
              <a:t>LMWH should be given at least 12 hours pre-op or 12 hours post-op rather than closer to the time of surgery</a:t>
            </a:r>
          </a:p>
          <a:p>
            <a:r>
              <a:rPr lang="en-US" sz="2400" dirty="0"/>
              <a:t>Prophylaxis should be continued for a minimum of 10-14 days</a:t>
            </a:r>
          </a:p>
          <a:p>
            <a:r>
              <a:rPr lang="en-US" sz="2400" dirty="0"/>
              <a:t>IPC only if high bleeding risk; IVC filter if there is contraindication to IPC</a:t>
            </a:r>
          </a:p>
          <a:p>
            <a:endParaRPr lang="en-US" sz="2600" dirty="0"/>
          </a:p>
          <a:p>
            <a:pPr lvl="1"/>
            <a:endParaRPr lang="en-US" sz="2600" dirty="0"/>
          </a:p>
          <a:p>
            <a:endParaRPr lang="en-US" sz="2600" dirty="0"/>
          </a:p>
        </p:txBody>
      </p:sp>
      <p:sp>
        <p:nvSpPr>
          <p:cNvPr id="25604" name="TextBox 3"/>
          <p:cNvSpPr txBox="1">
            <a:spLocks noChangeArrowheads="1"/>
          </p:cNvSpPr>
          <p:nvPr/>
        </p:nvSpPr>
        <p:spPr bwMode="auto">
          <a:xfrm>
            <a:off x="6942206" y="6392931"/>
            <a:ext cx="2990445" cy="39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i="1">
                <a:solidFill>
                  <a:schemeClr val="bg1"/>
                </a:solidFill>
              </a:rPr>
              <a:t>Chest 2012;141:7S-47S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1456"/>
            <a:ext cx="10380663" cy="1066800"/>
          </a:xfrm>
        </p:spPr>
        <p:txBody>
          <a:bodyPr/>
          <a:lstStyle/>
          <a:p>
            <a:pPr>
              <a:defRPr/>
            </a:pPr>
            <a:r>
              <a:rPr lang="en-US" sz="3200" dirty="0">
                <a:effectLst>
                  <a:outerShdw blurRad="38100" dist="38100" dir="2700000" algn="tl">
                    <a:srgbClr val="000000">
                      <a:alpha val="43137"/>
                    </a:srgbClr>
                  </a:outerShdw>
                </a:effectLst>
              </a:rPr>
              <a:t>Prolonged </a:t>
            </a:r>
            <a:r>
              <a:rPr lang="en-US" sz="3200" dirty="0" err="1">
                <a:effectLst>
                  <a:outerShdw blurRad="38100" dist="38100" dir="2700000" algn="tl">
                    <a:srgbClr val="000000">
                      <a:alpha val="43137"/>
                    </a:srgbClr>
                  </a:outerShdw>
                </a:effectLst>
              </a:rPr>
              <a:t>Thromboprophylaxis</a:t>
            </a:r>
            <a:r>
              <a:rPr lang="en-US" sz="3200" dirty="0">
                <a:effectLst>
                  <a:outerShdw blurRad="38100" dist="38100" dir="2700000" algn="tl">
                    <a:srgbClr val="000000">
                      <a:alpha val="43137"/>
                    </a:srgbClr>
                  </a:outerShdw>
                </a:effectLst>
              </a:rPr>
              <a:t> Decreases VTE Risk in Major Orthopedic Surgery</a:t>
            </a:r>
            <a:br>
              <a:rPr lang="en-US" sz="3200" dirty="0">
                <a:effectLst>
                  <a:outerShdw blurRad="38100" dist="38100" dir="2700000" algn="tl">
                    <a:srgbClr val="000000">
                      <a:alpha val="43137"/>
                    </a:srgbClr>
                  </a:outerShdw>
                </a:effectLst>
              </a:rPr>
            </a:br>
            <a:endParaRPr lang="en-US" sz="3200" i="1" dirty="0">
              <a:solidFill>
                <a:schemeClr val="accent1">
                  <a:lumMod val="40000"/>
                  <a:lumOff val="60000"/>
                </a:schemeClr>
              </a:solidFill>
              <a:effectLst>
                <a:outerShdw blurRad="38100" dist="38100" dir="2700000" algn="tl">
                  <a:srgbClr val="000000">
                    <a:alpha val="43137"/>
                  </a:srgbClr>
                </a:outerShdw>
              </a:effectLst>
            </a:endParaRPr>
          </a:p>
        </p:txBody>
      </p:sp>
      <p:sp>
        <p:nvSpPr>
          <p:cNvPr id="25603" name="Content Placeholder 2"/>
          <p:cNvSpPr>
            <a:spLocks noGrp="1"/>
          </p:cNvSpPr>
          <p:nvPr>
            <p:ph idx="1"/>
          </p:nvPr>
        </p:nvSpPr>
        <p:spPr>
          <a:xfrm>
            <a:off x="541338" y="1211263"/>
            <a:ext cx="9394825" cy="5181600"/>
          </a:xfrm>
        </p:spPr>
        <p:txBody>
          <a:bodyPr/>
          <a:lstStyle/>
          <a:p>
            <a:r>
              <a:rPr lang="en-US" dirty="0" smtClean="0"/>
              <a:t>Meta-analysis of 8 randomized controlled trials</a:t>
            </a:r>
          </a:p>
          <a:p>
            <a:r>
              <a:rPr lang="en-US" dirty="0" smtClean="0"/>
              <a:t>Prolonged prophylaxis (≥ 21 days, </a:t>
            </a:r>
            <a:r>
              <a:rPr lang="en-US" dirty="0" err="1" smtClean="0"/>
              <a:t>vs</a:t>
            </a:r>
            <a:r>
              <a:rPr lang="en-US" dirty="0" smtClean="0"/>
              <a:t> 7-10 days) decreased VTE risk:</a:t>
            </a:r>
          </a:p>
          <a:p>
            <a:pPr lvl="1"/>
            <a:r>
              <a:rPr lang="en-US" dirty="0" smtClean="0"/>
              <a:t>86% reduction in risk of PE</a:t>
            </a:r>
          </a:p>
          <a:p>
            <a:pPr lvl="1"/>
            <a:r>
              <a:rPr lang="en-US" dirty="0" smtClean="0"/>
              <a:t>74% reduction in risk of symptomatic DVT</a:t>
            </a:r>
          </a:p>
          <a:p>
            <a:pPr lvl="1"/>
            <a:r>
              <a:rPr lang="en-US" dirty="0" smtClean="0"/>
              <a:t>71% reduction in risk of proximal DVT</a:t>
            </a:r>
          </a:p>
          <a:p>
            <a:r>
              <a:rPr lang="en-US" dirty="0" smtClean="0"/>
              <a:t>2.4-fold increase in risk of minor bleeding with prolonged prophylaxis</a:t>
            </a:r>
          </a:p>
          <a:p>
            <a:endParaRPr lang="en-US" sz="2600" dirty="0"/>
          </a:p>
          <a:p>
            <a:pPr lvl="1"/>
            <a:endParaRPr lang="en-US" sz="2600" dirty="0"/>
          </a:p>
          <a:p>
            <a:endParaRPr lang="en-US" sz="2600" dirty="0"/>
          </a:p>
        </p:txBody>
      </p:sp>
      <p:sp>
        <p:nvSpPr>
          <p:cNvPr id="25604" name="TextBox 3"/>
          <p:cNvSpPr txBox="1">
            <a:spLocks noChangeArrowheads="1"/>
          </p:cNvSpPr>
          <p:nvPr/>
        </p:nvSpPr>
        <p:spPr bwMode="auto">
          <a:xfrm>
            <a:off x="6485796" y="6392931"/>
            <a:ext cx="3715002" cy="39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i="1" dirty="0">
                <a:solidFill>
                  <a:schemeClr val="bg1"/>
                </a:solidFill>
              </a:rPr>
              <a:t>Ann Intern Med 2012;156:720</a:t>
            </a:r>
          </a:p>
        </p:txBody>
      </p:sp>
    </p:spTree>
    <p:extLst>
      <p:ext uri="{BB962C8B-B14F-4D97-AF65-F5344CB8AC3E}">
        <p14:creationId xmlns:p14="http://schemas.microsoft.com/office/powerpoint/2010/main" val="40996850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KNEE ARTHROSCOPY</a:t>
            </a:r>
          </a:p>
        </p:txBody>
      </p:sp>
      <p:sp>
        <p:nvSpPr>
          <p:cNvPr id="150531" name="Rectangle 3"/>
          <p:cNvSpPr>
            <a:spLocks noGrp="1" noChangeArrowheads="1"/>
          </p:cNvSpPr>
          <p:nvPr>
            <p:ph type="body" idx="1"/>
          </p:nvPr>
        </p:nvSpPr>
        <p:spPr/>
        <p:txBody>
          <a:bodyPr/>
          <a:lstStyle/>
          <a:p>
            <a:pPr>
              <a:defRPr/>
            </a:pPr>
            <a:r>
              <a:rPr lang="en-US" dirty="0" smtClean="0"/>
              <a:t>Symptomatic DVT rate &lt; 1% without prophylaxis</a:t>
            </a:r>
          </a:p>
          <a:p>
            <a:pPr marL="0" indent="0">
              <a:buNone/>
              <a:defRPr/>
            </a:pPr>
            <a:endParaRPr lang="en-US" dirty="0" smtClean="0"/>
          </a:p>
          <a:p>
            <a:pPr>
              <a:buFont typeface="Wingdings" pitchFamily="2" charset="2"/>
              <a:buChar char="Ø"/>
              <a:defRPr/>
            </a:pPr>
            <a:r>
              <a:rPr lang="en-US" dirty="0" smtClean="0"/>
              <a:t>Routine </a:t>
            </a:r>
            <a:r>
              <a:rPr lang="en-US" dirty="0" err="1" smtClean="0"/>
              <a:t>thromboprophylaxis</a:t>
            </a:r>
            <a:r>
              <a:rPr lang="en-US" dirty="0" smtClean="0"/>
              <a:t> not recommended</a:t>
            </a:r>
          </a:p>
          <a:p>
            <a:pPr>
              <a:buFont typeface="Wingdings" pitchFamily="2" charset="2"/>
              <a:buChar char="Ø"/>
              <a:defRPr/>
            </a:pPr>
            <a:r>
              <a:rPr lang="en-US" dirty="0" smtClean="0"/>
              <a:t>Prophylaxis (</a:t>
            </a:r>
            <a:r>
              <a:rPr lang="en-US" dirty="0" err="1" smtClean="0"/>
              <a:t>eg</a:t>
            </a:r>
            <a:r>
              <a:rPr lang="en-US" dirty="0" smtClean="0"/>
              <a:t>, LMWH) recommended for patients with prior </a:t>
            </a:r>
            <a:r>
              <a:rPr lang="en-US" dirty="0" err="1" smtClean="0"/>
              <a:t>hx</a:t>
            </a:r>
            <a:r>
              <a:rPr lang="en-US" dirty="0" smtClean="0"/>
              <a:t> of VTE</a:t>
            </a:r>
          </a:p>
        </p:txBody>
      </p:sp>
      <p:sp>
        <p:nvSpPr>
          <p:cNvPr id="26628" name="Text Box 6"/>
          <p:cNvSpPr txBox="1">
            <a:spLocks noChangeArrowheads="1"/>
          </p:cNvSpPr>
          <p:nvPr/>
        </p:nvSpPr>
        <p:spPr bwMode="auto">
          <a:xfrm>
            <a:off x="7324788" y="6394517"/>
            <a:ext cx="2872079" cy="398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i="1">
                <a:solidFill>
                  <a:schemeClr val="bg1"/>
                </a:solidFill>
              </a:rPr>
              <a:t>2012 ACCP guidelines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0531">
                                            <p:txEl>
                                              <p:pRg st="2" end="2"/>
                                            </p:txEl>
                                          </p:spTgt>
                                        </p:tgtEl>
                                        <p:attrNameLst>
                                          <p:attrName>style.visibility</p:attrName>
                                        </p:attrNameLst>
                                      </p:cBhvr>
                                      <p:to>
                                        <p:strVal val="visible"/>
                                      </p:to>
                                    </p:set>
                                    <p:anim calcmode="lin" valueType="num">
                                      <p:cBhvr additive="base">
                                        <p:cTn id="7" dur="500" fill="hold"/>
                                        <p:tgtEl>
                                          <p:spTgt spid="15053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053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0531">
                                            <p:txEl>
                                              <p:pRg st="3" end="3"/>
                                            </p:txEl>
                                          </p:spTgt>
                                        </p:tgtEl>
                                        <p:attrNameLst>
                                          <p:attrName>style.visibility</p:attrName>
                                        </p:attrNameLst>
                                      </p:cBhvr>
                                      <p:to>
                                        <p:strVal val="visible"/>
                                      </p:to>
                                    </p:set>
                                    <p:anim calcmode="lin" valueType="num">
                                      <p:cBhvr additive="base">
                                        <p:cTn id="11" dur="500" fill="hold"/>
                                        <p:tgtEl>
                                          <p:spTgt spid="150531">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053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662"/>
            <a:ext cx="10380663" cy="1651794"/>
          </a:xfrm>
        </p:spPr>
        <p:txBody>
          <a:bodyPr/>
          <a:lstStyle/>
          <a:p>
            <a:pPr>
              <a:defRPr/>
            </a:pPr>
            <a:r>
              <a:rPr lang="en-US" dirty="0" smtClean="0">
                <a:effectLst>
                  <a:outerShdw blurRad="38100" dist="38100" dir="2700000" algn="tl">
                    <a:srgbClr val="000000">
                      <a:alpha val="43137"/>
                    </a:srgbClr>
                  </a:outerShdw>
                </a:effectLst>
              </a:rPr>
              <a:t>Variables That Should Be Considered In Choice Of </a:t>
            </a:r>
            <a:r>
              <a:rPr lang="en-US" dirty="0" err="1" smtClean="0">
                <a:effectLst>
                  <a:outerShdw blurRad="38100" dist="38100" dir="2700000" algn="tl">
                    <a:srgbClr val="000000">
                      <a:alpha val="43137"/>
                    </a:srgbClr>
                  </a:outerShdw>
                </a:effectLst>
              </a:rPr>
              <a:t>Thromboprophylaxis</a:t>
            </a:r>
            <a:r>
              <a:rPr lang="en-US" sz="2800" dirty="0"/>
              <a:t/>
            </a:r>
            <a:br>
              <a:rPr lang="en-US" sz="2800" dirty="0"/>
            </a:br>
            <a:r>
              <a:rPr lang="en-US" sz="2600" i="1" dirty="0">
                <a:solidFill>
                  <a:schemeClr val="accent1">
                    <a:lumMod val="40000"/>
                    <a:lumOff val="60000"/>
                  </a:schemeClr>
                </a:solidFill>
              </a:rPr>
              <a:t>2012 ACCP recommendations</a:t>
            </a:r>
          </a:p>
        </p:txBody>
      </p:sp>
      <p:sp>
        <p:nvSpPr>
          <p:cNvPr id="25603" name="Content Placeholder 2"/>
          <p:cNvSpPr>
            <a:spLocks noGrp="1"/>
          </p:cNvSpPr>
          <p:nvPr>
            <p:ph idx="1"/>
          </p:nvPr>
        </p:nvSpPr>
        <p:spPr>
          <a:xfrm>
            <a:off x="549025" y="1897860"/>
            <a:ext cx="9394825" cy="2514595"/>
          </a:xfrm>
        </p:spPr>
        <p:txBody>
          <a:bodyPr/>
          <a:lstStyle/>
          <a:p>
            <a:r>
              <a:rPr lang="en-US" sz="3200" dirty="0" smtClean="0"/>
              <a:t>Patient preference</a:t>
            </a:r>
          </a:p>
          <a:p>
            <a:r>
              <a:rPr lang="en-US" sz="3200" dirty="0" smtClean="0"/>
              <a:t>Compliance</a:t>
            </a:r>
          </a:p>
          <a:p>
            <a:r>
              <a:rPr lang="en-US" sz="3200" dirty="0" smtClean="0"/>
              <a:t>Ease of administration (route and frequency)</a:t>
            </a:r>
          </a:p>
          <a:p>
            <a:r>
              <a:rPr lang="en-US" sz="3200" dirty="0" smtClean="0"/>
              <a:t>Local factors affecting acquisition costs</a:t>
            </a:r>
            <a:endParaRPr lang="en-US" sz="3200" dirty="0"/>
          </a:p>
          <a:p>
            <a:endParaRPr lang="en-US" sz="2600" dirty="0"/>
          </a:p>
        </p:txBody>
      </p:sp>
      <p:sp>
        <p:nvSpPr>
          <p:cNvPr id="25604" name="TextBox 3"/>
          <p:cNvSpPr txBox="1">
            <a:spLocks noChangeArrowheads="1"/>
          </p:cNvSpPr>
          <p:nvPr/>
        </p:nvSpPr>
        <p:spPr bwMode="auto">
          <a:xfrm>
            <a:off x="6942206" y="6392931"/>
            <a:ext cx="2990445" cy="39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112" tIns="45056" rIns="90112" bIns="45056">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r>
              <a:rPr lang="en-US" sz="2000" i="1">
                <a:solidFill>
                  <a:schemeClr val="bg1"/>
                </a:solidFill>
              </a:rPr>
              <a:t>Chest 2012;141:7S-47S</a:t>
            </a:r>
          </a:p>
        </p:txBody>
      </p:sp>
    </p:spTree>
    <p:extLst>
      <p:ext uri="{BB962C8B-B14F-4D97-AF65-F5344CB8AC3E}">
        <p14:creationId xmlns:p14="http://schemas.microsoft.com/office/powerpoint/2010/main" val="38504051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UW VTE prevention initiative</a:t>
            </a:r>
            <a:endParaRPr lang="en-US" dirty="0">
              <a:solidFill>
                <a:schemeClr val="tx1"/>
              </a:solidFill>
            </a:endParaRPr>
          </a:p>
        </p:txBody>
      </p:sp>
      <p:pic>
        <p:nvPicPr>
          <p:cNvPr id="1026" name="Chart 1"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887" y="1364456"/>
            <a:ext cx="9048751" cy="34671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bwMode="auto">
          <a:xfrm flipV="1">
            <a:off x="4809331" y="2736056"/>
            <a:ext cx="0" cy="83820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Box 6"/>
          <p:cNvSpPr txBox="1"/>
          <p:nvPr/>
        </p:nvSpPr>
        <p:spPr>
          <a:xfrm>
            <a:off x="4076598" y="3549583"/>
            <a:ext cx="1465466" cy="400110"/>
          </a:xfrm>
          <a:prstGeom prst="rect">
            <a:avLst/>
          </a:prstGeom>
          <a:noFill/>
        </p:spPr>
        <p:txBody>
          <a:bodyPr wrap="none" rtlCol="0">
            <a:spAutoFit/>
          </a:bodyPr>
          <a:lstStyle/>
          <a:p>
            <a:r>
              <a:rPr lang="en-US" sz="2000" dirty="0" smtClean="0"/>
              <a:t>Order sets</a:t>
            </a:r>
            <a:endParaRPr lang="en-US" sz="2000" dirty="0"/>
          </a:p>
        </p:txBody>
      </p:sp>
      <p:sp>
        <p:nvSpPr>
          <p:cNvPr id="8" name="TextBox 7"/>
          <p:cNvSpPr txBox="1"/>
          <p:nvPr/>
        </p:nvSpPr>
        <p:spPr>
          <a:xfrm rot="16200000">
            <a:off x="-1585282" y="2928728"/>
            <a:ext cx="3983783" cy="338554"/>
          </a:xfrm>
          <a:prstGeom prst="rect">
            <a:avLst/>
          </a:prstGeom>
          <a:noFill/>
        </p:spPr>
        <p:txBody>
          <a:bodyPr wrap="none" rtlCol="0">
            <a:spAutoFit/>
          </a:bodyPr>
          <a:lstStyle/>
          <a:p>
            <a:r>
              <a:rPr lang="en-US" sz="1600" dirty="0" smtClean="0"/>
              <a:t>Percent of patients getting prophylaxis</a:t>
            </a:r>
            <a:endParaRPr lang="en-US" sz="1600" dirty="0"/>
          </a:p>
        </p:txBody>
      </p:sp>
      <p:cxnSp>
        <p:nvCxnSpPr>
          <p:cNvPr id="9" name="Straight Arrow Connector 8"/>
          <p:cNvCxnSpPr/>
          <p:nvPr/>
        </p:nvCxnSpPr>
        <p:spPr bwMode="auto">
          <a:xfrm flipV="1">
            <a:off x="3285331" y="3269456"/>
            <a:ext cx="0" cy="838200"/>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p:cNvSpPr txBox="1"/>
          <p:nvPr/>
        </p:nvSpPr>
        <p:spPr>
          <a:xfrm>
            <a:off x="1897771" y="4100274"/>
            <a:ext cx="2775119" cy="369332"/>
          </a:xfrm>
          <a:prstGeom prst="rect">
            <a:avLst/>
          </a:prstGeom>
          <a:noFill/>
        </p:spPr>
        <p:txBody>
          <a:bodyPr wrap="none" rtlCol="0">
            <a:spAutoFit/>
          </a:bodyPr>
          <a:lstStyle/>
          <a:p>
            <a:r>
              <a:rPr lang="en-US" sz="1800" dirty="0" smtClean="0"/>
              <a:t>Education &amp; Guidelines</a:t>
            </a:r>
            <a:endParaRPr lang="en-US" sz="1800" dirty="0"/>
          </a:p>
        </p:txBody>
      </p:sp>
    </p:spTree>
    <p:extLst>
      <p:ext uri="{BB962C8B-B14F-4D97-AF65-F5344CB8AC3E}">
        <p14:creationId xmlns:p14="http://schemas.microsoft.com/office/powerpoint/2010/main" val="15493354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ctrTitle"/>
          </p:nvPr>
        </p:nvSpPr>
        <p:spPr>
          <a:xfrm>
            <a:off x="0" y="2362200"/>
            <a:ext cx="10380663" cy="1219200"/>
          </a:xfrm>
        </p:spPr>
        <p:txBody>
          <a:bodyPr/>
          <a:lstStyle/>
          <a:p>
            <a:pPr>
              <a:defRPr/>
            </a:pPr>
            <a:r>
              <a:rPr lang="en-US" sz="4800" dirty="0" smtClean="0">
                <a:effectLst>
                  <a:outerShdw blurRad="38100" dist="38100" dir="2700000" algn="tl">
                    <a:srgbClr val="000000"/>
                  </a:outerShdw>
                </a:effectLst>
              </a:rPr>
              <a:t>Secondary prevention of VTE</a:t>
            </a:r>
            <a:endParaRPr lang="en-US" sz="4800" dirty="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131" y="297656"/>
            <a:ext cx="10058399" cy="1032563"/>
          </a:xfrm>
        </p:spPr>
        <p:txBody>
          <a:bodyPr/>
          <a:lstStyle/>
          <a:p>
            <a:r>
              <a:rPr lang="en-US" dirty="0" smtClean="0">
                <a:effectLst>
                  <a:outerShdw blurRad="38100" dist="38100" dir="2700000" algn="tl">
                    <a:srgbClr val="000000">
                      <a:alpha val="43137"/>
                    </a:srgbClr>
                  </a:outerShdw>
                </a:effectLst>
              </a:rPr>
              <a:t>Direct oral anticoagulants (DOACs) for treatment and secondary prevention of VTE</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70731" y="1593056"/>
            <a:ext cx="8975355" cy="4754721"/>
          </a:xfrm>
        </p:spPr>
        <p:txBody>
          <a:bodyPr/>
          <a:lstStyle/>
          <a:p>
            <a:r>
              <a:rPr lang="en-US" sz="2502" dirty="0">
                <a:solidFill>
                  <a:srgbClr val="FF0000"/>
                </a:solidFill>
              </a:rPr>
              <a:t>Dabigatran</a:t>
            </a:r>
            <a:r>
              <a:rPr lang="en-US" sz="2502" dirty="0"/>
              <a:t> (</a:t>
            </a:r>
            <a:r>
              <a:rPr lang="en-US" sz="2502" dirty="0" err="1"/>
              <a:t>Pradaxa</a:t>
            </a:r>
            <a:r>
              <a:rPr lang="en-US" sz="2502" baseline="30000" dirty="0"/>
              <a:t>®</a:t>
            </a:r>
            <a:r>
              <a:rPr lang="en-US" sz="2502" dirty="0"/>
              <a:t>) – thrombin inhibitor</a:t>
            </a:r>
          </a:p>
          <a:p>
            <a:pPr lvl="1"/>
            <a:r>
              <a:rPr lang="en-US" sz="2502" dirty="0"/>
              <a:t>FDA approval: </a:t>
            </a:r>
            <a:r>
              <a:rPr lang="en-US" sz="2502" dirty="0" smtClean="0"/>
              <a:t>Secondary prevention of </a:t>
            </a:r>
            <a:r>
              <a:rPr lang="en-US" sz="2502" i="1" dirty="0" smtClean="0"/>
              <a:t>VTE </a:t>
            </a:r>
            <a:r>
              <a:rPr lang="en-US" sz="2502" dirty="0" smtClean="0"/>
              <a:t>following UFH/LMWH treatment</a:t>
            </a:r>
            <a:endParaRPr lang="en-US" sz="2502" dirty="0"/>
          </a:p>
          <a:p>
            <a:r>
              <a:rPr lang="en-US" sz="2502" dirty="0">
                <a:solidFill>
                  <a:srgbClr val="FF0000"/>
                </a:solidFill>
              </a:rPr>
              <a:t>Rivaroxaban</a:t>
            </a:r>
            <a:r>
              <a:rPr lang="en-US" sz="2502" dirty="0"/>
              <a:t> (</a:t>
            </a:r>
            <a:r>
              <a:rPr lang="en-US" sz="2502" dirty="0" err="1"/>
              <a:t>Xarelto</a:t>
            </a:r>
            <a:r>
              <a:rPr lang="en-US" sz="2502" baseline="30000" dirty="0"/>
              <a:t>®</a:t>
            </a:r>
            <a:r>
              <a:rPr lang="en-US" sz="2502" dirty="0"/>
              <a:t>) – </a:t>
            </a:r>
            <a:r>
              <a:rPr lang="en-US" sz="2502" dirty="0" err="1"/>
              <a:t>Xa</a:t>
            </a:r>
            <a:r>
              <a:rPr lang="en-US" sz="2502" dirty="0"/>
              <a:t> inhibitor</a:t>
            </a:r>
          </a:p>
          <a:p>
            <a:pPr lvl="1"/>
            <a:r>
              <a:rPr lang="en-US" sz="2502" dirty="0"/>
              <a:t>FDA approval: </a:t>
            </a:r>
            <a:r>
              <a:rPr lang="en-US" sz="2502" dirty="0" smtClean="0"/>
              <a:t>VTE treatment </a:t>
            </a:r>
            <a:r>
              <a:rPr lang="en-US" sz="2502" dirty="0"/>
              <a:t>(single agent)</a:t>
            </a:r>
          </a:p>
          <a:p>
            <a:r>
              <a:rPr lang="en-US" sz="2502" dirty="0" err="1">
                <a:solidFill>
                  <a:srgbClr val="FF0000"/>
                </a:solidFill>
              </a:rPr>
              <a:t>Apixaban</a:t>
            </a:r>
            <a:r>
              <a:rPr lang="en-US" sz="2502" dirty="0"/>
              <a:t> (</a:t>
            </a:r>
            <a:r>
              <a:rPr lang="en-US" sz="2502" dirty="0" err="1"/>
              <a:t>Eliquis</a:t>
            </a:r>
            <a:r>
              <a:rPr lang="en-US" sz="2502" baseline="30000" dirty="0"/>
              <a:t>®</a:t>
            </a:r>
            <a:r>
              <a:rPr lang="en-US" sz="2502" dirty="0"/>
              <a:t>) – </a:t>
            </a:r>
            <a:r>
              <a:rPr lang="en-US" sz="2502" dirty="0" err="1"/>
              <a:t>Xa</a:t>
            </a:r>
            <a:r>
              <a:rPr lang="en-US" sz="2502" dirty="0"/>
              <a:t> inhibitor</a:t>
            </a:r>
          </a:p>
          <a:p>
            <a:pPr lvl="1"/>
            <a:r>
              <a:rPr lang="en-US" sz="2502" dirty="0"/>
              <a:t>FDA approval: </a:t>
            </a:r>
            <a:r>
              <a:rPr lang="en-US" sz="2502" dirty="0" smtClean="0"/>
              <a:t>VTE </a:t>
            </a:r>
            <a:r>
              <a:rPr lang="en-US" sz="2502" dirty="0"/>
              <a:t>treatment (single agent)</a:t>
            </a:r>
            <a:r>
              <a:rPr lang="en-US" sz="2502" u="sng" dirty="0"/>
              <a:t> </a:t>
            </a:r>
            <a:endParaRPr lang="en-US" sz="2502" dirty="0"/>
          </a:p>
          <a:p>
            <a:r>
              <a:rPr lang="en-US" sz="2502" dirty="0" err="1">
                <a:solidFill>
                  <a:srgbClr val="FF0000"/>
                </a:solidFill>
              </a:rPr>
              <a:t>Edoxaban</a:t>
            </a:r>
            <a:r>
              <a:rPr lang="en-US" sz="2502" dirty="0"/>
              <a:t> (</a:t>
            </a:r>
            <a:r>
              <a:rPr lang="en-US" sz="2502" dirty="0" err="1"/>
              <a:t>Savayasa</a:t>
            </a:r>
            <a:r>
              <a:rPr lang="en-US" sz="2502" baseline="30000" dirty="0"/>
              <a:t>®</a:t>
            </a:r>
            <a:r>
              <a:rPr lang="en-US" sz="2502" dirty="0"/>
              <a:t>) – </a:t>
            </a:r>
            <a:r>
              <a:rPr lang="en-US" sz="2502" dirty="0" err="1"/>
              <a:t>Xa</a:t>
            </a:r>
            <a:r>
              <a:rPr lang="en-US" sz="2502" dirty="0"/>
              <a:t> inhibitor</a:t>
            </a:r>
          </a:p>
          <a:p>
            <a:pPr lvl="1"/>
            <a:r>
              <a:rPr lang="en-US" sz="2502" dirty="0"/>
              <a:t>FDA approval: </a:t>
            </a:r>
            <a:r>
              <a:rPr lang="en-US" sz="2502" dirty="0" smtClean="0"/>
              <a:t>Secondary prevention of </a:t>
            </a:r>
            <a:r>
              <a:rPr lang="en-US" sz="2502" i="1" dirty="0" smtClean="0"/>
              <a:t>VTE</a:t>
            </a:r>
            <a:r>
              <a:rPr lang="en-US" sz="2502" i="1" u="sng" dirty="0" smtClean="0"/>
              <a:t> </a:t>
            </a:r>
            <a:r>
              <a:rPr lang="en-US" sz="2502" dirty="0" smtClean="0"/>
              <a:t>following UFH/LMWH treatment</a:t>
            </a:r>
            <a:endParaRPr lang="en-US" sz="2502" dirty="0"/>
          </a:p>
        </p:txBody>
      </p:sp>
    </p:spTree>
    <p:extLst>
      <p:ext uri="{BB962C8B-B14F-4D97-AF65-F5344CB8AC3E}">
        <p14:creationId xmlns:p14="http://schemas.microsoft.com/office/powerpoint/2010/main" val="10844380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DOACs</a:t>
            </a:r>
            <a:endParaRPr lang="en-US"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lstStyle/>
          <a:p>
            <a:r>
              <a:rPr lang="en-US" sz="2919" dirty="0"/>
              <a:t>Advantages</a:t>
            </a:r>
          </a:p>
        </p:txBody>
      </p:sp>
      <p:sp>
        <p:nvSpPr>
          <p:cNvPr id="4" name="Content Placeholder 3"/>
          <p:cNvSpPr>
            <a:spLocks noGrp="1"/>
          </p:cNvSpPr>
          <p:nvPr>
            <p:ph sz="half" idx="2"/>
          </p:nvPr>
        </p:nvSpPr>
        <p:spPr/>
        <p:txBody>
          <a:bodyPr/>
          <a:lstStyle/>
          <a:p>
            <a:r>
              <a:rPr lang="en-US" dirty="0" smtClean="0"/>
              <a:t>Oral </a:t>
            </a:r>
            <a:r>
              <a:rPr lang="en-US" dirty="0" err="1" smtClean="0"/>
              <a:t>adminstration</a:t>
            </a:r>
            <a:endParaRPr lang="en-US" dirty="0" smtClean="0"/>
          </a:p>
          <a:p>
            <a:r>
              <a:rPr lang="en-US" dirty="0" smtClean="0"/>
              <a:t>Do not require routine monitoring</a:t>
            </a:r>
          </a:p>
          <a:p>
            <a:pPr>
              <a:buFont typeface="Wingdings" panose="05000000000000000000" pitchFamily="2" charset="2"/>
              <a:buChar char="Ø"/>
            </a:pPr>
            <a:r>
              <a:rPr lang="en-US" dirty="0" smtClean="0"/>
              <a:t>Can be used as single agent for VTE treatment </a:t>
            </a:r>
            <a:r>
              <a:rPr lang="en-US" sz="2085" dirty="0"/>
              <a:t>(</a:t>
            </a:r>
            <a:r>
              <a:rPr lang="en-US" sz="2085" dirty="0" err="1"/>
              <a:t>rivaroxaban</a:t>
            </a:r>
            <a:r>
              <a:rPr lang="en-US" sz="2085" dirty="0"/>
              <a:t> &amp; </a:t>
            </a:r>
            <a:r>
              <a:rPr lang="en-US" sz="2085" dirty="0" err="1"/>
              <a:t>apixaban</a:t>
            </a:r>
            <a:r>
              <a:rPr lang="en-US" sz="2085" dirty="0"/>
              <a:t>)</a:t>
            </a:r>
          </a:p>
          <a:p>
            <a:pPr>
              <a:buFont typeface="Wingdings" panose="05000000000000000000" pitchFamily="2" charset="2"/>
              <a:buChar char="Ø"/>
            </a:pPr>
            <a:r>
              <a:rPr lang="en-US" dirty="0" smtClean="0"/>
              <a:t>Many patients won’t require hospitalization</a:t>
            </a:r>
          </a:p>
        </p:txBody>
      </p:sp>
      <p:sp>
        <p:nvSpPr>
          <p:cNvPr id="5" name="Text Placeholder 4"/>
          <p:cNvSpPr>
            <a:spLocks noGrp="1"/>
          </p:cNvSpPr>
          <p:nvPr>
            <p:ph type="body" sz="quarter" idx="3"/>
          </p:nvPr>
        </p:nvSpPr>
        <p:spPr/>
        <p:txBody>
          <a:bodyPr/>
          <a:lstStyle/>
          <a:p>
            <a:r>
              <a:rPr lang="en-US" sz="2919" dirty="0"/>
              <a:t>Disadvantages</a:t>
            </a:r>
          </a:p>
        </p:txBody>
      </p:sp>
      <p:sp>
        <p:nvSpPr>
          <p:cNvPr id="6" name="Content Placeholder 5"/>
          <p:cNvSpPr>
            <a:spLocks noGrp="1"/>
          </p:cNvSpPr>
          <p:nvPr>
            <p:ph sz="quarter" idx="4"/>
          </p:nvPr>
        </p:nvSpPr>
        <p:spPr/>
        <p:txBody>
          <a:bodyPr/>
          <a:lstStyle/>
          <a:p>
            <a:r>
              <a:rPr lang="en-US" dirty="0" smtClean="0"/>
              <a:t>Cost (about 10x warfarin)</a:t>
            </a:r>
            <a:endParaRPr lang="en-US" dirty="0"/>
          </a:p>
          <a:p>
            <a:r>
              <a:rPr lang="en-US" dirty="0" smtClean="0"/>
              <a:t>Routine drug level measurement not widely available</a:t>
            </a:r>
          </a:p>
          <a:p>
            <a:r>
              <a:rPr lang="en-US" dirty="0" smtClean="0"/>
              <a:t>Potential for accumulation in kidney or liver disease</a:t>
            </a:r>
          </a:p>
        </p:txBody>
      </p:sp>
      <p:sp>
        <p:nvSpPr>
          <p:cNvPr id="7" name="TextBox 6"/>
          <p:cNvSpPr txBox="1"/>
          <p:nvPr/>
        </p:nvSpPr>
        <p:spPr>
          <a:xfrm>
            <a:off x="730216" y="5860256"/>
            <a:ext cx="8920230" cy="830997"/>
          </a:xfrm>
          <a:prstGeom prst="rect">
            <a:avLst/>
          </a:prstGeom>
          <a:noFill/>
        </p:spPr>
        <p:txBody>
          <a:bodyPr wrap="square" rtlCol="0">
            <a:spAutoFit/>
          </a:bodyPr>
          <a:lstStyle/>
          <a:p>
            <a:r>
              <a:rPr lang="en-US" sz="2400" dirty="0" smtClean="0">
                <a:solidFill>
                  <a:schemeClr val="bg1"/>
                </a:solidFill>
              </a:rPr>
              <a:t>Reversal agents for both dabigatran (</a:t>
            </a:r>
            <a:r>
              <a:rPr lang="en-US" sz="2400" dirty="0" err="1" smtClean="0">
                <a:solidFill>
                  <a:schemeClr val="bg1"/>
                </a:solidFill>
              </a:rPr>
              <a:t>idarucizumab</a:t>
            </a:r>
            <a:r>
              <a:rPr lang="en-US" sz="2400" dirty="0" smtClean="0">
                <a:solidFill>
                  <a:schemeClr val="bg1"/>
                </a:solidFill>
              </a:rPr>
              <a:t>) and the factor </a:t>
            </a:r>
            <a:r>
              <a:rPr lang="en-US" sz="2400" dirty="0" err="1" smtClean="0">
                <a:solidFill>
                  <a:schemeClr val="bg1"/>
                </a:solidFill>
              </a:rPr>
              <a:t>Xa</a:t>
            </a:r>
            <a:r>
              <a:rPr lang="en-US" sz="2400" dirty="0" smtClean="0">
                <a:solidFill>
                  <a:schemeClr val="bg1"/>
                </a:solidFill>
              </a:rPr>
              <a:t> inhibitors (</a:t>
            </a:r>
            <a:r>
              <a:rPr lang="en-US" sz="2400" dirty="0" err="1" smtClean="0">
                <a:solidFill>
                  <a:schemeClr val="bg1"/>
                </a:solidFill>
              </a:rPr>
              <a:t>andexanet</a:t>
            </a:r>
            <a:r>
              <a:rPr lang="en-US" sz="2400" dirty="0" smtClean="0">
                <a:solidFill>
                  <a:schemeClr val="bg1"/>
                </a:solidFill>
              </a:rPr>
              <a:t> </a:t>
            </a:r>
            <a:r>
              <a:rPr lang="en-US" sz="2400" dirty="0" err="1" smtClean="0">
                <a:solidFill>
                  <a:schemeClr val="bg1"/>
                </a:solidFill>
              </a:rPr>
              <a:t>alfa</a:t>
            </a:r>
            <a:r>
              <a:rPr lang="en-US" sz="2400" dirty="0" smtClean="0">
                <a:solidFill>
                  <a:schemeClr val="bg1"/>
                </a:solidFill>
              </a:rPr>
              <a:t>) now FDA-approved</a:t>
            </a:r>
            <a:endParaRPr lang="en-US" sz="2400" dirty="0">
              <a:solidFill>
                <a:schemeClr val="bg1"/>
              </a:solidFill>
            </a:endParaRPr>
          </a:p>
        </p:txBody>
      </p:sp>
    </p:spTree>
    <p:extLst>
      <p:ext uri="{BB962C8B-B14F-4D97-AF65-F5344CB8AC3E}">
        <p14:creationId xmlns:p14="http://schemas.microsoft.com/office/powerpoint/2010/main" val="29978049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4656" y="158856"/>
            <a:ext cx="9451922" cy="1509130"/>
          </a:xfrm>
        </p:spPr>
        <p:txBody>
          <a:bodyPr/>
          <a:lstStyle/>
          <a:p>
            <a:r>
              <a:rPr lang="en-US" sz="3544" dirty="0">
                <a:solidFill>
                  <a:schemeClr val="tx1"/>
                </a:solidFill>
              </a:rPr>
              <a:t>Efficacy of DOACs for treatment of acute VTE is comparable to warfarin</a:t>
            </a:r>
            <a:r>
              <a:rPr lang="en-US" dirty="0" smtClean="0">
                <a:solidFill>
                  <a:schemeClr val="tx1"/>
                </a:solidFill>
              </a:rPr>
              <a:t/>
            </a:r>
            <a:br>
              <a:rPr lang="en-US" dirty="0" smtClean="0">
                <a:solidFill>
                  <a:schemeClr val="tx1"/>
                </a:solidFill>
              </a:rPr>
            </a:br>
            <a:r>
              <a:rPr lang="en-US" sz="3127" i="1" dirty="0">
                <a:solidFill>
                  <a:schemeClr val="tx1"/>
                </a:solidFill>
              </a:rPr>
              <a:t>meta-analysis of phase 3 trials</a:t>
            </a:r>
            <a:endParaRPr lang="en-US" sz="3127" dirty="0">
              <a:solidFill>
                <a:schemeClr val="tx1"/>
              </a:solidFill>
            </a:endParaRPr>
          </a:p>
        </p:txBody>
      </p:sp>
      <p:grpSp>
        <p:nvGrpSpPr>
          <p:cNvPr id="5" name="Group 4"/>
          <p:cNvGrpSpPr/>
          <p:nvPr/>
        </p:nvGrpSpPr>
        <p:grpSpPr>
          <a:xfrm>
            <a:off x="1462893" y="1732520"/>
            <a:ext cx="7454878" cy="4269251"/>
            <a:chOff x="685800" y="1752600"/>
            <a:chExt cx="7151915" cy="4095750"/>
          </a:xfrm>
        </p:grpSpPr>
        <p:grpSp>
          <p:nvGrpSpPr>
            <p:cNvPr id="3" name="Group 2"/>
            <p:cNvGrpSpPr/>
            <p:nvPr/>
          </p:nvGrpSpPr>
          <p:grpSpPr>
            <a:xfrm>
              <a:off x="685800" y="1752600"/>
              <a:ext cx="7151915" cy="4095750"/>
              <a:chOff x="475343" y="609600"/>
              <a:chExt cx="11172372" cy="607695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5364"/>
              <a:stretch/>
            </p:blipFill>
            <p:spPr bwMode="auto">
              <a:xfrm>
                <a:off x="3737429" y="609600"/>
                <a:ext cx="7910286" cy="607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77469"/>
              <a:stretch/>
            </p:blipFill>
            <p:spPr bwMode="auto">
              <a:xfrm>
                <a:off x="475343" y="609600"/>
                <a:ext cx="3262086" cy="607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 name="Rectangle 3"/>
            <p:cNvSpPr/>
            <p:nvPr/>
          </p:nvSpPr>
          <p:spPr>
            <a:xfrm>
              <a:off x="2590800" y="1905000"/>
              <a:ext cx="838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grpSp>
      <p:sp>
        <p:nvSpPr>
          <p:cNvPr id="6" name="TextBox 5"/>
          <p:cNvSpPr txBox="1"/>
          <p:nvPr/>
        </p:nvSpPr>
        <p:spPr>
          <a:xfrm>
            <a:off x="6143466" y="6592517"/>
            <a:ext cx="3392275" cy="349006"/>
          </a:xfrm>
          <a:prstGeom prst="rect">
            <a:avLst/>
          </a:prstGeom>
          <a:noFill/>
        </p:spPr>
        <p:txBody>
          <a:bodyPr wrap="none" rtlCol="0">
            <a:spAutoFit/>
          </a:bodyPr>
          <a:lstStyle/>
          <a:p>
            <a:pPr defTabSz="953171" eaLnBrk="1" hangingPunct="1"/>
            <a:r>
              <a:rPr lang="en-US" sz="1668" i="1" dirty="0">
                <a:solidFill>
                  <a:srgbClr val="000000"/>
                </a:solidFill>
              </a:rPr>
              <a:t>J </a:t>
            </a:r>
            <a:r>
              <a:rPr lang="en-US" sz="1668" i="1" dirty="0" err="1">
                <a:solidFill>
                  <a:srgbClr val="000000"/>
                </a:solidFill>
              </a:rPr>
              <a:t>Thromb</a:t>
            </a:r>
            <a:r>
              <a:rPr lang="en-US" sz="1668" i="1" dirty="0">
                <a:solidFill>
                  <a:srgbClr val="000000"/>
                </a:solidFill>
              </a:rPr>
              <a:t> </a:t>
            </a:r>
            <a:r>
              <a:rPr lang="en-US" sz="1668" i="1" dirty="0" err="1">
                <a:solidFill>
                  <a:srgbClr val="000000"/>
                </a:solidFill>
              </a:rPr>
              <a:t>Haemost</a:t>
            </a:r>
            <a:r>
              <a:rPr lang="en-US" sz="1668" i="1" dirty="0">
                <a:solidFill>
                  <a:srgbClr val="000000"/>
                </a:solidFill>
              </a:rPr>
              <a:t> 2014;12:320</a:t>
            </a:r>
          </a:p>
        </p:txBody>
      </p:sp>
    </p:spTree>
    <p:extLst>
      <p:ext uri="{BB962C8B-B14F-4D97-AF65-F5344CB8AC3E}">
        <p14:creationId xmlns:p14="http://schemas.microsoft.com/office/powerpoint/2010/main" val="38681908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459" y="158856"/>
            <a:ext cx="9451922" cy="1509130"/>
          </a:xfrm>
        </p:spPr>
        <p:txBody>
          <a:bodyPr/>
          <a:lstStyle/>
          <a:p>
            <a:r>
              <a:rPr lang="en-US" sz="3544" dirty="0">
                <a:solidFill>
                  <a:schemeClr val="tx1"/>
                </a:solidFill>
              </a:rPr>
              <a:t>Safety of DOACs for treatment of acute VTE is superior to warfarin</a:t>
            </a:r>
            <a:r>
              <a:rPr lang="en-US" dirty="0" smtClean="0">
                <a:solidFill>
                  <a:schemeClr val="tx1"/>
                </a:solidFill>
              </a:rPr>
              <a:t/>
            </a:r>
            <a:br>
              <a:rPr lang="en-US" dirty="0" smtClean="0">
                <a:solidFill>
                  <a:schemeClr val="tx1"/>
                </a:solidFill>
              </a:rPr>
            </a:br>
            <a:r>
              <a:rPr lang="en-US" sz="3127" i="1" dirty="0">
                <a:solidFill>
                  <a:schemeClr val="tx1"/>
                </a:solidFill>
              </a:rPr>
              <a:t>meta-analysis of phase 3 trials</a:t>
            </a:r>
            <a:endParaRPr lang="en-US" sz="3127" dirty="0">
              <a:solidFill>
                <a:schemeClr val="tx1"/>
              </a:solidFill>
            </a:endParaRPr>
          </a:p>
        </p:txBody>
      </p:sp>
      <p:sp>
        <p:nvSpPr>
          <p:cNvPr id="6" name="TextBox 5"/>
          <p:cNvSpPr txBox="1"/>
          <p:nvPr/>
        </p:nvSpPr>
        <p:spPr>
          <a:xfrm>
            <a:off x="6168287" y="6701730"/>
            <a:ext cx="3392275" cy="349006"/>
          </a:xfrm>
          <a:prstGeom prst="rect">
            <a:avLst/>
          </a:prstGeom>
          <a:noFill/>
        </p:spPr>
        <p:txBody>
          <a:bodyPr wrap="none" rtlCol="0">
            <a:spAutoFit/>
          </a:bodyPr>
          <a:lstStyle/>
          <a:p>
            <a:pPr defTabSz="953171" eaLnBrk="1" hangingPunct="1"/>
            <a:r>
              <a:rPr lang="en-US" sz="1668" i="1" dirty="0">
                <a:solidFill>
                  <a:srgbClr val="000000"/>
                </a:solidFill>
              </a:rPr>
              <a:t>J </a:t>
            </a:r>
            <a:r>
              <a:rPr lang="en-US" sz="1668" i="1" dirty="0" err="1">
                <a:solidFill>
                  <a:srgbClr val="000000"/>
                </a:solidFill>
              </a:rPr>
              <a:t>Thromb</a:t>
            </a:r>
            <a:r>
              <a:rPr lang="en-US" sz="1668" i="1" dirty="0">
                <a:solidFill>
                  <a:srgbClr val="000000"/>
                </a:solidFill>
              </a:rPr>
              <a:t> </a:t>
            </a:r>
            <a:r>
              <a:rPr lang="en-US" sz="1668" i="1" dirty="0" err="1">
                <a:solidFill>
                  <a:srgbClr val="000000"/>
                </a:solidFill>
              </a:rPr>
              <a:t>Haemost</a:t>
            </a:r>
            <a:r>
              <a:rPr lang="en-US" sz="1668" i="1" dirty="0">
                <a:solidFill>
                  <a:srgbClr val="000000"/>
                </a:solidFill>
              </a:rPr>
              <a:t> 2014;12:320</a:t>
            </a:r>
          </a:p>
        </p:txBody>
      </p:sp>
      <p:grpSp>
        <p:nvGrpSpPr>
          <p:cNvPr id="15" name="Group 14"/>
          <p:cNvGrpSpPr/>
          <p:nvPr/>
        </p:nvGrpSpPr>
        <p:grpSpPr>
          <a:xfrm>
            <a:off x="1139507" y="1712664"/>
            <a:ext cx="8536018" cy="4954317"/>
            <a:chOff x="838200" y="1643063"/>
            <a:chExt cx="8189118" cy="4752976"/>
          </a:xfrm>
        </p:grpSpPr>
        <p:grpSp>
          <p:nvGrpSpPr>
            <p:cNvPr id="7" name="Group 6"/>
            <p:cNvGrpSpPr/>
            <p:nvPr/>
          </p:nvGrpSpPr>
          <p:grpSpPr>
            <a:xfrm>
              <a:off x="838200" y="1643063"/>
              <a:ext cx="8189118" cy="4752976"/>
              <a:chOff x="838200" y="1643063"/>
              <a:chExt cx="8189118" cy="4752976"/>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535"/>
              <a:stretch/>
            </p:blipFill>
            <p:spPr bwMode="auto">
              <a:xfrm>
                <a:off x="2590799" y="1643064"/>
                <a:ext cx="6436519"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82219"/>
              <a:stretch/>
            </p:blipFill>
            <p:spPr bwMode="auto">
              <a:xfrm>
                <a:off x="838200" y="1643063"/>
                <a:ext cx="1671638"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 name="Rounded Rectangle 7"/>
            <p:cNvSpPr/>
            <p:nvPr/>
          </p:nvSpPr>
          <p:spPr>
            <a:xfrm>
              <a:off x="2395538" y="1828800"/>
              <a:ext cx="228599" cy="838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9" name="Rectangle 8"/>
            <p:cNvSpPr/>
            <p:nvPr/>
          </p:nvSpPr>
          <p:spPr>
            <a:xfrm>
              <a:off x="2590799" y="1828800"/>
              <a:ext cx="228601"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10" name="Rounded Rectangle 9"/>
            <p:cNvSpPr/>
            <p:nvPr/>
          </p:nvSpPr>
          <p:spPr>
            <a:xfrm>
              <a:off x="2395538" y="2743200"/>
              <a:ext cx="195261" cy="609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11" name="Rounded Rectangle 10"/>
            <p:cNvSpPr/>
            <p:nvPr/>
          </p:nvSpPr>
          <p:spPr>
            <a:xfrm>
              <a:off x="2395538" y="3429000"/>
              <a:ext cx="114300" cy="5905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12" name="Rectangle 11"/>
            <p:cNvSpPr/>
            <p:nvPr/>
          </p:nvSpPr>
          <p:spPr>
            <a:xfrm>
              <a:off x="2395538" y="4114800"/>
              <a:ext cx="195261"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13" name="Rectangle 12"/>
            <p:cNvSpPr/>
            <p:nvPr/>
          </p:nvSpPr>
          <p:spPr>
            <a:xfrm>
              <a:off x="2395538" y="4800600"/>
              <a:ext cx="228599"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14" name="Rectangle 13"/>
            <p:cNvSpPr/>
            <p:nvPr/>
          </p:nvSpPr>
          <p:spPr>
            <a:xfrm>
              <a:off x="2395538" y="5410200"/>
              <a:ext cx="195261"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grpSp>
      <p:sp>
        <p:nvSpPr>
          <p:cNvPr id="3" name="Oval 2"/>
          <p:cNvSpPr/>
          <p:nvPr/>
        </p:nvSpPr>
        <p:spPr>
          <a:xfrm>
            <a:off x="4952047" y="2621121"/>
            <a:ext cx="1216239" cy="2382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16" name="Oval 15"/>
          <p:cNvSpPr/>
          <p:nvPr/>
        </p:nvSpPr>
        <p:spPr>
          <a:xfrm>
            <a:off x="4157768" y="3281364"/>
            <a:ext cx="1588558" cy="2382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17" name="Oval 16"/>
          <p:cNvSpPr/>
          <p:nvPr/>
        </p:nvSpPr>
        <p:spPr>
          <a:xfrm>
            <a:off x="5269759" y="4050824"/>
            <a:ext cx="1216239" cy="2382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18" name="Oval 17"/>
          <p:cNvSpPr/>
          <p:nvPr/>
        </p:nvSpPr>
        <p:spPr>
          <a:xfrm>
            <a:off x="4793191" y="5344008"/>
            <a:ext cx="1906270" cy="2382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19" name="Oval 18"/>
          <p:cNvSpPr/>
          <p:nvPr/>
        </p:nvSpPr>
        <p:spPr>
          <a:xfrm>
            <a:off x="3522345" y="6036521"/>
            <a:ext cx="2700549" cy="3177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
        <p:nvSpPr>
          <p:cNvPr id="20" name="Oval 19"/>
          <p:cNvSpPr/>
          <p:nvPr/>
        </p:nvSpPr>
        <p:spPr>
          <a:xfrm>
            <a:off x="3681201" y="4748298"/>
            <a:ext cx="2541693" cy="2382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3171" eaLnBrk="1" hangingPunct="1"/>
            <a:endParaRPr lang="en-US" sz="1876" b="0">
              <a:solidFill>
                <a:srgbClr val="FFFFFF"/>
              </a:solidFill>
              <a:latin typeface="Arial"/>
            </a:endParaRPr>
          </a:p>
        </p:txBody>
      </p:sp>
    </p:spTree>
    <p:extLst>
      <p:ext uri="{BB962C8B-B14F-4D97-AF65-F5344CB8AC3E}">
        <p14:creationId xmlns:p14="http://schemas.microsoft.com/office/powerpoint/2010/main" val="360867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7" grpId="0" animBg="1"/>
      <p:bldP spid="18" grpId="0" animBg="1"/>
      <p:bldP spid="19" grpId="0" animBg="1"/>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224" y="286274"/>
            <a:ext cx="8578215" cy="905145"/>
          </a:xfrm>
        </p:spPr>
        <p:txBody>
          <a:bodyPr/>
          <a:lstStyle/>
          <a:p>
            <a:r>
              <a:rPr lang="en-US" sz="4170" dirty="0">
                <a:effectLst>
                  <a:outerShdw blurRad="38100" dist="38100" dir="2700000" algn="tl">
                    <a:srgbClr val="000000">
                      <a:alpha val="43137"/>
                    </a:srgbClr>
                  </a:outerShdw>
                </a:effectLst>
              </a:rPr>
              <a:t>DOACs for treatment of VTE</a:t>
            </a:r>
          </a:p>
        </p:txBody>
      </p:sp>
      <p:sp>
        <p:nvSpPr>
          <p:cNvPr id="3" name="Content Placeholder 2"/>
          <p:cNvSpPr>
            <a:spLocks noGrp="1"/>
          </p:cNvSpPr>
          <p:nvPr>
            <p:ph idx="1"/>
          </p:nvPr>
        </p:nvSpPr>
        <p:spPr>
          <a:xfrm>
            <a:off x="903130" y="1350274"/>
            <a:ext cx="8578215" cy="5559954"/>
          </a:xfrm>
        </p:spPr>
        <p:txBody>
          <a:bodyPr/>
          <a:lstStyle/>
          <a:p>
            <a:r>
              <a:rPr lang="en-US" dirty="0" smtClean="0"/>
              <a:t>Efficacy comparable to warfarin</a:t>
            </a:r>
          </a:p>
          <a:p>
            <a:r>
              <a:rPr lang="en-US" dirty="0" smtClean="0"/>
              <a:t>Fewer bleeding complications</a:t>
            </a:r>
          </a:p>
          <a:p>
            <a:r>
              <a:rPr lang="en-US" dirty="0" smtClean="0"/>
              <a:t>Less fatal bleeding </a:t>
            </a:r>
            <a:r>
              <a:rPr lang="en-US" u="sng" dirty="0" smtClean="0"/>
              <a:t>despite lack of reversal agent</a:t>
            </a:r>
          </a:p>
          <a:p>
            <a:r>
              <a:rPr lang="en-US" dirty="0" smtClean="0"/>
              <a:t>Practical advantages</a:t>
            </a:r>
          </a:p>
          <a:p>
            <a:pPr lvl="1"/>
            <a:r>
              <a:rPr lang="en-US" dirty="0" smtClean="0"/>
              <a:t>No monitoring</a:t>
            </a:r>
          </a:p>
          <a:p>
            <a:pPr lvl="1"/>
            <a:r>
              <a:rPr lang="en-US" dirty="0" smtClean="0"/>
              <a:t>No injections</a:t>
            </a:r>
          </a:p>
          <a:p>
            <a:pPr lvl="1"/>
            <a:r>
              <a:rPr lang="en-US" dirty="0" smtClean="0"/>
              <a:t>No transitioning – single agent treatment (</a:t>
            </a:r>
            <a:r>
              <a:rPr lang="en-US" dirty="0" err="1" smtClean="0"/>
              <a:t>apixaban</a:t>
            </a:r>
            <a:r>
              <a:rPr lang="en-US" dirty="0" smtClean="0"/>
              <a:t> &amp; </a:t>
            </a:r>
            <a:r>
              <a:rPr lang="en-US" dirty="0" err="1" smtClean="0"/>
              <a:t>rivaroxaban</a:t>
            </a:r>
            <a:r>
              <a:rPr lang="en-US" dirty="0" smtClean="0"/>
              <a:t>)</a:t>
            </a:r>
          </a:p>
          <a:p>
            <a:pPr lvl="1"/>
            <a:r>
              <a:rPr lang="en-US" dirty="0" smtClean="0"/>
              <a:t>Shorter (or no) hospital stay</a:t>
            </a:r>
          </a:p>
        </p:txBody>
      </p:sp>
    </p:spTree>
    <p:extLst>
      <p:ext uri="{BB962C8B-B14F-4D97-AF65-F5344CB8AC3E}">
        <p14:creationId xmlns:p14="http://schemas.microsoft.com/office/powerpoint/2010/main" val="38583115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8935" y="1588559"/>
            <a:ext cx="8101648" cy="1532297"/>
          </a:xfrm>
        </p:spPr>
        <p:txBody>
          <a:bodyPr/>
          <a:lstStyle/>
          <a:p>
            <a:r>
              <a:rPr lang="en-US" dirty="0" smtClean="0">
                <a:effectLst>
                  <a:outerShdw blurRad="38100" dist="38100" dir="2700000" algn="tl">
                    <a:srgbClr val="000000">
                      <a:alpha val="43137"/>
                    </a:srgbClr>
                  </a:outerShdw>
                </a:effectLst>
              </a:rPr>
              <a:t>How long to treat?</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924856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9507" y="714852"/>
            <a:ext cx="8101648" cy="3038139"/>
          </a:xfrm>
        </p:spPr>
        <p:txBody>
          <a:bodyPr/>
          <a:lstStyle/>
          <a:p>
            <a:pPr marL="773531" indent="-773531" algn="l">
              <a:buFont typeface="+mj-lt"/>
              <a:buAutoNum type="arabicPeriod"/>
            </a:pPr>
            <a:r>
              <a:rPr lang="en-US" dirty="0" smtClean="0"/>
              <a:t>3 months of anticoagulant treatment is both necessary and sufficient for most patients after a first episode of VTE</a:t>
            </a:r>
            <a:endParaRPr lang="en-US" dirty="0"/>
          </a:p>
        </p:txBody>
      </p:sp>
      <p:sp>
        <p:nvSpPr>
          <p:cNvPr id="3" name="Subtitle 2"/>
          <p:cNvSpPr>
            <a:spLocks noGrp="1"/>
          </p:cNvSpPr>
          <p:nvPr>
            <p:ph type="subTitle" idx="1"/>
          </p:nvPr>
        </p:nvSpPr>
        <p:spPr>
          <a:xfrm>
            <a:off x="1557100" y="4050824"/>
            <a:ext cx="7266464" cy="2342832"/>
          </a:xfrm>
        </p:spPr>
        <p:txBody>
          <a:bodyPr/>
          <a:lstStyle/>
          <a:p>
            <a:pPr algn="l"/>
            <a:r>
              <a:rPr lang="en-US" dirty="0" smtClean="0">
                <a:solidFill>
                  <a:srgbClr val="FFFF00"/>
                </a:solidFill>
              </a:rPr>
              <a:t>Treatment should include a minimum of 5 days of a rapid-acting anticoagulant (UFH, LMWH, </a:t>
            </a:r>
            <a:r>
              <a:rPr lang="en-US" dirty="0" err="1" smtClean="0">
                <a:solidFill>
                  <a:srgbClr val="FFFF00"/>
                </a:solidFill>
              </a:rPr>
              <a:t>fondaparinux</a:t>
            </a:r>
            <a:r>
              <a:rPr lang="en-US" dirty="0" smtClean="0">
                <a:solidFill>
                  <a:srgbClr val="FFFF00"/>
                </a:solidFill>
              </a:rPr>
              <a:t> or a DOAC)</a:t>
            </a:r>
            <a:endParaRPr lang="en-US" dirty="0">
              <a:solidFill>
                <a:srgbClr val="FFFF00"/>
              </a:solidFill>
            </a:endParaRPr>
          </a:p>
        </p:txBody>
      </p:sp>
    </p:spTree>
    <p:extLst>
      <p:ext uri="{BB962C8B-B14F-4D97-AF65-F5344CB8AC3E}">
        <p14:creationId xmlns:p14="http://schemas.microsoft.com/office/powerpoint/2010/main" val="4266443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9331" y="907256"/>
            <a:ext cx="8578068" cy="5867400"/>
          </a:xfrm>
        </p:spPr>
        <p:txBody>
          <a:bodyPr/>
          <a:lstStyle/>
          <a:p>
            <a:r>
              <a:rPr lang="en-US" sz="2919" dirty="0" smtClean="0"/>
              <a:t>VTE recurs within 3 </a:t>
            </a:r>
            <a:r>
              <a:rPr lang="en-US" sz="2919" dirty="0" err="1" smtClean="0"/>
              <a:t>mo</a:t>
            </a:r>
            <a:r>
              <a:rPr lang="en-US" sz="2919" dirty="0" smtClean="0"/>
              <a:t> in about 50% of patients who do not get adequate anticoagulation </a:t>
            </a:r>
            <a:r>
              <a:rPr lang="en-US" sz="2000" i="1" dirty="0"/>
              <a:t>(Hull et al, NEJM 1979)</a:t>
            </a:r>
            <a:endParaRPr lang="en-US" sz="2000" dirty="0" smtClean="0"/>
          </a:p>
          <a:p>
            <a:r>
              <a:rPr lang="en-US" sz="2919" dirty="0" smtClean="0"/>
              <a:t>Treatment failure 3 times more likely in patients treated with warfarin alone vs patients given an initial course of heparin </a:t>
            </a:r>
            <a:r>
              <a:rPr lang="en-US" sz="2000" i="1" dirty="0" smtClean="0"/>
              <a:t>(</a:t>
            </a:r>
            <a:r>
              <a:rPr lang="en-US" sz="2000" i="1" dirty="0" err="1" smtClean="0"/>
              <a:t>Brandjes</a:t>
            </a:r>
            <a:r>
              <a:rPr lang="en-US" sz="2000" i="1" dirty="0" smtClean="0"/>
              <a:t> et al, NEJM 1992)</a:t>
            </a:r>
          </a:p>
          <a:p>
            <a:r>
              <a:rPr lang="en-US" sz="2919" dirty="0" smtClean="0"/>
              <a:t>VTE recurrence after inadequate initial anticoagulant therapy most often occurs in the same place as the original clot, probably reflecting clot “reactivation” </a:t>
            </a:r>
            <a:r>
              <a:rPr lang="en-US" sz="2000" i="1" dirty="0" smtClean="0"/>
              <a:t>(</a:t>
            </a:r>
            <a:r>
              <a:rPr lang="en-US" sz="2000" i="1" dirty="0" err="1" smtClean="0"/>
              <a:t>Lindmarker</a:t>
            </a:r>
            <a:r>
              <a:rPr lang="en-US" sz="2000" i="1" dirty="0" smtClean="0"/>
              <a:t> et al, J Intern Med 2000) </a:t>
            </a:r>
          </a:p>
          <a:p>
            <a:endParaRPr lang="en-US" sz="2000" i="1" dirty="0"/>
          </a:p>
        </p:txBody>
      </p:sp>
    </p:spTree>
    <p:extLst>
      <p:ext uri="{BB962C8B-B14F-4D97-AF65-F5344CB8AC3E}">
        <p14:creationId xmlns:p14="http://schemas.microsoft.com/office/powerpoint/2010/main" val="38155788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9055" y="145256"/>
            <a:ext cx="9263344" cy="1192213"/>
          </a:xfrm>
        </p:spPr>
        <p:txBody>
          <a:bodyPr/>
          <a:lstStyle/>
          <a:p>
            <a:r>
              <a:rPr lang="en-US" sz="2502" dirty="0">
                <a:solidFill>
                  <a:schemeClr val="tx1"/>
                </a:solidFill>
              </a:rPr>
              <a:t>Extending treatment beyond 3 months does not significantly reduce the rate of recurrence after first episode of VTE</a:t>
            </a:r>
            <a:br>
              <a:rPr lang="en-US" sz="2502" dirty="0">
                <a:solidFill>
                  <a:schemeClr val="tx1"/>
                </a:solidFill>
              </a:rPr>
            </a:br>
            <a:r>
              <a:rPr lang="en-US" sz="1876" i="1" dirty="0">
                <a:solidFill>
                  <a:schemeClr val="tx1"/>
                </a:solidFill>
              </a:rPr>
              <a:t>Pooled data from 7 randomized trials</a:t>
            </a:r>
            <a:endParaRPr lang="en-US" sz="2502" dirty="0">
              <a:solidFill>
                <a:schemeClr val="tx1"/>
              </a:solidFill>
            </a:endParaRPr>
          </a:p>
        </p:txBody>
      </p:sp>
      <p:grpSp>
        <p:nvGrpSpPr>
          <p:cNvPr id="3" name="Group 2"/>
          <p:cNvGrpSpPr/>
          <p:nvPr/>
        </p:nvGrpSpPr>
        <p:grpSpPr>
          <a:xfrm>
            <a:off x="424656" y="2254555"/>
            <a:ext cx="9377743" cy="3429000"/>
            <a:chOff x="0" y="2254550"/>
            <a:chExt cx="10213369" cy="3429000"/>
          </a:xfrm>
        </p:grpSpPr>
        <p:pic>
          <p:nvPicPr>
            <p:cNvPr id="1925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54550"/>
              <a:ext cx="5325121"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25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4131" y="2332671"/>
              <a:ext cx="5099238" cy="3272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925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055" y="5849100"/>
            <a:ext cx="9174235" cy="968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039560" y="1854455"/>
            <a:ext cx="4370132" cy="376205"/>
          </a:xfrm>
          <a:prstGeom prst="rect">
            <a:avLst/>
          </a:prstGeom>
          <a:noFill/>
        </p:spPr>
        <p:txBody>
          <a:bodyPr wrap="none" lIns="86690" tIns="43345" rIns="86690" bIns="43345" rtlCol="0">
            <a:spAutoFit/>
          </a:bodyPr>
          <a:lstStyle/>
          <a:p>
            <a:pPr defTabSz="949893"/>
            <a:r>
              <a:rPr lang="en-US" sz="1876" dirty="0">
                <a:solidFill>
                  <a:srgbClr val="000000"/>
                </a:solidFill>
                <a:latin typeface="Arial"/>
              </a:rPr>
              <a:t>Cumulative probability of recurrence</a:t>
            </a:r>
          </a:p>
        </p:txBody>
      </p:sp>
      <p:sp>
        <p:nvSpPr>
          <p:cNvPr id="5" name="TextBox 4"/>
          <p:cNvSpPr txBox="1"/>
          <p:nvPr/>
        </p:nvSpPr>
        <p:spPr>
          <a:xfrm>
            <a:off x="6589656" y="1854455"/>
            <a:ext cx="2385685" cy="388433"/>
          </a:xfrm>
          <a:prstGeom prst="rect">
            <a:avLst/>
          </a:prstGeom>
          <a:noFill/>
        </p:spPr>
        <p:txBody>
          <a:bodyPr wrap="none" lIns="86690" tIns="43345" rIns="86690" bIns="43345" rtlCol="0">
            <a:spAutoFit/>
          </a:bodyPr>
          <a:lstStyle/>
          <a:p>
            <a:pPr defTabSz="949893"/>
            <a:r>
              <a:rPr lang="en-US" sz="1876" dirty="0">
                <a:solidFill>
                  <a:srgbClr val="000000"/>
                </a:solidFill>
                <a:latin typeface="Arial"/>
              </a:rPr>
              <a:t>Rate of recurrence</a:t>
            </a:r>
          </a:p>
        </p:txBody>
      </p:sp>
      <p:sp>
        <p:nvSpPr>
          <p:cNvPr id="6" name="TextBox 5"/>
          <p:cNvSpPr txBox="1"/>
          <p:nvPr/>
        </p:nvSpPr>
        <p:spPr>
          <a:xfrm>
            <a:off x="6926375" y="6710189"/>
            <a:ext cx="2955264" cy="388433"/>
          </a:xfrm>
          <a:prstGeom prst="rect">
            <a:avLst/>
          </a:prstGeom>
          <a:noFill/>
        </p:spPr>
        <p:txBody>
          <a:bodyPr wrap="none" lIns="86690" tIns="43345" rIns="86690" bIns="43345" rtlCol="0">
            <a:spAutoFit/>
          </a:bodyPr>
          <a:lstStyle/>
          <a:p>
            <a:pPr defTabSz="949893"/>
            <a:r>
              <a:rPr lang="en-US" sz="1876" i="1" dirty="0" err="1">
                <a:solidFill>
                  <a:srgbClr val="000000"/>
                </a:solidFill>
                <a:latin typeface="Arial"/>
              </a:rPr>
              <a:t>Boutitie</a:t>
            </a:r>
            <a:r>
              <a:rPr lang="en-US" sz="1876" i="1" dirty="0">
                <a:solidFill>
                  <a:srgbClr val="000000"/>
                </a:solidFill>
                <a:latin typeface="Arial"/>
              </a:rPr>
              <a:t> et al, BMJ 2011</a:t>
            </a:r>
          </a:p>
        </p:txBody>
      </p:sp>
      <p:sp>
        <p:nvSpPr>
          <p:cNvPr id="7" name="TextBox 6"/>
          <p:cNvSpPr txBox="1"/>
          <p:nvPr/>
        </p:nvSpPr>
        <p:spPr>
          <a:xfrm>
            <a:off x="1774931" y="2230829"/>
            <a:ext cx="6830801" cy="1443806"/>
          </a:xfrm>
          <a:prstGeom prst="rect">
            <a:avLst/>
          </a:prstGeom>
          <a:solidFill>
            <a:schemeClr val="tx1"/>
          </a:solidFill>
        </p:spPr>
        <p:txBody>
          <a:bodyPr wrap="square" lIns="95199" tIns="47600" rIns="95199" bIns="47600" rtlCol="0">
            <a:spAutoFit/>
          </a:bodyPr>
          <a:lstStyle/>
          <a:p>
            <a:pPr algn="ctr" defTabSz="949893" eaLnBrk="1" fontAlgn="auto" hangingPunct="1">
              <a:spcBef>
                <a:spcPts val="0"/>
              </a:spcBef>
              <a:spcAft>
                <a:spcPts val="0"/>
              </a:spcAft>
            </a:pPr>
            <a:r>
              <a:rPr lang="en-US" sz="2919" b="0" dirty="0">
                <a:solidFill>
                  <a:srgbClr val="FFFFFF"/>
                </a:solidFill>
                <a:latin typeface="Arial"/>
              </a:rPr>
              <a:t>Can we identify patients whose risk of recurrence is high enough to justify the risk of long-term anticoagulant therapy?</a:t>
            </a:r>
          </a:p>
        </p:txBody>
      </p:sp>
    </p:spTree>
    <p:extLst>
      <p:ext uri="{BB962C8B-B14F-4D97-AF65-F5344CB8AC3E}">
        <p14:creationId xmlns:p14="http://schemas.microsoft.com/office/powerpoint/2010/main" val="304129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9507" y="714852"/>
            <a:ext cx="8101648" cy="3038139"/>
          </a:xfrm>
        </p:spPr>
        <p:txBody>
          <a:bodyPr/>
          <a:lstStyle/>
          <a:p>
            <a:pPr marL="773531" indent="-773531" algn="l">
              <a:buFont typeface="+mj-lt"/>
              <a:buAutoNum type="arabicPeriod" startAt="2"/>
            </a:pPr>
            <a:r>
              <a:rPr lang="en-US" dirty="0" smtClean="0"/>
              <a:t>Patients with a high risk of recurrent VTE may benefit from prolonged anticoagulant treatment</a:t>
            </a:r>
            <a:endParaRPr lang="en-US" dirty="0"/>
          </a:p>
        </p:txBody>
      </p:sp>
      <p:sp>
        <p:nvSpPr>
          <p:cNvPr id="3" name="Subtitle 2"/>
          <p:cNvSpPr>
            <a:spLocks noGrp="1"/>
          </p:cNvSpPr>
          <p:nvPr>
            <p:ph type="subTitle" idx="1"/>
          </p:nvPr>
        </p:nvSpPr>
        <p:spPr/>
        <p:txBody>
          <a:bodyPr/>
          <a:lstStyle/>
          <a:p>
            <a:pPr algn="l"/>
            <a:r>
              <a:rPr lang="en-US" dirty="0" smtClean="0">
                <a:solidFill>
                  <a:srgbClr val="FFFF00"/>
                </a:solidFill>
              </a:rPr>
              <a:t>The risk of recurrence must be weighed against the risk of bleeding</a:t>
            </a:r>
            <a:endParaRPr lang="en-US" dirty="0">
              <a:solidFill>
                <a:srgbClr val="FFFF00"/>
              </a:solidFill>
            </a:endParaRPr>
          </a:p>
        </p:txBody>
      </p:sp>
    </p:spTree>
    <p:extLst>
      <p:ext uri="{BB962C8B-B14F-4D97-AF65-F5344CB8AC3E}">
        <p14:creationId xmlns:p14="http://schemas.microsoft.com/office/powerpoint/2010/main" val="39339703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547848" y="98384"/>
            <a:ext cx="9314165" cy="934179"/>
          </a:xfrm>
        </p:spPr>
        <p:txBody>
          <a:bodyPr/>
          <a:lstStyle/>
          <a:p>
            <a:pPr>
              <a:defRPr/>
            </a:pPr>
            <a:r>
              <a:rPr lang="en-US" sz="3336" dirty="0">
                <a:solidFill>
                  <a:schemeClr val="tx1"/>
                </a:solidFill>
              </a:rPr>
              <a:t>VTE recurs at a rate of about 5% per year within 5 years of the initial episode</a:t>
            </a:r>
          </a:p>
        </p:txBody>
      </p:sp>
      <p:sp>
        <p:nvSpPr>
          <p:cNvPr id="115716" name="Rectangle 2"/>
          <p:cNvSpPr>
            <a:spLocks noChangeArrowheads="1"/>
          </p:cNvSpPr>
          <p:nvPr/>
        </p:nvSpPr>
        <p:spPr bwMode="auto">
          <a:xfrm>
            <a:off x="6699461" y="6751373"/>
            <a:ext cx="3081400" cy="307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Arch Intern Med 2000;160:769</a:t>
            </a:r>
            <a:endParaRPr lang="en-US" altLang="en-US" sz="3336" i="1" dirty="0">
              <a:solidFill>
                <a:srgbClr val="000000"/>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7009" y="1270847"/>
            <a:ext cx="6426647" cy="5269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58232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234" y="158866"/>
            <a:ext cx="8578068" cy="826237"/>
          </a:xfrm>
        </p:spPr>
        <p:txBody>
          <a:bodyPr/>
          <a:lstStyle/>
          <a:p>
            <a:r>
              <a:rPr lang="en-US" dirty="0" smtClean="0">
                <a:effectLst>
                  <a:outerShdw blurRad="38100" dist="38100" dir="2700000" algn="tl">
                    <a:srgbClr val="000000">
                      <a:alpha val="43137"/>
                    </a:srgbClr>
                  </a:outerShdw>
                </a:effectLst>
              </a:rPr>
              <a:t>Risk factors for VTE recurrence</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01234" y="1191427"/>
            <a:ext cx="8578068" cy="5480526"/>
          </a:xfrm>
        </p:spPr>
        <p:txBody>
          <a:bodyPr/>
          <a:lstStyle/>
          <a:p>
            <a:r>
              <a:rPr lang="en-US" sz="2919" dirty="0"/>
              <a:t>Unprovoked VTE</a:t>
            </a:r>
          </a:p>
          <a:p>
            <a:r>
              <a:rPr lang="en-US" sz="2919" dirty="0"/>
              <a:t>Recurrent VTE</a:t>
            </a:r>
          </a:p>
          <a:p>
            <a:r>
              <a:rPr lang="en-US" sz="2919" dirty="0"/>
              <a:t>Location of DVT (proximal &gt; distal)</a:t>
            </a:r>
          </a:p>
          <a:p>
            <a:r>
              <a:rPr lang="en-US" sz="2919" dirty="0"/>
              <a:t>Elevated D-dimer after stopping anticoagulation</a:t>
            </a:r>
          </a:p>
          <a:p>
            <a:r>
              <a:rPr lang="en-US" sz="2919" dirty="0"/>
              <a:t>Active cancer</a:t>
            </a:r>
          </a:p>
          <a:p>
            <a:r>
              <a:rPr lang="en-US" sz="2919" dirty="0"/>
              <a:t>Inflammatory bowel disease (when active)</a:t>
            </a:r>
          </a:p>
          <a:p>
            <a:r>
              <a:rPr lang="en-US" sz="2919" dirty="0"/>
              <a:t>Male gender</a:t>
            </a:r>
          </a:p>
          <a:p>
            <a:r>
              <a:rPr lang="en-US" sz="2919" dirty="0"/>
              <a:t>IVC filter</a:t>
            </a:r>
          </a:p>
          <a:p>
            <a:r>
              <a:rPr lang="en-US" sz="2919" dirty="0" err="1"/>
              <a:t>Antiphospholipid</a:t>
            </a:r>
            <a:r>
              <a:rPr lang="en-US" sz="2919" dirty="0"/>
              <a:t> antibodies</a:t>
            </a:r>
          </a:p>
          <a:p>
            <a:endParaRPr lang="en-US" dirty="0" smtClean="0"/>
          </a:p>
          <a:p>
            <a:endParaRPr lang="en-US" dirty="0" smtClean="0"/>
          </a:p>
          <a:p>
            <a:endParaRPr lang="en-US" dirty="0"/>
          </a:p>
        </p:txBody>
      </p:sp>
    </p:spTree>
    <p:extLst>
      <p:ext uri="{BB962C8B-B14F-4D97-AF65-F5344CB8AC3E}">
        <p14:creationId xmlns:p14="http://schemas.microsoft.com/office/powerpoint/2010/main" val="36026184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093" name="Rectangle 205"/>
          <p:cNvSpPr>
            <a:spLocks noGrp="1" noChangeArrowheads="1"/>
          </p:cNvSpPr>
          <p:nvPr>
            <p:ph type="title" idx="4294967295"/>
          </p:nvPr>
        </p:nvSpPr>
        <p:spPr>
          <a:xfrm>
            <a:off x="641863" y="16"/>
            <a:ext cx="9314165" cy="1191414"/>
          </a:xfrm>
        </p:spPr>
        <p:txBody>
          <a:bodyPr/>
          <a:lstStyle/>
          <a:p>
            <a:pPr>
              <a:defRPr/>
            </a:pPr>
            <a:r>
              <a:rPr lang="en-US" sz="3753" dirty="0">
                <a:solidFill>
                  <a:schemeClr val="tx1"/>
                </a:solidFill>
              </a:rPr>
              <a:t>Unprovoked VTE is associated with a high recurrence rate</a:t>
            </a:r>
          </a:p>
        </p:txBody>
      </p:sp>
      <p:sp>
        <p:nvSpPr>
          <p:cNvPr id="144416" name="Text Box 206"/>
          <p:cNvSpPr txBox="1">
            <a:spLocks noChangeArrowheads="1"/>
          </p:cNvSpPr>
          <p:nvPr/>
        </p:nvSpPr>
        <p:spPr bwMode="auto">
          <a:xfrm>
            <a:off x="7161207" y="6549855"/>
            <a:ext cx="2606455" cy="38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794" tIns="43397" rIns="86794" bIns="43397">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defTabSz="949893" fontAlgn="auto">
              <a:spcBef>
                <a:spcPts val="0"/>
              </a:spcBef>
              <a:spcAft>
                <a:spcPts val="0"/>
              </a:spcAft>
            </a:pPr>
            <a:r>
              <a:rPr lang="en-US" sz="1876" i="1" dirty="0">
                <a:solidFill>
                  <a:srgbClr val="000000"/>
                </a:solidFill>
              </a:rPr>
              <a:t>Lancet 2003;362:523</a:t>
            </a:r>
          </a:p>
        </p:txBody>
      </p:sp>
      <p:grpSp>
        <p:nvGrpSpPr>
          <p:cNvPr id="11" name="Group 10"/>
          <p:cNvGrpSpPr/>
          <p:nvPr/>
        </p:nvGrpSpPr>
        <p:grpSpPr>
          <a:xfrm>
            <a:off x="1767509" y="1270847"/>
            <a:ext cx="6801015" cy="5093315"/>
            <a:chOff x="1309687" y="1066800"/>
            <a:chExt cx="6524625" cy="4886325"/>
          </a:xfrm>
        </p:grpSpPr>
        <p:grpSp>
          <p:nvGrpSpPr>
            <p:cNvPr id="7" name="Group 6"/>
            <p:cNvGrpSpPr/>
            <p:nvPr/>
          </p:nvGrpSpPr>
          <p:grpSpPr>
            <a:xfrm>
              <a:off x="1309687" y="1066800"/>
              <a:ext cx="6524625" cy="4886325"/>
              <a:chOff x="1309687" y="1066800"/>
              <a:chExt cx="6524625" cy="4886325"/>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9687" y="1066800"/>
                <a:ext cx="6524625" cy="488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2514600" y="1219200"/>
                <a:ext cx="1524000" cy="9144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5314" tIns="47657" rIns="95314" bIns="47657" numCol="1" rtlCol="0" anchor="t" anchorCtr="0" compatLnSpc="1">
                <a:prstTxWarp prst="textNoShape">
                  <a:avLst/>
                </a:prstTxWarp>
              </a:bodyPr>
              <a:lstStyle/>
              <a:p>
                <a:pPr defTabSz="952040"/>
                <a:endParaRPr lang="en-US" sz="3336" dirty="0">
                  <a:solidFill>
                    <a:srgbClr val="000000"/>
                  </a:solidFill>
                  <a:latin typeface="Arial" pitchFamily="34" charset="0"/>
                </a:endParaRPr>
              </a:p>
            </p:txBody>
          </p:sp>
        </p:grpSp>
        <p:sp>
          <p:nvSpPr>
            <p:cNvPr id="8" name="TextBox 7"/>
            <p:cNvSpPr txBox="1"/>
            <p:nvPr/>
          </p:nvSpPr>
          <p:spPr>
            <a:xfrm>
              <a:off x="4953000" y="2072640"/>
              <a:ext cx="1522787" cy="365518"/>
            </a:xfrm>
            <a:prstGeom prst="rect">
              <a:avLst/>
            </a:prstGeom>
            <a:noFill/>
          </p:spPr>
          <p:txBody>
            <a:bodyPr wrap="none" rtlCol="0">
              <a:spAutoFit/>
            </a:bodyPr>
            <a:lstStyle/>
            <a:p>
              <a:pPr defTabSz="949893" eaLnBrk="1" fontAlgn="auto" hangingPunct="1">
                <a:spcBef>
                  <a:spcPts val="0"/>
                </a:spcBef>
                <a:spcAft>
                  <a:spcPts val="0"/>
                </a:spcAft>
              </a:pPr>
              <a:r>
                <a:rPr lang="en-US" sz="1876" dirty="0">
                  <a:solidFill>
                    <a:srgbClr val="000000"/>
                  </a:solidFill>
                  <a:latin typeface="Arial"/>
                </a:rPr>
                <a:t>Unprovoked</a:t>
              </a:r>
            </a:p>
          </p:txBody>
        </p:sp>
        <p:sp>
          <p:nvSpPr>
            <p:cNvPr id="9" name="TextBox 8"/>
            <p:cNvSpPr txBox="1"/>
            <p:nvPr/>
          </p:nvSpPr>
          <p:spPr>
            <a:xfrm>
              <a:off x="5567680" y="4768334"/>
              <a:ext cx="1701178" cy="365518"/>
            </a:xfrm>
            <a:prstGeom prst="rect">
              <a:avLst/>
            </a:prstGeom>
            <a:noFill/>
          </p:spPr>
          <p:txBody>
            <a:bodyPr wrap="none" rtlCol="0">
              <a:spAutoFit/>
            </a:bodyPr>
            <a:lstStyle/>
            <a:p>
              <a:pPr defTabSz="949893" eaLnBrk="1" fontAlgn="auto" hangingPunct="1">
                <a:spcBef>
                  <a:spcPts val="0"/>
                </a:spcBef>
                <a:spcAft>
                  <a:spcPts val="0"/>
                </a:spcAft>
              </a:pPr>
              <a:r>
                <a:rPr lang="en-US" sz="1876" dirty="0">
                  <a:solidFill>
                    <a:srgbClr val="000000"/>
                  </a:solidFill>
                  <a:latin typeface="Arial"/>
                </a:rPr>
                <a:t>Postoperative</a:t>
              </a:r>
            </a:p>
          </p:txBody>
        </p:sp>
        <p:sp>
          <p:nvSpPr>
            <p:cNvPr id="10" name="TextBox 9"/>
            <p:cNvSpPr txBox="1"/>
            <p:nvPr/>
          </p:nvSpPr>
          <p:spPr>
            <a:xfrm>
              <a:off x="4869691" y="3140630"/>
              <a:ext cx="2805360" cy="365518"/>
            </a:xfrm>
            <a:prstGeom prst="rect">
              <a:avLst/>
            </a:prstGeom>
            <a:noFill/>
          </p:spPr>
          <p:txBody>
            <a:bodyPr wrap="none" rtlCol="0">
              <a:spAutoFit/>
            </a:bodyPr>
            <a:lstStyle/>
            <a:p>
              <a:pPr defTabSz="949893" eaLnBrk="1" fontAlgn="auto" hangingPunct="1">
                <a:spcBef>
                  <a:spcPts val="0"/>
                </a:spcBef>
                <a:spcAft>
                  <a:spcPts val="0"/>
                </a:spcAft>
              </a:pPr>
              <a:r>
                <a:rPr lang="en-US" sz="1876" dirty="0">
                  <a:solidFill>
                    <a:srgbClr val="000000"/>
                  </a:solidFill>
                  <a:latin typeface="Arial"/>
                </a:rPr>
                <a:t>Other provoking factors</a:t>
              </a:r>
            </a:p>
          </p:txBody>
        </p:sp>
      </p:grpSp>
      <p:grpSp>
        <p:nvGrpSpPr>
          <p:cNvPr id="17" name="Group 16"/>
          <p:cNvGrpSpPr/>
          <p:nvPr/>
        </p:nvGrpSpPr>
        <p:grpSpPr>
          <a:xfrm>
            <a:off x="3045777" y="2352928"/>
            <a:ext cx="2541693" cy="3207026"/>
            <a:chOff x="2514600" y="2257306"/>
            <a:chExt cx="2438400" cy="3076694"/>
          </a:xfrm>
        </p:grpSpPr>
        <p:cxnSp>
          <p:nvCxnSpPr>
            <p:cNvPr id="13" name="Straight Connector 12"/>
            <p:cNvCxnSpPr/>
            <p:nvPr/>
          </p:nvCxnSpPr>
          <p:spPr bwMode="auto">
            <a:xfrm flipV="1">
              <a:off x="4953000" y="2971800"/>
              <a:ext cx="0" cy="236220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flipH="1">
              <a:off x="2514600" y="2895600"/>
              <a:ext cx="2438400" cy="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5"/>
            <p:cNvSpPr txBox="1"/>
            <p:nvPr/>
          </p:nvSpPr>
          <p:spPr>
            <a:xfrm>
              <a:off x="2781685" y="2257306"/>
              <a:ext cx="1904229" cy="642456"/>
            </a:xfrm>
            <a:prstGeom prst="rect">
              <a:avLst/>
            </a:prstGeom>
            <a:noFill/>
          </p:spPr>
          <p:txBody>
            <a:bodyPr wrap="square" rtlCol="0">
              <a:spAutoFit/>
            </a:bodyPr>
            <a:lstStyle/>
            <a:p>
              <a:pPr defTabSz="949893" eaLnBrk="1" fontAlgn="auto" hangingPunct="1">
                <a:spcBef>
                  <a:spcPts val="0"/>
                </a:spcBef>
                <a:spcAft>
                  <a:spcPts val="0"/>
                </a:spcAft>
              </a:pPr>
              <a:r>
                <a:rPr lang="en-US" sz="1876" b="0" dirty="0">
                  <a:solidFill>
                    <a:srgbClr val="000000"/>
                  </a:solidFill>
                  <a:latin typeface="Arial"/>
                </a:rPr>
                <a:t>1 </a:t>
              </a:r>
              <a:r>
                <a:rPr lang="en-US" sz="1876" b="0" dirty="0" err="1">
                  <a:solidFill>
                    <a:srgbClr val="000000"/>
                  </a:solidFill>
                  <a:latin typeface="Arial"/>
                </a:rPr>
                <a:t>yr</a:t>
              </a:r>
              <a:r>
                <a:rPr lang="en-US" sz="1876" b="0" dirty="0">
                  <a:solidFill>
                    <a:srgbClr val="000000"/>
                  </a:solidFill>
                  <a:latin typeface="Arial"/>
                </a:rPr>
                <a:t> recurrence risk ~ 13%</a:t>
              </a:r>
            </a:p>
          </p:txBody>
        </p:sp>
      </p:grpSp>
    </p:spTree>
    <p:extLst>
      <p:ext uri="{BB962C8B-B14F-4D97-AF65-F5344CB8AC3E}">
        <p14:creationId xmlns:p14="http://schemas.microsoft.com/office/powerpoint/2010/main" val="176327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063" y="93662"/>
            <a:ext cx="10144125" cy="1339867"/>
          </a:xfrm>
        </p:spPr>
        <p:txBody>
          <a:bodyPr/>
          <a:lstStyle/>
          <a:p>
            <a:r>
              <a:rPr lang="en-US" dirty="0" smtClean="0">
                <a:effectLst>
                  <a:outerShdw blurRad="38100" dist="38100" dir="2700000" algn="tl">
                    <a:srgbClr val="000000">
                      <a:alpha val="43137"/>
                    </a:srgbClr>
                  </a:outerShdw>
                </a:effectLst>
              </a:rPr>
              <a:t>VTE associated with “minor” provoking factor has a relatively high recurrence rate</a:t>
            </a:r>
            <a:br>
              <a:rPr lang="en-US" dirty="0" smtClean="0">
                <a:effectLst>
                  <a:outerShdw blurRad="38100" dist="38100" dir="2700000" algn="tl">
                    <a:srgbClr val="000000">
                      <a:alpha val="43137"/>
                    </a:srgbClr>
                  </a:outerShdw>
                </a:effectLst>
              </a:rPr>
            </a:br>
            <a:r>
              <a:rPr lang="en-US" sz="2400" i="1" dirty="0" smtClean="0">
                <a:solidFill>
                  <a:schemeClr val="accent1">
                    <a:lumMod val="60000"/>
                    <a:lumOff val="40000"/>
                  </a:schemeClr>
                </a:solidFill>
                <a:effectLst>
                  <a:outerShdw blurRad="38100" dist="38100" dir="2700000" algn="tl">
                    <a:srgbClr val="000000">
                      <a:alpha val="43137"/>
                    </a:srgbClr>
                  </a:outerShdw>
                </a:effectLst>
              </a:rPr>
              <a:t>Retrospective analysis of Einstein trial data</a:t>
            </a:r>
            <a:endParaRPr lang="en-US" sz="2400" i="1" dirty="0">
              <a:solidFill>
                <a:schemeClr val="accent1">
                  <a:lumMod val="60000"/>
                  <a:lumOff val="40000"/>
                </a:schemeClr>
              </a:solidFill>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903374232"/>
              </p:ext>
            </p:extLst>
          </p:nvPr>
        </p:nvGraphicFramePr>
        <p:xfrm>
          <a:off x="217091" y="1739830"/>
          <a:ext cx="9948068" cy="3327396"/>
        </p:xfrm>
        <a:graphic>
          <a:graphicData uri="http://schemas.openxmlformats.org/drawingml/2006/table">
            <a:tbl>
              <a:tblPr firstRow="1" bandRow="1">
                <a:tableStyleId>{5C22544A-7EE6-4342-B048-85BDC9FD1C3A}</a:tableStyleId>
              </a:tblPr>
              <a:tblGrid>
                <a:gridCol w="2487017">
                  <a:extLst>
                    <a:ext uri="{9D8B030D-6E8A-4147-A177-3AD203B41FA5}">
                      <a16:colId xmlns:a16="http://schemas.microsoft.com/office/drawing/2014/main" val="259336599"/>
                    </a:ext>
                  </a:extLst>
                </a:gridCol>
                <a:gridCol w="2487017">
                  <a:extLst>
                    <a:ext uri="{9D8B030D-6E8A-4147-A177-3AD203B41FA5}">
                      <a16:colId xmlns:a16="http://schemas.microsoft.com/office/drawing/2014/main" val="3866061606"/>
                    </a:ext>
                  </a:extLst>
                </a:gridCol>
                <a:gridCol w="2487017">
                  <a:extLst>
                    <a:ext uri="{9D8B030D-6E8A-4147-A177-3AD203B41FA5}">
                      <a16:colId xmlns:a16="http://schemas.microsoft.com/office/drawing/2014/main" val="461839940"/>
                    </a:ext>
                  </a:extLst>
                </a:gridCol>
                <a:gridCol w="2487017">
                  <a:extLst>
                    <a:ext uri="{9D8B030D-6E8A-4147-A177-3AD203B41FA5}">
                      <a16:colId xmlns:a16="http://schemas.microsoft.com/office/drawing/2014/main" val="2981027725"/>
                    </a:ext>
                  </a:extLst>
                </a:gridCol>
              </a:tblGrid>
              <a:tr h="886458">
                <a:tc>
                  <a:txBody>
                    <a:bodyPr/>
                    <a:lstStyle/>
                    <a:p>
                      <a:r>
                        <a:rPr lang="en-US" dirty="0" smtClean="0">
                          <a:solidFill>
                            <a:srgbClr val="FF0000"/>
                          </a:solidFill>
                        </a:rPr>
                        <a:t>Provoking factor</a:t>
                      </a:r>
                      <a:endParaRPr lang="en-US" dirty="0">
                        <a:solidFill>
                          <a:srgbClr val="FF0000"/>
                        </a:solidFill>
                      </a:endParaRPr>
                    </a:p>
                  </a:txBody>
                  <a:tcPr>
                    <a:solidFill>
                      <a:srgbClr val="FFFF00"/>
                    </a:solidFill>
                  </a:tcPr>
                </a:tc>
                <a:tc>
                  <a:txBody>
                    <a:bodyPr/>
                    <a:lstStyle/>
                    <a:p>
                      <a:r>
                        <a:rPr lang="en-US" dirty="0" smtClean="0">
                          <a:solidFill>
                            <a:srgbClr val="FF0000"/>
                          </a:solidFill>
                        </a:rPr>
                        <a:t>Recurrence rate @ 1 year with</a:t>
                      </a:r>
                      <a:r>
                        <a:rPr lang="en-US" baseline="0" dirty="0" smtClean="0">
                          <a:solidFill>
                            <a:srgbClr val="FF0000"/>
                          </a:solidFill>
                        </a:rPr>
                        <a:t> placebo</a:t>
                      </a:r>
                      <a:endParaRPr lang="en-US" dirty="0">
                        <a:solidFill>
                          <a:srgbClr val="FF0000"/>
                        </a:solidFill>
                      </a:endParaRPr>
                    </a:p>
                  </a:txBody>
                  <a:tcPr>
                    <a:solidFill>
                      <a:srgbClr val="FFFF00"/>
                    </a:solidFill>
                  </a:tcPr>
                </a:tc>
                <a:tc>
                  <a:txBody>
                    <a:bodyPr/>
                    <a:lstStyle/>
                    <a:p>
                      <a:r>
                        <a:rPr lang="en-US" dirty="0" smtClean="0">
                          <a:solidFill>
                            <a:srgbClr val="FF0000"/>
                          </a:solidFill>
                        </a:rPr>
                        <a:t>Recurrence rate with aspirin 100 mg/day</a:t>
                      </a:r>
                      <a:endParaRPr lang="en-US" dirty="0">
                        <a:solidFill>
                          <a:srgbClr val="FF0000"/>
                        </a:solidFill>
                      </a:endParaRPr>
                    </a:p>
                  </a:txBody>
                  <a:tcPr>
                    <a:solidFill>
                      <a:srgbClr val="FFFF00"/>
                    </a:solidFill>
                  </a:tcPr>
                </a:tc>
                <a:tc>
                  <a:txBody>
                    <a:bodyPr/>
                    <a:lstStyle/>
                    <a:p>
                      <a:r>
                        <a:rPr lang="en-US" dirty="0" smtClean="0">
                          <a:solidFill>
                            <a:srgbClr val="FF0000"/>
                          </a:solidFill>
                        </a:rPr>
                        <a:t>Recurrence rate with Rivaroxaban 10 or 20 mg/day</a:t>
                      </a:r>
                      <a:endParaRPr lang="en-US" dirty="0">
                        <a:solidFill>
                          <a:srgbClr val="FF0000"/>
                        </a:solidFill>
                      </a:endParaRPr>
                    </a:p>
                  </a:txBody>
                  <a:tcPr>
                    <a:solidFill>
                      <a:srgbClr val="FFFF00"/>
                    </a:solidFill>
                  </a:tcPr>
                </a:tc>
                <a:extLst>
                  <a:ext uri="{0D108BD9-81ED-4DB2-BD59-A6C34878D82A}">
                    <a16:rowId xmlns:a16="http://schemas.microsoft.com/office/drawing/2014/main" val="1947355378"/>
                  </a:ext>
                </a:extLst>
              </a:tr>
              <a:tr h="886458">
                <a:tc>
                  <a:txBody>
                    <a:bodyPr/>
                    <a:lstStyle/>
                    <a:p>
                      <a:r>
                        <a:rPr lang="en-US" b="1" dirty="0" smtClean="0"/>
                        <a:t>Major transient</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tc>
                  <a:txBody>
                    <a:bodyPr/>
                    <a:lstStyle/>
                    <a:p>
                      <a:r>
                        <a:rPr lang="en-US" b="1" dirty="0" smtClean="0"/>
                        <a:t>0</a:t>
                      </a:r>
                      <a:endParaRPr lang="en-US" b="1" dirty="0"/>
                    </a:p>
                  </a:txBody>
                  <a:tcPr/>
                </a:tc>
                <a:extLst>
                  <a:ext uri="{0D108BD9-81ED-4DB2-BD59-A6C34878D82A}">
                    <a16:rowId xmlns:a16="http://schemas.microsoft.com/office/drawing/2014/main" val="4082604820"/>
                  </a:ext>
                </a:extLst>
              </a:tr>
              <a:tr h="886458">
                <a:tc>
                  <a:txBody>
                    <a:bodyPr/>
                    <a:lstStyle/>
                    <a:p>
                      <a:r>
                        <a:rPr lang="en-US" b="1" dirty="0" smtClean="0"/>
                        <a:t>Minor transient</a:t>
                      </a:r>
                      <a:endParaRPr lang="en-US" b="1" dirty="0"/>
                    </a:p>
                  </a:txBody>
                  <a:tcPr/>
                </a:tc>
                <a:tc>
                  <a:txBody>
                    <a:bodyPr/>
                    <a:lstStyle/>
                    <a:p>
                      <a:r>
                        <a:rPr lang="en-US" b="1" dirty="0" smtClean="0"/>
                        <a:t>7.1%</a:t>
                      </a:r>
                      <a:endParaRPr lang="en-US" b="1" dirty="0"/>
                    </a:p>
                  </a:txBody>
                  <a:tcPr/>
                </a:tc>
                <a:tc>
                  <a:txBody>
                    <a:bodyPr/>
                    <a:lstStyle/>
                    <a:p>
                      <a:r>
                        <a:rPr lang="en-US" b="1" dirty="0" smtClean="0"/>
                        <a:t>4.2%</a:t>
                      </a:r>
                      <a:endParaRPr lang="en-US" b="1" dirty="0"/>
                    </a:p>
                  </a:txBody>
                  <a:tcPr/>
                </a:tc>
                <a:tc>
                  <a:txBody>
                    <a:bodyPr/>
                    <a:lstStyle/>
                    <a:p>
                      <a:r>
                        <a:rPr lang="en-US" b="1" dirty="0" smtClean="0"/>
                        <a:t>0.4%</a:t>
                      </a:r>
                      <a:endParaRPr lang="en-US" b="1" dirty="0"/>
                    </a:p>
                  </a:txBody>
                  <a:tcPr/>
                </a:tc>
                <a:extLst>
                  <a:ext uri="{0D108BD9-81ED-4DB2-BD59-A6C34878D82A}">
                    <a16:rowId xmlns:a16="http://schemas.microsoft.com/office/drawing/2014/main" val="2353459808"/>
                  </a:ext>
                </a:extLst>
              </a:tr>
              <a:tr h="513583">
                <a:tc>
                  <a:txBody>
                    <a:bodyPr/>
                    <a:lstStyle/>
                    <a:p>
                      <a:r>
                        <a:rPr lang="en-US" b="1" dirty="0" smtClean="0"/>
                        <a:t>None</a:t>
                      </a:r>
                    </a:p>
                    <a:p>
                      <a:r>
                        <a:rPr lang="en-US" b="1" dirty="0" smtClean="0"/>
                        <a:t>(unprovoked)</a:t>
                      </a:r>
                      <a:endParaRPr lang="en-US" b="1" dirty="0"/>
                    </a:p>
                  </a:txBody>
                  <a:tcPr/>
                </a:tc>
                <a:tc>
                  <a:txBody>
                    <a:bodyPr/>
                    <a:lstStyle/>
                    <a:p>
                      <a:r>
                        <a:rPr lang="en-US" b="1" dirty="0" smtClean="0"/>
                        <a:t>10%</a:t>
                      </a:r>
                      <a:endParaRPr lang="en-US" b="1" dirty="0"/>
                    </a:p>
                  </a:txBody>
                  <a:tcPr/>
                </a:tc>
                <a:tc>
                  <a:txBody>
                    <a:bodyPr/>
                    <a:lstStyle/>
                    <a:p>
                      <a:r>
                        <a:rPr lang="en-US" b="1" dirty="0" smtClean="0"/>
                        <a:t>5.9%</a:t>
                      </a:r>
                      <a:endParaRPr lang="en-US" b="1" dirty="0"/>
                    </a:p>
                  </a:txBody>
                  <a:tcPr/>
                </a:tc>
                <a:tc>
                  <a:txBody>
                    <a:bodyPr/>
                    <a:lstStyle/>
                    <a:p>
                      <a:r>
                        <a:rPr lang="en-US" b="1" dirty="0" smtClean="0"/>
                        <a:t>2%</a:t>
                      </a:r>
                      <a:endParaRPr lang="en-US" b="1" dirty="0"/>
                    </a:p>
                  </a:txBody>
                  <a:tcPr/>
                </a:tc>
                <a:extLst>
                  <a:ext uri="{0D108BD9-81ED-4DB2-BD59-A6C34878D82A}">
                    <a16:rowId xmlns:a16="http://schemas.microsoft.com/office/drawing/2014/main" val="2960660018"/>
                  </a:ext>
                </a:extLst>
              </a:tr>
            </a:tbl>
          </a:graphicData>
        </a:graphic>
      </p:graphicFrame>
      <p:sp>
        <p:nvSpPr>
          <p:cNvPr id="4" name="TextBox 3"/>
          <p:cNvSpPr txBox="1"/>
          <p:nvPr/>
        </p:nvSpPr>
        <p:spPr>
          <a:xfrm>
            <a:off x="7247731" y="6698456"/>
            <a:ext cx="2574166" cy="369332"/>
          </a:xfrm>
          <a:prstGeom prst="rect">
            <a:avLst/>
          </a:prstGeom>
          <a:noFill/>
        </p:spPr>
        <p:txBody>
          <a:bodyPr wrap="none" rtlCol="0">
            <a:spAutoFit/>
          </a:bodyPr>
          <a:lstStyle/>
          <a:p>
            <a:r>
              <a:rPr lang="en-US" sz="1800" i="1" dirty="0" smtClean="0">
                <a:solidFill>
                  <a:schemeClr val="bg1"/>
                </a:solidFill>
              </a:rPr>
              <a:t>Blood </a:t>
            </a:r>
            <a:r>
              <a:rPr lang="en-US" sz="1800" i="1" dirty="0" err="1" smtClean="0">
                <a:solidFill>
                  <a:schemeClr val="bg1"/>
                </a:solidFill>
              </a:rPr>
              <a:t>Adv</a:t>
            </a:r>
            <a:r>
              <a:rPr lang="en-US" sz="1800" i="1" dirty="0" smtClean="0">
                <a:solidFill>
                  <a:schemeClr val="bg1"/>
                </a:solidFill>
              </a:rPr>
              <a:t> 2018;2:788</a:t>
            </a:r>
            <a:endParaRPr lang="en-US" sz="1800" i="1" dirty="0">
              <a:solidFill>
                <a:schemeClr val="bg1"/>
              </a:solidFill>
            </a:endParaRPr>
          </a:p>
        </p:txBody>
      </p:sp>
      <p:sp>
        <p:nvSpPr>
          <p:cNvPr id="5" name="TextBox 4"/>
          <p:cNvSpPr txBox="1"/>
          <p:nvPr/>
        </p:nvSpPr>
        <p:spPr>
          <a:xfrm>
            <a:off x="313532" y="5326856"/>
            <a:ext cx="9601200" cy="1015663"/>
          </a:xfrm>
          <a:prstGeom prst="rect">
            <a:avLst/>
          </a:prstGeom>
          <a:noFill/>
        </p:spPr>
        <p:txBody>
          <a:bodyPr wrap="square" rtlCol="0">
            <a:spAutoFit/>
          </a:bodyPr>
          <a:lstStyle/>
          <a:p>
            <a:pPr marL="342900" indent="-342900">
              <a:buFont typeface="Arial" panose="020B0604020202020204" pitchFamily="34" charset="0"/>
              <a:buChar char="•"/>
            </a:pPr>
            <a:r>
              <a:rPr lang="en-US" sz="2000" u="sng" dirty="0" smtClean="0">
                <a:solidFill>
                  <a:schemeClr val="bg1"/>
                </a:solidFill>
              </a:rPr>
              <a:t>Major transient risk factors</a:t>
            </a:r>
            <a:r>
              <a:rPr lang="en-US" sz="2000" dirty="0" smtClean="0">
                <a:solidFill>
                  <a:schemeClr val="bg1"/>
                </a:solidFill>
              </a:rPr>
              <a:t>: Major surgery, major trauma, cesarean section</a:t>
            </a:r>
          </a:p>
          <a:p>
            <a:pPr marL="342900" indent="-342900">
              <a:buFont typeface="Arial" panose="020B0604020202020204" pitchFamily="34" charset="0"/>
              <a:buChar char="•"/>
            </a:pPr>
            <a:r>
              <a:rPr lang="en-US" sz="2000" u="sng" dirty="0" smtClean="0">
                <a:solidFill>
                  <a:schemeClr val="bg1"/>
                </a:solidFill>
              </a:rPr>
              <a:t>Minor transient risk factors</a:t>
            </a:r>
            <a:r>
              <a:rPr lang="en-US" sz="2000" dirty="0" smtClean="0">
                <a:solidFill>
                  <a:schemeClr val="bg1"/>
                </a:solidFill>
              </a:rPr>
              <a:t>: immobilization, travel &gt;8 hours, pregnancy, postpartum state, estrogen use, leg trauma</a:t>
            </a:r>
            <a:endParaRPr lang="en-US" sz="2000" dirty="0">
              <a:solidFill>
                <a:schemeClr val="bg1"/>
              </a:solidFill>
            </a:endParaRPr>
          </a:p>
        </p:txBody>
      </p:sp>
    </p:spTree>
    <p:extLst>
      <p:ext uri="{BB962C8B-B14F-4D97-AF65-F5344CB8AC3E}">
        <p14:creationId xmlns:p14="http://schemas.microsoft.com/office/powerpoint/2010/main" val="7826795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6" name="Rectangle 2"/>
          <p:cNvSpPr>
            <a:spLocks noChangeArrowheads="1"/>
          </p:cNvSpPr>
          <p:nvPr/>
        </p:nvSpPr>
        <p:spPr bwMode="auto">
          <a:xfrm>
            <a:off x="6858317" y="6761505"/>
            <a:ext cx="2989848" cy="30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J </a:t>
            </a:r>
            <a:r>
              <a:rPr lang="en-US" altLang="en-US" sz="1355" i="1" dirty="0" err="1">
                <a:solidFill>
                  <a:srgbClr val="000000"/>
                </a:solidFill>
              </a:rPr>
              <a:t>Thromb</a:t>
            </a:r>
            <a:r>
              <a:rPr lang="en-US" altLang="en-US" sz="1355" i="1" dirty="0">
                <a:solidFill>
                  <a:srgbClr val="000000"/>
                </a:solidFill>
              </a:rPr>
              <a:t> </a:t>
            </a:r>
            <a:r>
              <a:rPr lang="en-US" altLang="en-US" sz="1355" i="1" dirty="0" err="1">
                <a:solidFill>
                  <a:srgbClr val="000000"/>
                </a:solidFill>
              </a:rPr>
              <a:t>Haemost</a:t>
            </a:r>
            <a:r>
              <a:rPr lang="en-US" altLang="en-US" sz="1355" i="1" dirty="0">
                <a:solidFill>
                  <a:srgbClr val="000000"/>
                </a:solidFill>
              </a:rPr>
              <a:t> 2017;14:2402</a:t>
            </a:r>
            <a:endParaRPr lang="en-US" altLang="en-US" sz="3336" i="1" dirty="0">
              <a:solidFill>
                <a:srgbClr val="000000"/>
              </a:solidFill>
            </a:endParaRPr>
          </a:p>
        </p:txBody>
      </p:sp>
      <p:sp>
        <p:nvSpPr>
          <p:cNvPr id="247810" name="Rectangle 2"/>
          <p:cNvSpPr>
            <a:spLocks noGrp="1" noChangeArrowheads="1"/>
          </p:cNvSpPr>
          <p:nvPr>
            <p:ph type="title"/>
          </p:nvPr>
        </p:nvSpPr>
        <p:spPr>
          <a:xfrm>
            <a:off x="504085" y="124432"/>
            <a:ext cx="9451922" cy="1305270"/>
          </a:xfrm>
        </p:spPr>
        <p:txBody>
          <a:bodyPr/>
          <a:lstStyle/>
          <a:p>
            <a:pPr>
              <a:defRPr/>
            </a:pPr>
            <a:r>
              <a:rPr lang="en-US" sz="3753" dirty="0">
                <a:solidFill>
                  <a:schemeClr val="tx1"/>
                </a:solidFill>
              </a:rPr>
              <a:t>Recurrence rate of unprovoked VTE remains high for many years</a:t>
            </a:r>
          </a:p>
        </p:txBody>
      </p:sp>
      <p:pic>
        <p:nvPicPr>
          <p:cNvPr id="3" name="Picture 2"/>
          <p:cNvPicPr>
            <a:picLocks noChangeAspect="1"/>
          </p:cNvPicPr>
          <p:nvPr/>
        </p:nvPicPr>
        <p:blipFill>
          <a:blip r:embed="rId3"/>
          <a:stretch>
            <a:fillRect/>
          </a:stretch>
        </p:blipFill>
        <p:spPr>
          <a:xfrm>
            <a:off x="1491970" y="1397664"/>
            <a:ext cx="7476153" cy="5222386"/>
          </a:xfrm>
          <a:prstGeom prst="rect">
            <a:avLst/>
          </a:prstGeom>
        </p:spPr>
      </p:pic>
    </p:spTree>
    <p:extLst>
      <p:ext uri="{BB962C8B-B14F-4D97-AF65-F5344CB8AC3E}">
        <p14:creationId xmlns:p14="http://schemas.microsoft.com/office/powerpoint/2010/main" val="4048760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641842" y="124432"/>
            <a:ext cx="9314165" cy="1049337"/>
          </a:xfrm>
        </p:spPr>
        <p:txBody>
          <a:bodyPr/>
          <a:lstStyle/>
          <a:p>
            <a:pPr>
              <a:defRPr/>
            </a:pPr>
            <a:r>
              <a:rPr lang="en-US" sz="2919" dirty="0">
                <a:solidFill>
                  <a:schemeClr val="tx1"/>
                </a:solidFill>
              </a:rPr>
              <a:t>Long term recurrence risk is highest for proximal DVT and PE</a:t>
            </a:r>
          </a:p>
        </p:txBody>
      </p:sp>
      <p:sp>
        <p:nvSpPr>
          <p:cNvPr id="115716" name="Rectangle 2"/>
          <p:cNvSpPr>
            <a:spLocks noChangeArrowheads="1"/>
          </p:cNvSpPr>
          <p:nvPr/>
        </p:nvSpPr>
        <p:spPr bwMode="auto">
          <a:xfrm>
            <a:off x="6858317" y="6761505"/>
            <a:ext cx="2989848" cy="30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J </a:t>
            </a:r>
            <a:r>
              <a:rPr lang="en-US" altLang="en-US" sz="1355" i="1" dirty="0" err="1">
                <a:solidFill>
                  <a:srgbClr val="000000"/>
                </a:solidFill>
              </a:rPr>
              <a:t>Thromb</a:t>
            </a:r>
            <a:r>
              <a:rPr lang="en-US" altLang="en-US" sz="1355" i="1" dirty="0">
                <a:solidFill>
                  <a:srgbClr val="000000"/>
                </a:solidFill>
              </a:rPr>
              <a:t> </a:t>
            </a:r>
            <a:r>
              <a:rPr lang="en-US" altLang="en-US" sz="1355" i="1" dirty="0" err="1">
                <a:solidFill>
                  <a:srgbClr val="000000"/>
                </a:solidFill>
              </a:rPr>
              <a:t>Haemost</a:t>
            </a:r>
            <a:r>
              <a:rPr lang="en-US" altLang="en-US" sz="1355" i="1" dirty="0">
                <a:solidFill>
                  <a:srgbClr val="000000"/>
                </a:solidFill>
              </a:rPr>
              <a:t> 2017;14:2402</a:t>
            </a:r>
            <a:endParaRPr lang="en-US" altLang="en-US" sz="3336" i="1" dirty="0">
              <a:solidFill>
                <a:srgbClr val="000000"/>
              </a:solidFill>
            </a:endParaRPr>
          </a:p>
        </p:txBody>
      </p:sp>
      <p:pic>
        <p:nvPicPr>
          <p:cNvPr id="3" name="Picture 2"/>
          <p:cNvPicPr>
            <a:picLocks noChangeAspect="1"/>
          </p:cNvPicPr>
          <p:nvPr/>
        </p:nvPicPr>
        <p:blipFill>
          <a:blip r:embed="rId3"/>
          <a:stretch>
            <a:fillRect/>
          </a:stretch>
        </p:blipFill>
        <p:spPr>
          <a:xfrm>
            <a:off x="1313256" y="1211276"/>
            <a:ext cx="7754150" cy="4725961"/>
          </a:xfrm>
          <a:prstGeom prst="rect">
            <a:avLst/>
          </a:prstGeom>
        </p:spPr>
      </p:pic>
    </p:spTree>
    <p:extLst>
      <p:ext uri="{BB962C8B-B14F-4D97-AF65-F5344CB8AC3E}">
        <p14:creationId xmlns:p14="http://schemas.microsoft.com/office/powerpoint/2010/main" val="2603244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107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1678" y="1270857"/>
            <a:ext cx="5457314" cy="5095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8421" name="Text Box 5"/>
          <p:cNvSpPr txBox="1">
            <a:spLocks noChangeArrowheads="1"/>
          </p:cNvSpPr>
          <p:nvPr/>
        </p:nvSpPr>
        <p:spPr bwMode="auto">
          <a:xfrm>
            <a:off x="424656" y="92090"/>
            <a:ext cx="9531350" cy="129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690" tIns="43345" rIns="86690" bIns="43345">
            <a:spAutoFit/>
          </a:bodyPr>
          <a:lstStyle/>
          <a:p>
            <a:pPr algn="ctr" defTabSz="949893">
              <a:defRPr/>
            </a:pPr>
            <a:r>
              <a:rPr lang="en-US" sz="3753" dirty="0">
                <a:solidFill>
                  <a:srgbClr val="000000"/>
                </a:solidFill>
                <a:latin typeface="Arial"/>
              </a:rPr>
              <a:t>Risk of recurrence is </a:t>
            </a:r>
            <a:r>
              <a:rPr lang="en-US" sz="3753" dirty="0" smtClean="0">
                <a:solidFill>
                  <a:srgbClr val="000000"/>
                </a:solidFill>
                <a:latin typeface="Arial"/>
              </a:rPr>
              <a:t>high </a:t>
            </a:r>
            <a:r>
              <a:rPr lang="en-US" sz="3753" dirty="0">
                <a:solidFill>
                  <a:srgbClr val="000000"/>
                </a:solidFill>
                <a:latin typeface="Arial"/>
              </a:rPr>
              <a:t>after a second episode of VTE</a:t>
            </a:r>
          </a:p>
        </p:txBody>
      </p:sp>
      <p:sp>
        <p:nvSpPr>
          <p:cNvPr id="131076" name="Text Box 6"/>
          <p:cNvSpPr txBox="1">
            <a:spLocks noChangeArrowheads="1"/>
          </p:cNvSpPr>
          <p:nvPr/>
        </p:nvSpPr>
        <p:spPr bwMode="auto">
          <a:xfrm>
            <a:off x="7414317" y="6584094"/>
            <a:ext cx="2494293" cy="388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690" tIns="43345" rIns="86690" bIns="43345">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949893"/>
            <a:r>
              <a:rPr lang="en-US" altLang="en-US" sz="1876" dirty="0">
                <a:solidFill>
                  <a:srgbClr val="000000"/>
                </a:solidFill>
              </a:rPr>
              <a:t>NEJM 1997;336:393</a:t>
            </a:r>
          </a:p>
        </p:txBody>
      </p:sp>
      <p:grpSp>
        <p:nvGrpSpPr>
          <p:cNvPr id="15" name="Group 14"/>
          <p:cNvGrpSpPr/>
          <p:nvPr/>
        </p:nvGrpSpPr>
        <p:grpSpPr>
          <a:xfrm>
            <a:off x="3522345" y="3361149"/>
            <a:ext cx="1747414" cy="1220070"/>
            <a:chOff x="2438400" y="3249113"/>
            <a:chExt cx="1676400" cy="1170487"/>
          </a:xfrm>
        </p:grpSpPr>
        <p:cxnSp>
          <p:nvCxnSpPr>
            <p:cNvPr id="4" name="Straight Connector 3"/>
            <p:cNvCxnSpPr/>
            <p:nvPr/>
          </p:nvCxnSpPr>
          <p:spPr bwMode="auto">
            <a:xfrm flipV="1">
              <a:off x="3853454" y="3834560"/>
              <a:ext cx="0" cy="58504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flipH="1">
              <a:off x="2438400" y="3834560"/>
              <a:ext cx="1415054" cy="0"/>
            </a:xfrm>
            <a:prstGeom prst="line">
              <a:avLst/>
            </a:prstGeom>
            <a:solidFill>
              <a:schemeClr val="accent1"/>
            </a:solidFill>
            <a:ln w="381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Box 13"/>
            <p:cNvSpPr txBox="1"/>
            <p:nvPr/>
          </p:nvSpPr>
          <p:spPr>
            <a:xfrm>
              <a:off x="2590800" y="3249113"/>
              <a:ext cx="1524000" cy="519427"/>
            </a:xfrm>
            <a:prstGeom prst="rect">
              <a:avLst/>
            </a:prstGeom>
            <a:noFill/>
          </p:spPr>
          <p:txBody>
            <a:bodyPr wrap="square" rtlCol="0">
              <a:spAutoFit/>
            </a:bodyPr>
            <a:lstStyle/>
            <a:p>
              <a:pPr defTabSz="949893" eaLnBrk="1" fontAlgn="auto" hangingPunct="1">
                <a:spcBef>
                  <a:spcPts val="0"/>
                </a:spcBef>
                <a:spcAft>
                  <a:spcPts val="0"/>
                </a:spcAft>
              </a:pPr>
              <a:r>
                <a:rPr lang="en-US" sz="1459" b="0" dirty="0">
                  <a:solidFill>
                    <a:srgbClr val="000000"/>
                  </a:solidFill>
                  <a:latin typeface="Arial"/>
                </a:rPr>
                <a:t>1 </a:t>
              </a:r>
              <a:r>
                <a:rPr lang="en-US" sz="1459" b="0" dirty="0" err="1">
                  <a:solidFill>
                    <a:srgbClr val="000000"/>
                  </a:solidFill>
                  <a:latin typeface="Arial"/>
                </a:rPr>
                <a:t>yr</a:t>
              </a:r>
              <a:r>
                <a:rPr lang="en-US" sz="1459" b="0" dirty="0">
                  <a:solidFill>
                    <a:srgbClr val="000000"/>
                  </a:solidFill>
                  <a:latin typeface="Arial"/>
                </a:rPr>
                <a:t> recurrence rate ~ 9% </a:t>
              </a:r>
            </a:p>
          </p:txBody>
        </p:sp>
      </p:grpSp>
    </p:spTree>
    <p:extLst>
      <p:ext uri="{BB962C8B-B14F-4D97-AF65-F5344CB8AC3E}">
        <p14:creationId xmlns:p14="http://schemas.microsoft.com/office/powerpoint/2010/main" val="242093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547848" y="98384"/>
            <a:ext cx="9314165" cy="1049337"/>
          </a:xfrm>
        </p:spPr>
        <p:txBody>
          <a:bodyPr/>
          <a:lstStyle/>
          <a:p>
            <a:pPr>
              <a:defRPr/>
            </a:pPr>
            <a:r>
              <a:rPr lang="en-US" sz="2919" dirty="0">
                <a:solidFill>
                  <a:schemeClr val="tx1"/>
                </a:solidFill>
              </a:rPr>
              <a:t>Cancer patients have a high risk of recurrent VTE</a:t>
            </a:r>
          </a:p>
        </p:txBody>
      </p:sp>
      <p:sp>
        <p:nvSpPr>
          <p:cNvPr id="115716" name="Rectangle 2"/>
          <p:cNvSpPr>
            <a:spLocks noChangeArrowheads="1"/>
          </p:cNvSpPr>
          <p:nvPr/>
        </p:nvSpPr>
        <p:spPr bwMode="auto">
          <a:xfrm>
            <a:off x="6699462" y="6626163"/>
            <a:ext cx="3081400" cy="307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Arch Intern Med 2000;160:769</a:t>
            </a:r>
            <a:endParaRPr lang="en-US" altLang="en-US" sz="3336" i="1" dirty="0">
              <a:solidFill>
                <a:srgbClr val="00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701" y="1985698"/>
            <a:ext cx="8943788" cy="4125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755701" y="3653684"/>
            <a:ext cx="8882593" cy="555995"/>
          </a:xfrm>
          <a:prstGeom prst="rect">
            <a:avLst/>
          </a:prstGeom>
          <a:noFill/>
          <a:ln w="38100" cap="flat" cmpd="sng" algn="ctr">
            <a:solidFill>
              <a:srgbClr val="FF0000"/>
            </a:solidFill>
            <a:prstDash val="solid"/>
            <a:round/>
            <a:headEnd type="none" w="med" len="med"/>
            <a:tailEnd type="none" w="med" len="med"/>
          </a:ln>
          <a:effectLst/>
          <a:extLst/>
        </p:spPr>
        <p:txBody>
          <a:bodyPr vert="horz" wrap="square" lIns="95314" tIns="47657" rIns="95314" bIns="47657" numCol="1" rtlCol="0" anchor="t" anchorCtr="0" compatLnSpc="1">
            <a:prstTxWarp prst="textNoShape">
              <a:avLst/>
            </a:prstTxWarp>
          </a:bodyPr>
          <a:lstStyle/>
          <a:p>
            <a:pPr defTabSz="953171"/>
            <a:endParaRPr lang="en-US" sz="3336">
              <a:solidFill>
                <a:srgbClr val="000000"/>
              </a:solidFill>
              <a:latin typeface="Arial" pitchFamily="34" charset="0"/>
            </a:endParaRPr>
          </a:p>
        </p:txBody>
      </p:sp>
    </p:spTree>
    <p:extLst>
      <p:ext uri="{BB962C8B-B14F-4D97-AF65-F5344CB8AC3E}">
        <p14:creationId xmlns:p14="http://schemas.microsoft.com/office/powerpoint/2010/main" val="216046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547848" y="98384"/>
            <a:ext cx="9314165" cy="1049337"/>
          </a:xfrm>
        </p:spPr>
        <p:txBody>
          <a:bodyPr/>
          <a:lstStyle/>
          <a:p>
            <a:pPr>
              <a:defRPr/>
            </a:pPr>
            <a:r>
              <a:rPr lang="en-US" sz="3753" dirty="0">
                <a:solidFill>
                  <a:schemeClr val="tx1"/>
                </a:solidFill>
              </a:rPr>
              <a:t>Inflammatory bowel disease increases VTE recurrence risk</a:t>
            </a:r>
          </a:p>
        </p:txBody>
      </p:sp>
      <p:sp>
        <p:nvSpPr>
          <p:cNvPr id="115716" name="Rectangle 2"/>
          <p:cNvSpPr>
            <a:spLocks noChangeArrowheads="1"/>
          </p:cNvSpPr>
          <p:nvPr/>
        </p:nvSpPr>
        <p:spPr bwMode="auto">
          <a:xfrm>
            <a:off x="6618090" y="6621484"/>
            <a:ext cx="3081400" cy="307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Gastroenterology 2010;139:779</a:t>
            </a:r>
            <a:endParaRPr lang="en-US" altLang="en-US" sz="3336" i="1" dirty="0">
              <a:solidFill>
                <a:srgbClr val="000000"/>
              </a:solidFill>
            </a:endParaRPr>
          </a:p>
        </p:txBody>
      </p:sp>
      <p:grpSp>
        <p:nvGrpSpPr>
          <p:cNvPr id="4" name="Group 3"/>
          <p:cNvGrpSpPr/>
          <p:nvPr/>
        </p:nvGrpSpPr>
        <p:grpSpPr>
          <a:xfrm>
            <a:off x="1465494" y="1259052"/>
            <a:ext cx="7449677" cy="5035447"/>
            <a:chOff x="998538" y="1207884"/>
            <a:chExt cx="7146925" cy="4830809"/>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538" y="1207884"/>
              <a:ext cx="7146925" cy="4735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998538" y="5886293"/>
              <a:ext cx="1058862" cy="1524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5314" tIns="47657" rIns="95314" bIns="47657" numCol="1" rtlCol="0" anchor="t" anchorCtr="0" compatLnSpc="1">
              <a:prstTxWarp prst="textNoShape">
                <a:avLst/>
              </a:prstTxWarp>
            </a:bodyPr>
            <a:lstStyle/>
            <a:p>
              <a:pPr defTabSz="953171"/>
              <a:endParaRPr lang="en-US" sz="3336">
                <a:solidFill>
                  <a:srgbClr val="000000"/>
                </a:solidFill>
                <a:latin typeface="Arial" pitchFamily="34" charset="0"/>
              </a:endParaRPr>
            </a:p>
          </p:txBody>
        </p:sp>
      </p:grpSp>
      <p:grpSp>
        <p:nvGrpSpPr>
          <p:cNvPr id="10" name="Group 9"/>
          <p:cNvGrpSpPr/>
          <p:nvPr/>
        </p:nvGrpSpPr>
        <p:grpSpPr>
          <a:xfrm>
            <a:off x="2648638" y="2963121"/>
            <a:ext cx="1599718" cy="2517405"/>
            <a:chOff x="2133600" y="2842701"/>
            <a:chExt cx="1534706" cy="2415099"/>
          </a:xfrm>
        </p:grpSpPr>
        <p:cxnSp>
          <p:nvCxnSpPr>
            <p:cNvPr id="6" name="Straight Connector 5"/>
            <p:cNvCxnSpPr/>
            <p:nvPr/>
          </p:nvCxnSpPr>
          <p:spPr bwMode="auto">
            <a:xfrm flipV="1">
              <a:off x="2819400" y="4038600"/>
              <a:ext cx="0" cy="1219200"/>
            </a:xfrm>
            <a:prstGeom prst="line">
              <a:avLst/>
            </a:prstGeom>
            <a:solidFill>
              <a:schemeClr val="accent1"/>
            </a:solidFill>
            <a:ln w="254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7"/>
            <p:cNvCxnSpPr/>
            <p:nvPr/>
          </p:nvCxnSpPr>
          <p:spPr bwMode="auto">
            <a:xfrm flipH="1">
              <a:off x="2133600" y="4038600"/>
              <a:ext cx="685800" cy="0"/>
            </a:xfrm>
            <a:prstGeom prst="line">
              <a:avLst/>
            </a:prstGeom>
            <a:solidFill>
              <a:schemeClr val="accent1"/>
            </a:solidFill>
            <a:ln w="25400" cap="flat" cmpd="sng" algn="ctr">
              <a:solidFill>
                <a:srgbClr val="FF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p:cNvSpPr txBox="1"/>
            <p:nvPr/>
          </p:nvSpPr>
          <p:spPr>
            <a:xfrm>
              <a:off x="2144306" y="2842701"/>
              <a:ext cx="1524000" cy="919393"/>
            </a:xfrm>
            <a:prstGeom prst="rect">
              <a:avLst/>
            </a:prstGeom>
            <a:noFill/>
          </p:spPr>
          <p:txBody>
            <a:bodyPr wrap="square" rtlCol="0">
              <a:spAutoFit/>
            </a:bodyPr>
            <a:lstStyle/>
            <a:p>
              <a:pPr defTabSz="949893" eaLnBrk="1" fontAlgn="auto" hangingPunct="1">
                <a:spcBef>
                  <a:spcPts val="0"/>
                </a:spcBef>
                <a:spcAft>
                  <a:spcPts val="0"/>
                </a:spcAft>
              </a:pPr>
              <a:r>
                <a:rPr lang="en-US" sz="1876" b="0" dirty="0">
                  <a:solidFill>
                    <a:srgbClr val="000000"/>
                  </a:solidFill>
                  <a:latin typeface="Arial"/>
                </a:rPr>
                <a:t>1 </a:t>
              </a:r>
              <a:r>
                <a:rPr lang="en-US" sz="1876" b="0" dirty="0" err="1">
                  <a:solidFill>
                    <a:srgbClr val="000000"/>
                  </a:solidFill>
                  <a:latin typeface="Arial"/>
                </a:rPr>
                <a:t>yr</a:t>
              </a:r>
              <a:r>
                <a:rPr lang="en-US" sz="1876" b="0" dirty="0">
                  <a:solidFill>
                    <a:srgbClr val="000000"/>
                  </a:solidFill>
                  <a:latin typeface="Arial"/>
                </a:rPr>
                <a:t> recurrence rate ~ 18%</a:t>
              </a:r>
            </a:p>
          </p:txBody>
        </p:sp>
      </p:grpSp>
    </p:spTree>
    <p:extLst>
      <p:ext uri="{BB962C8B-B14F-4D97-AF65-F5344CB8AC3E}">
        <p14:creationId xmlns:p14="http://schemas.microsoft.com/office/powerpoint/2010/main" val="456861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534001" y="93663"/>
            <a:ext cx="9314165" cy="1049337"/>
          </a:xfrm>
        </p:spPr>
        <p:txBody>
          <a:bodyPr/>
          <a:lstStyle/>
          <a:p>
            <a:pPr>
              <a:defRPr/>
            </a:pPr>
            <a:r>
              <a:rPr lang="en-US" dirty="0" smtClean="0">
                <a:solidFill>
                  <a:schemeClr val="tx1"/>
                </a:solidFill>
              </a:rPr>
              <a:t>Men have a higher VTE recurrence risk </a:t>
            </a:r>
            <a:br>
              <a:rPr lang="en-US" dirty="0" smtClean="0">
                <a:solidFill>
                  <a:schemeClr val="tx1"/>
                </a:solidFill>
              </a:rPr>
            </a:br>
            <a:r>
              <a:rPr lang="en-US" dirty="0" smtClean="0">
                <a:solidFill>
                  <a:schemeClr val="tx1"/>
                </a:solidFill>
              </a:rPr>
              <a:t>than women</a:t>
            </a:r>
          </a:p>
        </p:txBody>
      </p:sp>
      <p:pic>
        <p:nvPicPr>
          <p:cNvPr id="1157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1073" y="1211263"/>
            <a:ext cx="5907716" cy="5118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5716" name="Rectangle 2"/>
          <p:cNvSpPr>
            <a:spLocks noChangeArrowheads="1"/>
          </p:cNvSpPr>
          <p:nvPr/>
        </p:nvSpPr>
        <p:spPr bwMode="auto">
          <a:xfrm>
            <a:off x="6618090" y="6621484"/>
            <a:ext cx="3081400" cy="307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N </a:t>
            </a:r>
            <a:r>
              <a:rPr lang="en-US" altLang="en-US" sz="1355" i="1" dirty="0" err="1">
                <a:solidFill>
                  <a:srgbClr val="000000"/>
                </a:solidFill>
              </a:rPr>
              <a:t>Engl</a:t>
            </a:r>
            <a:r>
              <a:rPr lang="en-US" altLang="en-US" sz="1355" i="1" dirty="0">
                <a:solidFill>
                  <a:srgbClr val="000000"/>
                </a:solidFill>
              </a:rPr>
              <a:t> J Med 2004;350:2558-63</a:t>
            </a:r>
            <a:endParaRPr lang="en-US" altLang="en-US" sz="3336" i="1" dirty="0">
              <a:solidFill>
                <a:srgbClr val="000000"/>
              </a:solidFill>
            </a:endParaRPr>
          </a:p>
        </p:txBody>
      </p:sp>
    </p:spTree>
    <p:extLst>
      <p:ext uri="{BB962C8B-B14F-4D97-AF65-F5344CB8AC3E}">
        <p14:creationId xmlns:p14="http://schemas.microsoft.com/office/powerpoint/2010/main" val="26525083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641842" y="124432"/>
            <a:ext cx="9314165" cy="1049337"/>
          </a:xfrm>
        </p:spPr>
        <p:txBody>
          <a:bodyPr/>
          <a:lstStyle/>
          <a:p>
            <a:pPr>
              <a:defRPr/>
            </a:pPr>
            <a:r>
              <a:rPr lang="en-US" sz="3753" dirty="0">
                <a:solidFill>
                  <a:schemeClr val="tx1"/>
                </a:solidFill>
              </a:rPr>
              <a:t>20-year recurrence rate twice as high for men than women</a:t>
            </a:r>
          </a:p>
        </p:txBody>
      </p:sp>
      <p:sp>
        <p:nvSpPr>
          <p:cNvPr id="115716" name="Rectangle 2"/>
          <p:cNvSpPr>
            <a:spLocks noChangeArrowheads="1"/>
          </p:cNvSpPr>
          <p:nvPr/>
        </p:nvSpPr>
        <p:spPr bwMode="auto">
          <a:xfrm>
            <a:off x="6858317" y="6761505"/>
            <a:ext cx="2989848" cy="304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J </a:t>
            </a:r>
            <a:r>
              <a:rPr lang="en-US" altLang="en-US" sz="1355" i="1" dirty="0" err="1">
                <a:solidFill>
                  <a:srgbClr val="000000"/>
                </a:solidFill>
              </a:rPr>
              <a:t>Thromb</a:t>
            </a:r>
            <a:r>
              <a:rPr lang="en-US" altLang="en-US" sz="1355" i="1" dirty="0">
                <a:solidFill>
                  <a:srgbClr val="000000"/>
                </a:solidFill>
              </a:rPr>
              <a:t> </a:t>
            </a:r>
            <a:r>
              <a:rPr lang="en-US" altLang="en-US" sz="1355" i="1" dirty="0" err="1">
                <a:solidFill>
                  <a:srgbClr val="000000"/>
                </a:solidFill>
              </a:rPr>
              <a:t>Haemost</a:t>
            </a:r>
            <a:r>
              <a:rPr lang="en-US" altLang="en-US" sz="1355" i="1" dirty="0">
                <a:solidFill>
                  <a:srgbClr val="000000"/>
                </a:solidFill>
              </a:rPr>
              <a:t> 2017;14:2402</a:t>
            </a:r>
            <a:endParaRPr lang="en-US" altLang="en-US" sz="3336" i="1" dirty="0">
              <a:solidFill>
                <a:srgbClr val="000000"/>
              </a:solidFill>
            </a:endParaRPr>
          </a:p>
        </p:txBody>
      </p:sp>
      <p:pic>
        <p:nvPicPr>
          <p:cNvPr id="2" name="Picture 1"/>
          <p:cNvPicPr>
            <a:picLocks noChangeAspect="1"/>
          </p:cNvPicPr>
          <p:nvPr/>
        </p:nvPicPr>
        <p:blipFill>
          <a:blip r:embed="rId3"/>
          <a:stretch>
            <a:fillRect/>
          </a:stretch>
        </p:blipFill>
        <p:spPr>
          <a:xfrm>
            <a:off x="1536647" y="1350275"/>
            <a:ext cx="7436439" cy="4636605"/>
          </a:xfrm>
          <a:prstGeom prst="rect">
            <a:avLst/>
          </a:prstGeom>
        </p:spPr>
      </p:pic>
    </p:spTree>
    <p:extLst>
      <p:ext uri="{BB962C8B-B14F-4D97-AF65-F5344CB8AC3E}">
        <p14:creationId xmlns:p14="http://schemas.microsoft.com/office/powerpoint/2010/main" val="27689756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534001" y="93663"/>
            <a:ext cx="9314165" cy="1049337"/>
          </a:xfrm>
        </p:spPr>
        <p:txBody>
          <a:bodyPr/>
          <a:lstStyle/>
          <a:p>
            <a:pPr>
              <a:defRPr/>
            </a:pPr>
            <a:r>
              <a:rPr lang="en-US" dirty="0" smtClean="0">
                <a:solidFill>
                  <a:schemeClr val="tx1"/>
                </a:solidFill>
              </a:rPr>
              <a:t>Estrogen-related VTE has a low risk of recurrence</a:t>
            </a:r>
          </a:p>
        </p:txBody>
      </p:sp>
      <p:sp>
        <p:nvSpPr>
          <p:cNvPr id="115716" name="Rectangle 2"/>
          <p:cNvSpPr>
            <a:spLocks noChangeArrowheads="1"/>
          </p:cNvSpPr>
          <p:nvPr/>
        </p:nvSpPr>
        <p:spPr bwMode="auto">
          <a:xfrm>
            <a:off x="6858318" y="6761505"/>
            <a:ext cx="2779976" cy="29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J </a:t>
            </a:r>
            <a:r>
              <a:rPr lang="en-US" altLang="en-US" sz="1355" i="1" dirty="0" err="1">
                <a:solidFill>
                  <a:srgbClr val="000000"/>
                </a:solidFill>
              </a:rPr>
              <a:t>Thromb</a:t>
            </a:r>
            <a:r>
              <a:rPr lang="en-US" altLang="en-US" sz="1355" i="1" dirty="0">
                <a:solidFill>
                  <a:srgbClr val="000000"/>
                </a:solidFill>
              </a:rPr>
              <a:t> </a:t>
            </a:r>
            <a:r>
              <a:rPr lang="en-US" altLang="en-US" sz="1355" i="1" dirty="0" err="1">
                <a:solidFill>
                  <a:srgbClr val="000000"/>
                </a:solidFill>
              </a:rPr>
              <a:t>Haemost</a:t>
            </a:r>
            <a:r>
              <a:rPr lang="en-US" altLang="en-US" sz="1355" i="1" dirty="0">
                <a:solidFill>
                  <a:srgbClr val="000000"/>
                </a:solidFill>
              </a:rPr>
              <a:t> 2006;4:2199</a:t>
            </a:r>
            <a:endParaRPr lang="en-US" altLang="en-US" sz="3336" i="1" dirty="0">
              <a:solidFill>
                <a:srgbClr val="00000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494" y="1191419"/>
            <a:ext cx="4229537" cy="5336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25526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844450" y="152400"/>
            <a:ext cx="8659695" cy="1143000"/>
          </a:xfrm>
        </p:spPr>
        <p:txBody>
          <a:bodyPr vert="horz" wrap="square" lIns="0" tIns="41733" rIns="0" bIns="41733" numCol="1" anchor="t" anchorCtr="1" compatLnSpc="1">
            <a:prstTxWarp prst="textNoShape">
              <a:avLst/>
            </a:prstTxWarp>
          </a:bodyPr>
          <a:lstStyle/>
          <a:p>
            <a:pPr>
              <a:defRPr/>
            </a:pPr>
            <a:r>
              <a:rPr lang="en-US" dirty="0" smtClean="0">
                <a:effectLst>
                  <a:outerShdw blurRad="38100" dist="38100" dir="2700000" algn="tl">
                    <a:srgbClr val="000000"/>
                  </a:outerShdw>
                </a:effectLst>
              </a:rPr>
              <a:t>IVC filters increase the risk of recurrent DVT</a:t>
            </a:r>
          </a:p>
        </p:txBody>
      </p:sp>
      <p:sp>
        <p:nvSpPr>
          <p:cNvPr id="156675" name="Text Box 3"/>
          <p:cNvSpPr txBox="1">
            <a:spLocks noChangeArrowheads="1"/>
          </p:cNvSpPr>
          <p:nvPr/>
        </p:nvSpPr>
        <p:spPr bwMode="auto">
          <a:xfrm>
            <a:off x="6620033" y="6671945"/>
            <a:ext cx="3098892"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b"/>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70054">
              <a:spcBef>
                <a:spcPct val="0"/>
              </a:spcBef>
              <a:buNone/>
            </a:pPr>
            <a:r>
              <a:rPr lang="en-US" altLang="en-US" sz="1668" i="1" dirty="0">
                <a:solidFill>
                  <a:srgbClr val="FFFFFF"/>
                </a:solidFill>
              </a:rPr>
              <a:t>N </a:t>
            </a:r>
            <a:r>
              <a:rPr lang="en-US" altLang="en-US" sz="1668" i="1" dirty="0" err="1">
                <a:solidFill>
                  <a:srgbClr val="FFFFFF"/>
                </a:solidFill>
              </a:rPr>
              <a:t>Engl</a:t>
            </a:r>
            <a:r>
              <a:rPr lang="en-US" altLang="en-US" sz="1668" i="1" dirty="0">
                <a:solidFill>
                  <a:srgbClr val="FFFFFF"/>
                </a:solidFill>
              </a:rPr>
              <a:t> J Med 1998;338:409</a:t>
            </a:r>
          </a:p>
        </p:txBody>
      </p:sp>
      <p:sp>
        <p:nvSpPr>
          <p:cNvPr id="156676" name="Freeform 4"/>
          <p:cNvSpPr>
            <a:spLocks noChangeArrowheads="1"/>
          </p:cNvSpPr>
          <p:nvPr/>
        </p:nvSpPr>
        <p:spPr bwMode="auto">
          <a:xfrm>
            <a:off x="1041229" y="2098675"/>
            <a:ext cx="1042194" cy="1354138"/>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solidFill>
            <a:srgbClr val="00FFFF"/>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77" name="Text Box 5"/>
          <p:cNvSpPr txBox="1">
            <a:spLocks noChangeArrowheads="1"/>
          </p:cNvSpPr>
          <p:nvPr/>
        </p:nvSpPr>
        <p:spPr bwMode="auto">
          <a:xfrm>
            <a:off x="1114108" y="2614613"/>
            <a:ext cx="896434" cy="32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876">
                <a:solidFill>
                  <a:srgbClr val="000000"/>
                </a:solidFill>
              </a:rPr>
              <a:t>GROUP</a:t>
            </a:r>
          </a:p>
        </p:txBody>
      </p:sp>
      <p:sp>
        <p:nvSpPr>
          <p:cNvPr id="156678" name="Freeform 6"/>
          <p:cNvSpPr>
            <a:spLocks noChangeArrowheads="1"/>
          </p:cNvSpPr>
          <p:nvPr/>
        </p:nvSpPr>
        <p:spPr bwMode="auto">
          <a:xfrm>
            <a:off x="2083423" y="2098675"/>
            <a:ext cx="1043653" cy="1354138"/>
          </a:xfrm>
          <a:custGeom>
            <a:avLst/>
            <a:gdLst>
              <a:gd name="T0" fmla="*/ 0 w 716"/>
              <a:gd name="T1" fmla="*/ 0 h 853"/>
              <a:gd name="T2" fmla="*/ 0 w 716"/>
              <a:gd name="T3" fmla="*/ 2147483647 h 853"/>
              <a:gd name="T4" fmla="*/ 2147483647 w 716"/>
              <a:gd name="T5" fmla="*/ 2147483647 h 853"/>
              <a:gd name="T6" fmla="*/ 2147483647 w 716"/>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3">
                <a:moveTo>
                  <a:pt x="0" y="0"/>
                </a:moveTo>
                <a:lnTo>
                  <a:pt x="0" y="853"/>
                </a:lnTo>
                <a:lnTo>
                  <a:pt x="716" y="853"/>
                </a:lnTo>
                <a:lnTo>
                  <a:pt x="716" y="0"/>
                </a:lnTo>
                <a:lnTo>
                  <a:pt x="0" y="0"/>
                </a:lnTo>
                <a:close/>
              </a:path>
            </a:pathLst>
          </a:custGeom>
          <a:noFill/>
          <a:ln>
            <a:noFill/>
          </a:ln>
          <a:effectLst/>
        </p:spPr>
        <p:txBody>
          <a:bodyPr wrap="none" lIns="86991" tIns="43496" rIns="86991" bIns="43496" anchor="ctr"/>
          <a:lstStyle/>
          <a:p>
            <a:pPr defTabSz="870054"/>
            <a:endParaRPr lang="en-US" sz="3023">
              <a:solidFill>
                <a:srgbClr val="000000"/>
              </a:solidFill>
              <a:latin typeface="Arial"/>
            </a:endParaRPr>
          </a:p>
        </p:txBody>
      </p:sp>
      <p:sp>
        <p:nvSpPr>
          <p:cNvPr id="156679" name="Text Box 7"/>
          <p:cNvSpPr txBox="1">
            <a:spLocks noChangeArrowheads="1"/>
          </p:cNvSpPr>
          <p:nvPr/>
        </p:nvSpPr>
        <p:spPr bwMode="auto">
          <a:xfrm>
            <a:off x="2156306" y="2552700"/>
            <a:ext cx="896434" cy="44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355" dirty="0">
                <a:solidFill>
                  <a:srgbClr val="FFFFFF"/>
                </a:solidFill>
              </a:rPr>
              <a:t>Pulmonary Embolism</a:t>
            </a:r>
          </a:p>
        </p:txBody>
      </p:sp>
      <p:sp>
        <p:nvSpPr>
          <p:cNvPr id="156680" name="Freeform 8"/>
          <p:cNvSpPr>
            <a:spLocks noChangeArrowheads="1"/>
          </p:cNvSpPr>
          <p:nvPr/>
        </p:nvSpPr>
        <p:spPr bwMode="auto">
          <a:xfrm>
            <a:off x="3127076" y="2098675"/>
            <a:ext cx="1055313" cy="1354138"/>
          </a:xfrm>
          <a:custGeom>
            <a:avLst/>
            <a:gdLst>
              <a:gd name="T0" fmla="*/ 0 w 724"/>
              <a:gd name="T1" fmla="*/ 0 h 853"/>
              <a:gd name="T2" fmla="*/ 0 w 724"/>
              <a:gd name="T3" fmla="*/ 2147483647 h 853"/>
              <a:gd name="T4" fmla="*/ 2147483647 w 724"/>
              <a:gd name="T5" fmla="*/ 2147483647 h 853"/>
              <a:gd name="T6" fmla="*/ 2147483647 w 724"/>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4" h="853">
                <a:moveTo>
                  <a:pt x="0" y="0"/>
                </a:moveTo>
                <a:lnTo>
                  <a:pt x="0" y="853"/>
                </a:lnTo>
                <a:lnTo>
                  <a:pt x="724" y="853"/>
                </a:lnTo>
                <a:lnTo>
                  <a:pt x="724"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81" name="Text Box 9"/>
          <p:cNvSpPr txBox="1">
            <a:spLocks noChangeArrowheads="1"/>
          </p:cNvSpPr>
          <p:nvPr/>
        </p:nvSpPr>
        <p:spPr bwMode="auto">
          <a:xfrm>
            <a:off x="3199957" y="2663825"/>
            <a:ext cx="908095"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355" dirty="0">
                <a:solidFill>
                  <a:srgbClr val="FFFFFF"/>
                </a:solidFill>
              </a:rPr>
              <a:t>Death</a:t>
            </a:r>
          </a:p>
        </p:txBody>
      </p:sp>
      <p:sp>
        <p:nvSpPr>
          <p:cNvPr id="156682" name="Freeform 10"/>
          <p:cNvSpPr>
            <a:spLocks noChangeArrowheads="1"/>
          </p:cNvSpPr>
          <p:nvPr/>
        </p:nvSpPr>
        <p:spPr bwMode="auto">
          <a:xfrm>
            <a:off x="4182391" y="2098675"/>
            <a:ext cx="1042195" cy="1354138"/>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83" name="Text Box 11"/>
          <p:cNvSpPr txBox="1">
            <a:spLocks noChangeArrowheads="1"/>
          </p:cNvSpPr>
          <p:nvPr/>
        </p:nvSpPr>
        <p:spPr bwMode="auto">
          <a:xfrm>
            <a:off x="4255271" y="2552700"/>
            <a:ext cx="896434" cy="44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355">
                <a:solidFill>
                  <a:srgbClr val="FFFFFF"/>
                </a:solidFill>
              </a:rPr>
              <a:t>Major Bleeding</a:t>
            </a:r>
          </a:p>
        </p:txBody>
      </p:sp>
      <p:sp>
        <p:nvSpPr>
          <p:cNvPr id="156684" name="Freeform 12"/>
          <p:cNvSpPr>
            <a:spLocks noChangeArrowheads="1"/>
          </p:cNvSpPr>
          <p:nvPr/>
        </p:nvSpPr>
        <p:spPr bwMode="auto">
          <a:xfrm>
            <a:off x="5224585" y="2098675"/>
            <a:ext cx="1042194" cy="1354138"/>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85" name="Text Box 13"/>
          <p:cNvSpPr txBox="1">
            <a:spLocks noChangeArrowheads="1"/>
          </p:cNvSpPr>
          <p:nvPr/>
        </p:nvSpPr>
        <p:spPr bwMode="auto">
          <a:xfrm>
            <a:off x="5297467" y="2552700"/>
            <a:ext cx="896434" cy="44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355">
                <a:solidFill>
                  <a:srgbClr val="FFFFFF"/>
                </a:solidFill>
              </a:rPr>
              <a:t>Pulmonary embolism</a:t>
            </a:r>
          </a:p>
        </p:txBody>
      </p:sp>
      <p:sp>
        <p:nvSpPr>
          <p:cNvPr id="156686" name="Freeform 14"/>
          <p:cNvSpPr>
            <a:spLocks noChangeArrowheads="1"/>
          </p:cNvSpPr>
          <p:nvPr/>
        </p:nvSpPr>
        <p:spPr bwMode="auto">
          <a:xfrm>
            <a:off x="6266782" y="2098675"/>
            <a:ext cx="1042195" cy="1354138"/>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solidFill>
            <a:srgbClr val="FF0000"/>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87" name="Text Box 15"/>
          <p:cNvSpPr txBox="1">
            <a:spLocks noChangeArrowheads="1"/>
          </p:cNvSpPr>
          <p:nvPr/>
        </p:nvSpPr>
        <p:spPr bwMode="auto">
          <a:xfrm>
            <a:off x="6339662" y="2552700"/>
            <a:ext cx="896434" cy="44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355">
                <a:solidFill>
                  <a:srgbClr val="FFFF00"/>
                </a:solidFill>
              </a:rPr>
              <a:t>Recurrent DVT</a:t>
            </a:r>
          </a:p>
        </p:txBody>
      </p:sp>
      <p:sp>
        <p:nvSpPr>
          <p:cNvPr id="156688" name="Freeform 16"/>
          <p:cNvSpPr>
            <a:spLocks noChangeArrowheads="1"/>
          </p:cNvSpPr>
          <p:nvPr/>
        </p:nvSpPr>
        <p:spPr bwMode="auto">
          <a:xfrm>
            <a:off x="7308976" y="2098675"/>
            <a:ext cx="1043653" cy="1354138"/>
          </a:xfrm>
          <a:custGeom>
            <a:avLst/>
            <a:gdLst>
              <a:gd name="T0" fmla="*/ 0 w 716"/>
              <a:gd name="T1" fmla="*/ 0 h 853"/>
              <a:gd name="T2" fmla="*/ 0 w 716"/>
              <a:gd name="T3" fmla="*/ 2147483647 h 853"/>
              <a:gd name="T4" fmla="*/ 2147483647 w 716"/>
              <a:gd name="T5" fmla="*/ 2147483647 h 853"/>
              <a:gd name="T6" fmla="*/ 2147483647 w 716"/>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3">
                <a:moveTo>
                  <a:pt x="0" y="0"/>
                </a:moveTo>
                <a:lnTo>
                  <a:pt x="0" y="853"/>
                </a:lnTo>
                <a:lnTo>
                  <a:pt x="716" y="853"/>
                </a:lnTo>
                <a:lnTo>
                  <a:pt x="716"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89" name="Text Box 17"/>
          <p:cNvSpPr txBox="1">
            <a:spLocks noChangeArrowheads="1"/>
          </p:cNvSpPr>
          <p:nvPr/>
        </p:nvSpPr>
        <p:spPr bwMode="auto">
          <a:xfrm>
            <a:off x="7381858" y="2663825"/>
            <a:ext cx="896434"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355">
                <a:solidFill>
                  <a:srgbClr val="FFFFFF"/>
                </a:solidFill>
              </a:rPr>
              <a:t>Death</a:t>
            </a:r>
          </a:p>
        </p:txBody>
      </p:sp>
      <p:sp>
        <p:nvSpPr>
          <p:cNvPr id="156690" name="Freeform 18"/>
          <p:cNvSpPr>
            <a:spLocks noChangeArrowheads="1"/>
          </p:cNvSpPr>
          <p:nvPr/>
        </p:nvSpPr>
        <p:spPr bwMode="auto">
          <a:xfrm>
            <a:off x="8352629" y="2098675"/>
            <a:ext cx="1042194" cy="1354138"/>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91" name="Text Box 19"/>
          <p:cNvSpPr txBox="1">
            <a:spLocks noChangeArrowheads="1"/>
          </p:cNvSpPr>
          <p:nvPr/>
        </p:nvSpPr>
        <p:spPr bwMode="auto">
          <a:xfrm>
            <a:off x="8425511" y="2552700"/>
            <a:ext cx="894976" cy="44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355">
                <a:solidFill>
                  <a:srgbClr val="FFFFFF"/>
                </a:solidFill>
              </a:rPr>
              <a:t>Major Bleeding</a:t>
            </a:r>
          </a:p>
        </p:txBody>
      </p:sp>
      <p:sp>
        <p:nvSpPr>
          <p:cNvPr id="156692" name="Freeform 20"/>
          <p:cNvSpPr>
            <a:spLocks noChangeArrowheads="1"/>
          </p:cNvSpPr>
          <p:nvPr/>
        </p:nvSpPr>
        <p:spPr bwMode="auto">
          <a:xfrm>
            <a:off x="1041229" y="3452814"/>
            <a:ext cx="1042194" cy="1352550"/>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solidFill>
            <a:srgbClr val="00FFFF"/>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93" name="Text Box 21"/>
          <p:cNvSpPr txBox="1">
            <a:spLocks noChangeArrowheads="1"/>
          </p:cNvSpPr>
          <p:nvPr/>
        </p:nvSpPr>
        <p:spPr bwMode="auto">
          <a:xfrm>
            <a:off x="1114108" y="3968752"/>
            <a:ext cx="896434"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876">
                <a:solidFill>
                  <a:srgbClr val="000000"/>
                </a:solidFill>
              </a:rPr>
              <a:t>Filter</a:t>
            </a:r>
          </a:p>
        </p:txBody>
      </p:sp>
      <p:sp>
        <p:nvSpPr>
          <p:cNvPr id="156694" name="Freeform 22"/>
          <p:cNvSpPr>
            <a:spLocks noChangeArrowheads="1"/>
          </p:cNvSpPr>
          <p:nvPr/>
        </p:nvSpPr>
        <p:spPr bwMode="auto">
          <a:xfrm>
            <a:off x="2083423" y="3452814"/>
            <a:ext cx="1043653" cy="1352550"/>
          </a:xfrm>
          <a:custGeom>
            <a:avLst/>
            <a:gdLst>
              <a:gd name="T0" fmla="*/ 0 w 716"/>
              <a:gd name="T1" fmla="*/ 0 h 852"/>
              <a:gd name="T2" fmla="*/ 0 w 716"/>
              <a:gd name="T3" fmla="*/ 2147483647 h 852"/>
              <a:gd name="T4" fmla="*/ 2147483647 w 716"/>
              <a:gd name="T5" fmla="*/ 2147483647 h 852"/>
              <a:gd name="T6" fmla="*/ 2147483647 w 716"/>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2">
                <a:moveTo>
                  <a:pt x="0" y="0"/>
                </a:moveTo>
                <a:lnTo>
                  <a:pt x="0" y="852"/>
                </a:lnTo>
                <a:lnTo>
                  <a:pt x="716" y="852"/>
                </a:lnTo>
                <a:lnTo>
                  <a:pt x="716" y="0"/>
                </a:lnTo>
                <a:lnTo>
                  <a:pt x="0" y="0"/>
                </a:lnTo>
                <a:close/>
              </a:path>
            </a:pathLst>
          </a:custGeom>
          <a:noFill/>
          <a:ln>
            <a:noFill/>
          </a:ln>
          <a:effectLst/>
        </p:spPr>
        <p:txBody>
          <a:bodyPr wrap="none" lIns="86991" tIns="43496" rIns="86991" bIns="43496" anchor="ctr"/>
          <a:lstStyle/>
          <a:p>
            <a:pPr defTabSz="870054"/>
            <a:endParaRPr lang="en-US" sz="3023">
              <a:solidFill>
                <a:srgbClr val="000000"/>
              </a:solidFill>
              <a:latin typeface="Arial"/>
            </a:endParaRPr>
          </a:p>
        </p:txBody>
      </p:sp>
      <p:sp>
        <p:nvSpPr>
          <p:cNvPr id="156695" name="Text Box 23"/>
          <p:cNvSpPr txBox="1">
            <a:spLocks noChangeArrowheads="1"/>
          </p:cNvSpPr>
          <p:nvPr/>
        </p:nvSpPr>
        <p:spPr bwMode="auto">
          <a:xfrm>
            <a:off x="2156306" y="3984627"/>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dirty="0">
                <a:solidFill>
                  <a:srgbClr val="FFFFFF"/>
                </a:solidFill>
              </a:rPr>
              <a:t>1.1%</a:t>
            </a:r>
          </a:p>
        </p:txBody>
      </p:sp>
      <p:sp>
        <p:nvSpPr>
          <p:cNvPr id="156696" name="Freeform 24"/>
          <p:cNvSpPr>
            <a:spLocks noChangeArrowheads="1"/>
          </p:cNvSpPr>
          <p:nvPr/>
        </p:nvSpPr>
        <p:spPr bwMode="auto">
          <a:xfrm>
            <a:off x="3127076" y="3452814"/>
            <a:ext cx="1055313" cy="1352550"/>
          </a:xfrm>
          <a:custGeom>
            <a:avLst/>
            <a:gdLst>
              <a:gd name="T0" fmla="*/ 0 w 724"/>
              <a:gd name="T1" fmla="*/ 0 h 852"/>
              <a:gd name="T2" fmla="*/ 0 w 724"/>
              <a:gd name="T3" fmla="*/ 2147483647 h 852"/>
              <a:gd name="T4" fmla="*/ 2147483647 w 724"/>
              <a:gd name="T5" fmla="*/ 2147483647 h 852"/>
              <a:gd name="T6" fmla="*/ 2147483647 w 724"/>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4" h="852">
                <a:moveTo>
                  <a:pt x="0" y="0"/>
                </a:moveTo>
                <a:lnTo>
                  <a:pt x="0" y="852"/>
                </a:lnTo>
                <a:lnTo>
                  <a:pt x="724" y="852"/>
                </a:lnTo>
                <a:lnTo>
                  <a:pt x="724"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97" name="Text Box 25"/>
          <p:cNvSpPr txBox="1">
            <a:spLocks noChangeArrowheads="1"/>
          </p:cNvSpPr>
          <p:nvPr/>
        </p:nvSpPr>
        <p:spPr bwMode="auto">
          <a:xfrm>
            <a:off x="3199957" y="3984627"/>
            <a:ext cx="90809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2.5%</a:t>
            </a:r>
          </a:p>
        </p:txBody>
      </p:sp>
      <p:sp>
        <p:nvSpPr>
          <p:cNvPr id="156698" name="Freeform 26"/>
          <p:cNvSpPr>
            <a:spLocks noChangeArrowheads="1"/>
          </p:cNvSpPr>
          <p:nvPr/>
        </p:nvSpPr>
        <p:spPr bwMode="auto">
          <a:xfrm>
            <a:off x="4182391" y="3452814"/>
            <a:ext cx="1042195" cy="1352550"/>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699" name="Text Box 27"/>
          <p:cNvSpPr txBox="1">
            <a:spLocks noChangeArrowheads="1"/>
          </p:cNvSpPr>
          <p:nvPr/>
        </p:nvSpPr>
        <p:spPr bwMode="auto">
          <a:xfrm>
            <a:off x="4255271" y="3984627"/>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4.5%</a:t>
            </a:r>
          </a:p>
        </p:txBody>
      </p:sp>
      <p:sp>
        <p:nvSpPr>
          <p:cNvPr id="156700" name="Freeform 28"/>
          <p:cNvSpPr>
            <a:spLocks noChangeArrowheads="1"/>
          </p:cNvSpPr>
          <p:nvPr/>
        </p:nvSpPr>
        <p:spPr bwMode="auto">
          <a:xfrm>
            <a:off x="5224585" y="3452814"/>
            <a:ext cx="1042194" cy="1352550"/>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01" name="Text Box 29"/>
          <p:cNvSpPr txBox="1">
            <a:spLocks noChangeArrowheads="1"/>
          </p:cNvSpPr>
          <p:nvPr/>
        </p:nvSpPr>
        <p:spPr bwMode="auto">
          <a:xfrm>
            <a:off x="5297467" y="3984627"/>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3.4%</a:t>
            </a:r>
          </a:p>
        </p:txBody>
      </p:sp>
      <p:sp>
        <p:nvSpPr>
          <p:cNvPr id="156702" name="Freeform 30"/>
          <p:cNvSpPr>
            <a:spLocks noChangeArrowheads="1"/>
          </p:cNvSpPr>
          <p:nvPr/>
        </p:nvSpPr>
        <p:spPr bwMode="auto">
          <a:xfrm>
            <a:off x="6266782" y="3452814"/>
            <a:ext cx="1042195" cy="1352550"/>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solidFill>
            <a:srgbClr val="FF0000"/>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03" name="Text Box 31"/>
          <p:cNvSpPr txBox="1">
            <a:spLocks noChangeArrowheads="1"/>
          </p:cNvSpPr>
          <p:nvPr/>
        </p:nvSpPr>
        <p:spPr bwMode="auto">
          <a:xfrm>
            <a:off x="6339662" y="3984627"/>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00"/>
                </a:solidFill>
              </a:rPr>
              <a:t>20.8%</a:t>
            </a:r>
          </a:p>
        </p:txBody>
      </p:sp>
      <p:sp>
        <p:nvSpPr>
          <p:cNvPr id="156704" name="Freeform 32"/>
          <p:cNvSpPr>
            <a:spLocks noChangeArrowheads="1"/>
          </p:cNvSpPr>
          <p:nvPr/>
        </p:nvSpPr>
        <p:spPr bwMode="auto">
          <a:xfrm>
            <a:off x="7308976" y="3452814"/>
            <a:ext cx="1043653" cy="1352550"/>
          </a:xfrm>
          <a:custGeom>
            <a:avLst/>
            <a:gdLst>
              <a:gd name="T0" fmla="*/ 0 w 716"/>
              <a:gd name="T1" fmla="*/ 0 h 852"/>
              <a:gd name="T2" fmla="*/ 0 w 716"/>
              <a:gd name="T3" fmla="*/ 2147483647 h 852"/>
              <a:gd name="T4" fmla="*/ 2147483647 w 716"/>
              <a:gd name="T5" fmla="*/ 2147483647 h 852"/>
              <a:gd name="T6" fmla="*/ 2147483647 w 716"/>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2">
                <a:moveTo>
                  <a:pt x="0" y="0"/>
                </a:moveTo>
                <a:lnTo>
                  <a:pt x="0" y="852"/>
                </a:lnTo>
                <a:lnTo>
                  <a:pt x="716" y="852"/>
                </a:lnTo>
                <a:lnTo>
                  <a:pt x="716"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05" name="Text Box 33"/>
          <p:cNvSpPr txBox="1">
            <a:spLocks noChangeArrowheads="1"/>
          </p:cNvSpPr>
          <p:nvPr/>
        </p:nvSpPr>
        <p:spPr bwMode="auto">
          <a:xfrm>
            <a:off x="7381858" y="3984627"/>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21.6%</a:t>
            </a:r>
          </a:p>
        </p:txBody>
      </p:sp>
      <p:sp>
        <p:nvSpPr>
          <p:cNvPr id="156706" name="Freeform 34"/>
          <p:cNvSpPr>
            <a:spLocks noChangeArrowheads="1"/>
          </p:cNvSpPr>
          <p:nvPr/>
        </p:nvSpPr>
        <p:spPr bwMode="auto">
          <a:xfrm>
            <a:off x="8352629" y="3452814"/>
            <a:ext cx="1042194" cy="1352550"/>
          </a:xfrm>
          <a:custGeom>
            <a:avLst/>
            <a:gdLst>
              <a:gd name="T0" fmla="*/ 0 w 715"/>
              <a:gd name="T1" fmla="*/ 0 h 852"/>
              <a:gd name="T2" fmla="*/ 0 w 715"/>
              <a:gd name="T3" fmla="*/ 2147483647 h 852"/>
              <a:gd name="T4" fmla="*/ 2147483647 w 715"/>
              <a:gd name="T5" fmla="*/ 2147483647 h 852"/>
              <a:gd name="T6" fmla="*/ 2147483647 w 715"/>
              <a:gd name="T7" fmla="*/ 0 h 8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2">
                <a:moveTo>
                  <a:pt x="0" y="0"/>
                </a:moveTo>
                <a:lnTo>
                  <a:pt x="0" y="852"/>
                </a:lnTo>
                <a:lnTo>
                  <a:pt x="715" y="852"/>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07" name="Text Box 35"/>
          <p:cNvSpPr txBox="1">
            <a:spLocks noChangeArrowheads="1"/>
          </p:cNvSpPr>
          <p:nvPr/>
        </p:nvSpPr>
        <p:spPr bwMode="auto">
          <a:xfrm>
            <a:off x="8425511" y="3984627"/>
            <a:ext cx="894976"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8.8%</a:t>
            </a:r>
          </a:p>
        </p:txBody>
      </p:sp>
      <p:sp>
        <p:nvSpPr>
          <p:cNvPr id="156708" name="Freeform 36"/>
          <p:cNvSpPr>
            <a:spLocks noChangeArrowheads="1"/>
          </p:cNvSpPr>
          <p:nvPr/>
        </p:nvSpPr>
        <p:spPr bwMode="auto">
          <a:xfrm>
            <a:off x="1041229" y="4805364"/>
            <a:ext cx="1042194" cy="1354137"/>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solidFill>
            <a:srgbClr val="00FFFF"/>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09" name="Text Box 37"/>
          <p:cNvSpPr txBox="1">
            <a:spLocks noChangeArrowheads="1"/>
          </p:cNvSpPr>
          <p:nvPr/>
        </p:nvSpPr>
        <p:spPr bwMode="auto">
          <a:xfrm>
            <a:off x="1114108" y="5160962"/>
            <a:ext cx="896434"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876">
                <a:solidFill>
                  <a:srgbClr val="000000"/>
                </a:solidFill>
              </a:rPr>
              <a:t>No Filter</a:t>
            </a:r>
          </a:p>
        </p:txBody>
      </p:sp>
      <p:sp>
        <p:nvSpPr>
          <p:cNvPr id="156710" name="Freeform 38"/>
          <p:cNvSpPr>
            <a:spLocks noChangeArrowheads="1"/>
          </p:cNvSpPr>
          <p:nvPr/>
        </p:nvSpPr>
        <p:spPr bwMode="auto">
          <a:xfrm>
            <a:off x="2083423" y="4805364"/>
            <a:ext cx="1043653" cy="1354137"/>
          </a:xfrm>
          <a:custGeom>
            <a:avLst/>
            <a:gdLst>
              <a:gd name="T0" fmla="*/ 0 w 716"/>
              <a:gd name="T1" fmla="*/ 0 h 853"/>
              <a:gd name="T2" fmla="*/ 0 w 716"/>
              <a:gd name="T3" fmla="*/ 2147483647 h 853"/>
              <a:gd name="T4" fmla="*/ 2147483647 w 716"/>
              <a:gd name="T5" fmla="*/ 2147483647 h 853"/>
              <a:gd name="T6" fmla="*/ 2147483647 w 716"/>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3">
                <a:moveTo>
                  <a:pt x="0" y="0"/>
                </a:moveTo>
                <a:lnTo>
                  <a:pt x="0" y="853"/>
                </a:lnTo>
                <a:lnTo>
                  <a:pt x="716" y="853"/>
                </a:lnTo>
                <a:lnTo>
                  <a:pt x="716" y="0"/>
                </a:lnTo>
                <a:lnTo>
                  <a:pt x="0" y="0"/>
                </a:lnTo>
                <a:close/>
              </a:path>
            </a:pathLst>
          </a:custGeom>
          <a:noFill/>
          <a:ln>
            <a:noFill/>
          </a:ln>
          <a:effectLst/>
        </p:spPr>
        <p:txBody>
          <a:bodyPr wrap="none" lIns="86991" tIns="43496" rIns="86991" bIns="43496" anchor="ctr"/>
          <a:lstStyle/>
          <a:p>
            <a:pPr defTabSz="870054"/>
            <a:endParaRPr lang="en-US" sz="3023">
              <a:solidFill>
                <a:srgbClr val="000000"/>
              </a:solidFill>
              <a:latin typeface="Arial"/>
            </a:endParaRPr>
          </a:p>
        </p:txBody>
      </p:sp>
      <p:sp>
        <p:nvSpPr>
          <p:cNvPr id="156711" name="Text Box 39"/>
          <p:cNvSpPr txBox="1">
            <a:spLocks noChangeArrowheads="1"/>
          </p:cNvSpPr>
          <p:nvPr/>
        </p:nvSpPr>
        <p:spPr bwMode="auto">
          <a:xfrm>
            <a:off x="2156306" y="5337176"/>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dirty="0">
                <a:solidFill>
                  <a:srgbClr val="FFFFFF"/>
                </a:solidFill>
              </a:rPr>
              <a:t>4.8%</a:t>
            </a:r>
          </a:p>
        </p:txBody>
      </p:sp>
      <p:sp>
        <p:nvSpPr>
          <p:cNvPr id="156712" name="Freeform 40"/>
          <p:cNvSpPr>
            <a:spLocks noChangeArrowheads="1"/>
          </p:cNvSpPr>
          <p:nvPr/>
        </p:nvSpPr>
        <p:spPr bwMode="auto">
          <a:xfrm>
            <a:off x="3127076" y="4805364"/>
            <a:ext cx="1055313" cy="1354137"/>
          </a:xfrm>
          <a:custGeom>
            <a:avLst/>
            <a:gdLst>
              <a:gd name="T0" fmla="*/ 0 w 724"/>
              <a:gd name="T1" fmla="*/ 0 h 853"/>
              <a:gd name="T2" fmla="*/ 0 w 724"/>
              <a:gd name="T3" fmla="*/ 2147483647 h 853"/>
              <a:gd name="T4" fmla="*/ 2147483647 w 724"/>
              <a:gd name="T5" fmla="*/ 2147483647 h 853"/>
              <a:gd name="T6" fmla="*/ 2147483647 w 724"/>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4" h="853">
                <a:moveTo>
                  <a:pt x="0" y="0"/>
                </a:moveTo>
                <a:lnTo>
                  <a:pt x="0" y="853"/>
                </a:lnTo>
                <a:lnTo>
                  <a:pt x="724" y="853"/>
                </a:lnTo>
                <a:lnTo>
                  <a:pt x="724"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13" name="Text Box 41"/>
          <p:cNvSpPr txBox="1">
            <a:spLocks noChangeArrowheads="1"/>
          </p:cNvSpPr>
          <p:nvPr/>
        </p:nvSpPr>
        <p:spPr bwMode="auto">
          <a:xfrm>
            <a:off x="3199957" y="5337176"/>
            <a:ext cx="90809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2.5%</a:t>
            </a:r>
          </a:p>
        </p:txBody>
      </p:sp>
      <p:sp>
        <p:nvSpPr>
          <p:cNvPr id="156714" name="Freeform 42"/>
          <p:cNvSpPr>
            <a:spLocks noChangeArrowheads="1"/>
          </p:cNvSpPr>
          <p:nvPr/>
        </p:nvSpPr>
        <p:spPr bwMode="auto">
          <a:xfrm>
            <a:off x="4182391" y="4805364"/>
            <a:ext cx="1042195" cy="1354137"/>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15" name="Text Box 43"/>
          <p:cNvSpPr txBox="1">
            <a:spLocks noChangeArrowheads="1"/>
          </p:cNvSpPr>
          <p:nvPr/>
        </p:nvSpPr>
        <p:spPr bwMode="auto">
          <a:xfrm>
            <a:off x="4255271" y="5337176"/>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3.0%</a:t>
            </a:r>
          </a:p>
        </p:txBody>
      </p:sp>
      <p:sp>
        <p:nvSpPr>
          <p:cNvPr id="156716" name="Freeform 44"/>
          <p:cNvSpPr>
            <a:spLocks noChangeArrowheads="1"/>
          </p:cNvSpPr>
          <p:nvPr/>
        </p:nvSpPr>
        <p:spPr bwMode="auto">
          <a:xfrm>
            <a:off x="5224585" y="4805364"/>
            <a:ext cx="1042194" cy="1354137"/>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17" name="Text Box 45"/>
          <p:cNvSpPr txBox="1">
            <a:spLocks noChangeArrowheads="1"/>
          </p:cNvSpPr>
          <p:nvPr/>
        </p:nvSpPr>
        <p:spPr bwMode="auto">
          <a:xfrm>
            <a:off x="5297467" y="5337176"/>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6.3%</a:t>
            </a:r>
          </a:p>
        </p:txBody>
      </p:sp>
      <p:sp>
        <p:nvSpPr>
          <p:cNvPr id="156718" name="Freeform 46"/>
          <p:cNvSpPr>
            <a:spLocks noChangeArrowheads="1"/>
          </p:cNvSpPr>
          <p:nvPr/>
        </p:nvSpPr>
        <p:spPr bwMode="auto">
          <a:xfrm>
            <a:off x="6266782" y="4805364"/>
            <a:ext cx="1042195" cy="1354137"/>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solidFill>
            <a:srgbClr val="FF0000"/>
          </a:soli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19" name="Text Box 47"/>
          <p:cNvSpPr txBox="1">
            <a:spLocks noChangeArrowheads="1"/>
          </p:cNvSpPr>
          <p:nvPr/>
        </p:nvSpPr>
        <p:spPr bwMode="auto">
          <a:xfrm>
            <a:off x="6339662" y="5337176"/>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00"/>
                </a:solidFill>
              </a:rPr>
              <a:t>11.6%</a:t>
            </a:r>
          </a:p>
        </p:txBody>
      </p:sp>
      <p:sp>
        <p:nvSpPr>
          <p:cNvPr id="156720" name="Freeform 48"/>
          <p:cNvSpPr>
            <a:spLocks noChangeArrowheads="1"/>
          </p:cNvSpPr>
          <p:nvPr/>
        </p:nvSpPr>
        <p:spPr bwMode="auto">
          <a:xfrm>
            <a:off x="7308976" y="4805364"/>
            <a:ext cx="1043653" cy="1354137"/>
          </a:xfrm>
          <a:custGeom>
            <a:avLst/>
            <a:gdLst>
              <a:gd name="T0" fmla="*/ 0 w 716"/>
              <a:gd name="T1" fmla="*/ 0 h 853"/>
              <a:gd name="T2" fmla="*/ 0 w 716"/>
              <a:gd name="T3" fmla="*/ 2147483647 h 853"/>
              <a:gd name="T4" fmla="*/ 2147483647 w 716"/>
              <a:gd name="T5" fmla="*/ 2147483647 h 853"/>
              <a:gd name="T6" fmla="*/ 2147483647 w 716"/>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6" h="853">
                <a:moveTo>
                  <a:pt x="0" y="0"/>
                </a:moveTo>
                <a:lnTo>
                  <a:pt x="0" y="853"/>
                </a:lnTo>
                <a:lnTo>
                  <a:pt x="716" y="853"/>
                </a:lnTo>
                <a:lnTo>
                  <a:pt x="716"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21" name="Text Box 49"/>
          <p:cNvSpPr txBox="1">
            <a:spLocks noChangeArrowheads="1"/>
          </p:cNvSpPr>
          <p:nvPr/>
        </p:nvSpPr>
        <p:spPr bwMode="auto">
          <a:xfrm>
            <a:off x="7381858" y="5337176"/>
            <a:ext cx="896434"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20.1%</a:t>
            </a:r>
          </a:p>
        </p:txBody>
      </p:sp>
      <p:sp>
        <p:nvSpPr>
          <p:cNvPr id="156722" name="Freeform 50"/>
          <p:cNvSpPr>
            <a:spLocks noChangeArrowheads="1"/>
          </p:cNvSpPr>
          <p:nvPr/>
        </p:nvSpPr>
        <p:spPr bwMode="auto">
          <a:xfrm>
            <a:off x="8352629" y="4805364"/>
            <a:ext cx="1042194" cy="1354137"/>
          </a:xfrm>
          <a:custGeom>
            <a:avLst/>
            <a:gdLst>
              <a:gd name="T0" fmla="*/ 0 w 715"/>
              <a:gd name="T1" fmla="*/ 0 h 853"/>
              <a:gd name="T2" fmla="*/ 0 w 715"/>
              <a:gd name="T3" fmla="*/ 2147483647 h 853"/>
              <a:gd name="T4" fmla="*/ 2147483647 w 715"/>
              <a:gd name="T5" fmla="*/ 2147483647 h 853"/>
              <a:gd name="T6" fmla="*/ 2147483647 w 715"/>
              <a:gd name="T7" fmla="*/ 0 h 8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15" h="853">
                <a:moveTo>
                  <a:pt x="0" y="0"/>
                </a:moveTo>
                <a:lnTo>
                  <a:pt x="0" y="853"/>
                </a:lnTo>
                <a:lnTo>
                  <a:pt x="715" y="853"/>
                </a:lnTo>
                <a:lnTo>
                  <a:pt x="715"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23" name="Text Box 51"/>
          <p:cNvSpPr txBox="1">
            <a:spLocks noChangeArrowheads="1"/>
          </p:cNvSpPr>
          <p:nvPr/>
        </p:nvSpPr>
        <p:spPr bwMode="auto">
          <a:xfrm>
            <a:off x="8425511" y="5337176"/>
            <a:ext cx="894976"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nchor="ctr" anchorCtr="1"/>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algn="ctr" defTabSz="870054">
              <a:spcBef>
                <a:spcPct val="0"/>
              </a:spcBef>
              <a:buNone/>
            </a:pPr>
            <a:r>
              <a:rPr lang="en-US" altLang="en-US" sz="1668">
                <a:solidFill>
                  <a:srgbClr val="FFFFFF"/>
                </a:solidFill>
              </a:rPr>
              <a:t>11.8%</a:t>
            </a:r>
          </a:p>
        </p:txBody>
      </p:sp>
      <p:sp>
        <p:nvSpPr>
          <p:cNvPr id="156724" name="Freeform 52"/>
          <p:cNvSpPr>
            <a:spLocks/>
          </p:cNvSpPr>
          <p:nvPr/>
        </p:nvSpPr>
        <p:spPr bwMode="auto">
          <a:xfrm>
            <a:off x="1041230" y="2098675"/>
            <a:ext cx="8353596" cy="0"/>
          </a:xfrm>
          <a:custGeom>
            <a:avLst/>
            <a:gdLst>
              <a:gd name="T0" fmla="*/ 0 w 5731"/>
              <a:gd name="T1" fmla="*/ 2147483647 w 5731"/>
              <a:gd name="T2" fmla="*/ 0 60000 65536"/>
              <a:gd name="T3" fmla="*/ 0 60000 65536"/>
            </a:gdLst>
            <a:ahLst/>
            <a:cxnLst>
              <a:cxn ang="T2">
                <a:pos x="T0" y="0"/>
              </a:cxn>
              <a:cxn ang="T3">
                <a:pos x="T1" y="0"/>
              </a:cxn>
            </a:cxnLst>
            <a:rect l="0" t="0" r="r" b="b"/>
            <a:pathLst>
              <a:path w="5731">
                <a:moveTo>
                  <a:pt x="0" y="0"/>
                </a:moveTo>
                <a:lnTo>
                  <a:pt x="5731" y="0"/>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25" name="Freeform 53"/>
          <p:cNvSpPr>
            <a:spLocks/>
          </p:cNvSpPr>
          <p:nvPr/>
        </p:nvSpPr>
        <p:spPr bwMode="auto">
          <a:xfrm>
            <a:off x="1041230" y="3452813"/>
            <a:ext cx="8353596" cy="0"/>
          </a:xfrm>
          <a:custGeom>
            <a:avLst/>
            <a:gdLst>
              <a:gd name="T0" fmla="*/ 0 w 5731"/>
              <a:gd name="T1" fmla="*/ 2147483647 w 5731"/>
              <a:gd name="T2" fmla="*/ 0 60000 65536"/>
              <a:gd name="T3" fmla="*/ 0 60000 65536"/>
            </a:gdLst>
            <a:ahLst/>
            <a:cxnLst>
              <a:cxn ang="T2">
                <a:pos x="T0" y="0"/>
              </a:cxn>
              <a:cxn ang="T3">
                <a:pos x="T1" y="0"/>
              </a:cxn>
            </a:cxnLst>
            <a:rect l="0" t="0" r="r" b="b"/>
            <a:pathLst>
              <a:path w="5731">
                <a:moveTo>
                  <a:pt x="0" y="0"/>
                </a:moveTo>
                <a:lnTo>
                  <a:pt x="5731" y="0"/>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26" name="Freeform 54"/>
          <p:cNvSpPr>
            <a:spLocks/>
          </p:cNvSpPr>
          <p:nvPr/>
        </p:nvSpPr>
        <p:spPr bwMode="auto">
          <a:xfrm>
            <a:off x="1041230" y="4805363"/>
            <a:ext cx="8353596" cy="0"/>
          </a:xfrm>
          <a:custGeom>
            <a:avLst/>
            <a:gdLst>
              <a:gd name="T0" fmla="*/ 0 w 5731"/>
              <a:gd name="T1" fmla="*/ 2147483647 w 5731"/>
              <a:gd name="T2" fmla="*/ 0 60000 65536"/>
              <a:gd name="T3" fmla="*/ 0 60000 65536"/>
            </a:gdLst>
            <a:ahLst/>
            <a:cxnLst>
              <a:cxn ang="T2">
                <a:pos x="T0" y="0"/>
              </a:cxn>
              <a:cxn ang="T3">
                <a:pos x="T1" y="0"/>
              </a:cxn>
            </a:cxnLst>
            <a:rect l="0" t="0" r="r" b="b"/>
            <a:pathLst>
              <a:path w="5731">
                <a:moveTo>
                  <a:pt x="0" y="0"/>
                </a:moveTo>
                <a:lnTo>
                  <a:pt x="5731" y="0"/>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27" name="Freeform 55"/>
          <p:cNvSpPr>
            <a:spLocks/>
          </p:cNvSpPr>
          <p:nvPr/>
        </p:nvSpPr>
        <p:spPr bwMode="auto">
          <a:xfrm>
            <a:off x="1041230" y="6159499"/>
            <a:ext cx="8353596" cy="0"/>
          </a:xfrm>
          <a:custGeom>
            <a:avLst/>
            <a:gdLst>
              <a:gd name="T0" fmla="*/ 0 w 5731"/>
              <a:gd name="T1" fmla="*/ 2147483647 w 5731"/>
              <a:gd name="T2" fmla="*/ 0 60000 65536"/>
              <a:gd name="T3" fmla="*/ 0 60000 65536"/>
            </a:gdLst>
            <a:ahLst/>
            <a:cxnLst>
              <a:cxn ang="T2">
                <a:pos x="T0" y="0"/>
              </a:cxn>
              <a:cxn ang="T3">
                <a:pos x="T1" y="0"/>
              </a:cxn>
            </a:cxnLst>
            <a:rect l="0" t="0" r="r" b="b"/>
            <a:pathLst>
              <a:path w="5731">
                <a:moveTo>
                  <a:pt x="0" y="0"/>
                </a:moveTo>
                <a:lnTo>
                  <a:pt x="5731" y="0"/>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28" name="Freeform 56"/>
          <p:cNvSpPr>
            <a:spLocks/>
          </p:cNvSpPr>
          <p:nvPr/>
        </p:nvSpPr>
        <p:spPr bwMode="auto">
          <a:xfrm>
            <a:off x="1041228" y="2098677"/>
            <a:ext cx="0" cy="406082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29" name="Freeform 57"/>
          <p:cNvSpPr>
            <a:spLocks/>
          </p:cNvSpPr>
          <p:nvPr/>
        </p:nvSpPr>
        <p:spPr bwMode="auto">
          <a:xfrm>
            <a:off x="2083423" y="2098677"/>
            <a:ext cx="0" cy="406082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30" name="Freeform 58"/>
          <p:cNvSpPr>
            <a:spLocks/>
          </p:cNvSpPr>
          <p:nvPr/>
        </p:nvSpPr>
        <p:spPr bwMode="auto">
          <a:xfrm>
            <a:off x="3127075" y="2098677"/>
            <a:ext cx="0" cy="406082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31" name="Freeform 59"/>
          <p:cNvSpPr>
            <a:spLocks/>
          </p:cNvSpPr>
          <p:nvPr/>
        </p:nvSpPr>
        <p:spPr bwMode="auto">
          <a:xfrm>
            <a:off x="4182390" y="2098677"/>
            <a:ext cx="0" cy="406082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32" name="Freeform 60"/>
          <p:cNvSpPr>
            <a:spLocks/>
          </p:cNvSpPr>
          <p:nvPr/>
        </p:nvSpPr>
        <p:spPr bwMode="auto">
          <a:xfrm>
            <a:off x="5224585" y="2098677"/>
            <a:ext cx="0" cy="406082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50800">
            <a:solidFill>
              <a:srgbClr val="FF00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33" name="Freeform 61"/>
          <p:cNvSpPr>
            <a:spLocks/>
          </p:cNvSpPr>
          <p:nvPr/>
        </p:nvSpPr>
        <p:spPr bwMode="auto">
          <a:xfrm>
            <a:off x="6266780" y="2098677"/>
            <a:ext cx="0" cy="406082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34" name="Freeform 62"/>
          <p:cNvSpPr>
            <a:spLocks/>
          </p:cNvSpPr>
          <p:nvPr/>
        </p:nvSpPr>
        <p:spPr bwMode="auto">
          <a:xfrm>
            <a:off x="7308976" y="2098677"/>
            <a:ext cx="0" cy="406082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35" name="Freeform 63"/>
          <p:cNvSpPr>
            <a:spLocks/>
          </p:cNvSpPr>
          <p:nvPr/>
        </p:nvSpPr>
        <p:spPr bwMode="auto">
          <a:xfrm>
            <a:off x="8352628" y="2098677"/>
            <a:ext cx="0" cy="406082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36" name="Freeform 64"/>
          <p:cNvSpPr>
            <a:spLocks/>
          </p:cNvSpPr>
          <p:nvPr/>
        </p:nvSpPr>
        <p:spPr bwMode="auto">
          <a:xfrm>
            <a:off x="9394824" y="2098677"/>
            <a:ext cx="0" cy="4060825"/>
          </a:xfrm>
          <a:custGeom>
            <a:avLst/>
            <a:gdLst>
              <a:gd name="T0" fmla="*/ 0 h 2558"/>
              <a:gd name="T1" fmla="*/ 2147483647 h 2558"/>
              <a:gd name="T2" fmla="*/ 0 60000 65536"/>
              <a:gd name="T3" fmla="*/ 0 60000 65536"/>
            </a:gdLst>
            <a:ahLst/>
            <a:cxnLst>
              <a:cxn ang="T2">
                <a:pos x="0" y="T0"/>
              </a:cxn>
              <a:cxn ang="T3">
                <a:pos x="0" y="T1"/>
              </a:cxn>
            </a:cxnLst>
            <a:rect l="0" t="0" r="r" b="b"/>
            <a:pathLst>
              <a:path h="2558">
                <a:moveTo>
                  <a:pt x="0" y="0"/>
                </a:moveTo>
                <a:lnTo>
                  <a:pt x="0" y="2558"/>
                </a:lnTo>
              </a:path>
            </a:pathLst>
          </a:custGeom>
          <a:noFill/>
          <a:ln w="25400">
            <a:solidFill>
              <a:srgbClr val="FFFF00"/>
            </a:solidFill>
            <a:prstDash val="solid"/>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FFFF"/>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
        <p:nvSpPr>
          <p:cNvPr id="156737" name="Rectangle 65"/>
          <p:cNvSpPr>
            <a:spLocks noChangeArrowheads="1"/>
          </p:cNvSpPr>
          <p:nvPr/>
        </p:nvSpPr>
        <p:spPr bwMode="auto">
          <a:xfrm>
            <a:off x="2086338" y="1695450"/>
            <a:ext cx="3138247" cy="393700"/>
          </a:xfrm>
          <a:prstGeom prst="rect">
            <a:avLst/>
          </a:prstGeom>
          <a:solidFill>
            <a:srgbClr val="00FFFF"/>
          </a:solidFill>
          <a:ln w="254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020000"/>
                  </a:outerShdw>
                </a:effectLst>
              </a14:hiddenEffects>
            </a:ext>
          </a:extLst>
        </p:spPr>
        <p:txBody>
          <a:bodyPr lIns="86991" tIns="43496" rIns="86991" bIns="43496" anchor="ct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70054">
              <a:spcBef>
                <a:spcPct val="0"/>
              </a:spcBef>
              <a:buNone/>
            </a:pPr>
            <a:endParaRPr lang="en-US" altLang="en-US" sz="3023">
              <a:solidFill>
                <a:srgbClr val="000000"/>
              </a:solidFill>
            </a:endParaRPr>
          </a:p>
        </p:txBody>
      </p:sp>
      <p:sp>
        <p:nvSpPr>
          <p:cNvPr id="156738" name="Rectangle 66"/>
          <p:cNvSpPr>
            <a:spLocks noChangeArrowheads="1"/>
          </p:cNvSpPr>
          <p:nvPr/>
        </p:nvSpPr>
        <p:spPr bwMode="auto">
          <a:xfrm>
            <a:off x="5218755" y="1695450"/>
            <a:ext cx="4173153" cy="393700"/>
          </a:xfrm>
          <a:prstGeom prst="rect">
            <a:avLst/>
          </a:prstGeom>
          <a:solidFill>
            <a:srgbClr val="00FFFF"/>
          </a:solidFill>
          <a:ln w="254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rgbClr val="020000"/>
                  </a:outerShdw>
                </a:effectLst>
              </a14:hiddenEffects>
            </a:ext>
          </a:extLst>
        </p:spPr>
        <p:txBody>
          <a:bodyPr lIns="86991" tIns="43496" rIns="86991" bIns="43496" anchor="ct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70054">
              <a:spcBef>
                <a:spcPct val="0"/>
              </a:spcBef>
              <a:buNone/>
            </a:pPr>
            <a:endParaRPr lang="en-US" altLang="en-US" sz="3023">
              <a:solidFill>
                <a:srgbClr val="000000"/>
              </a:solidFill>
            </a:endParaRPr>
          </a:p>
        </p:txBody>
      </p:sp>
      <p:sp>
        <p:nvSpPr>
          <p:cNvPr id="156739" name="Text Box 67"/>
          <p:cNvSpPr txBox="1">
            <a:spLocks noChangeArrowheads="1"/>
          </p:cNvSpPr>
          <p:nvPr/>
        </p:nvSpPr>
        <p:spPr bwMode="auto">
          <a:xfrm>
            <a:off x="2283116" y="1708149"/>
            <a:ext cx="3001231"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70054">
              <a:spcBef>
                <a:spcPct val="0"/>
              </a:spcBef>
              <a:buNone/>
            </a:pPr>
            <a:r>
              <a:rPr lang="en-US" altLang="en-US" sz="2085">
                <a:solidFill>
                  <a:srgbClr val="000000"/>
                </a:solidFill>
              </a:rPr>
              <a:t>Outcome at 12 days</a:t>
            </a:r>
          </a:p>
        </p:txBody>
      </p:sp>
      <p:sp>
        <p:nvSpPr>
          <p:cNvPr id="156740" name="Text Box 68"/>
          <p:cNvSpPr txBox="1">
            <a:spLocks noChangeArrowheads="1"/>
          </p:cNvSpPr>
          <p:nvPr/>
        </p:nvSpPr>
        <p:spPr bwMode="auto">
          <a:xfrm>
            <a:off x="5804716" y="1708149"/>
            <a:ext cx="2794249"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70054">
              <a:spcBef>
                <a:spcPct val="0"/>
              </a:spcBef>
              <a:buNone/>
            </a:pPr>
            <a:r>
              <a:rPr lang="en-US" altLang="en-US" sz="2085">
                <a:solidFill>
                  <a:srgbClr val="000000"/>
                </a:solidFill>
              </a:rPr>
              <a:t>Outcome at 2 years</a:t>
            </a:r>
          </a:p>
        </p:txBody>
      </p:sp>
      <p:sp>
        <p:nvSpPr>
          <p:cNvPr id="156741" name="Line 69"/>
          <p:cNvSpPr>
            <a:spLocks noChangeShapeType="1"/>
          </p:cNvSpPr>
          <p:nvPr/>
        </p:nvSpPr>
        <p:spPr bwMode="auto">
          <a:xfrm flipV="1">
            <a:off x="5224585" y="1708149"/>
            <a:ext cx="0" cy="388938"/>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lIns="86991" tIns="43496" rIns="86991" bIns="43496" anchor="ctr"/>
          <a:lstStyle/>
          <a:p>
            <a:pPr defTabSz="870054"/>
            <a:endParaRPr lang="en-US" sz="3023">
              <a:solidFill>
                <a:srgbClr val="000000"/>
              </a:solidFill>
              <a:latin typeface="Arial"/>
            </a:endParaRPr>
          </a:p>
        </p:txBody>
      </p:sp>
    </p:spTree>
    <p:extLst>
      <p:ext uri="{BB962C8B-B14F-4D97-AF65-F5344CB8AC3E}">
        <p14:creationId xmlns:p14="http://schemas.microsoft.com/office/powerpoint/2010/main" val="28353738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Group 3"/>
          <p:cNvGrpSpPr/>
          <p:nvPr/>
        </p:nvGrpSpPr>
        <p:grpSpPr>
          <a:xfrm>
            <a:off x="1972041" y="1191425"/>
            <a:ext cx="6664802" cy="5148317"/>
            <a:chOff x="1484498" y="1143000"/>
            <a:chExt cx="6393947" cy="4939092"/>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499" y="1143000"/>
              <a:ext cx="6393946" cy="4939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84498" y="5712760"/>
              <a:ext cx="877701" cy="365518"/>
            </a:xfrm>
            <a:prstGeom prst="rect">
              <a:avLst/>
            </a:prstGeom>
            <a:solidFill>
              <a:schemeClr val="bg1"/>
            </a:solidFill>
          </p:spPr>
          <p:txBody>
            <a:bodyPr wrap="square" rtlCol="0">
              <a:spAutoFit/>
            </a:bodyPr>
            <a:lstStyle/>
            <a:p>
              <a:pPr defTabSz="949893" eaLnBrk="1" fontAlgn="auto" hangingPunct="1">
                <a:spcBef>
                  <a:spcPts val="0"/>
                </a:spcBef>
                <a:spcAft>
                  <a:spcPts val="0"/>
                </a:spcAft>
              </a:pPr>
              <a:endParaRPr lang="en-US" sz="1876" b="0" dirty="0">
                <a:solidFill>
                  <a:srgbClr val="000000"/>
                </a:solidFill>
                <a:latin typeface="Arial"/>
              </a:endParaRPr>
            </a:p>
          </p:txBody>
        </p:sp>
      </p:grpSp>
      <p:sp>
        <p:nvSpPr>
          <p:cNvPr id="166093" name="Rectangle 205"/>
          <p:cNvSpPr>
            <a:spLocks noGrp="1" noChangeArrowheads="1"/>
          </p:cNvSpPr>
          <p:nvPr>
            <p:ph type="title" idx="4294967295"/>
          </p:nvPr>
        </p:nvSpPr>
        <p:spPr>
          <a:xfrm>
            <a:off x="641863" y="16"/>
            <a:ext cx="9314165" cy="1191414"/>
          </a:xfrm>
        </p:spPr>
        <p:txBody>
          <a:bodyPr/>
          <a:lstStyle/>
          <a:p>
            <a:pPr>
              <a:defRPr/>
            </a:pPr>
            <a:r>
              <a:rPr lang="en-US" sz="2919" dirty="0">
                <a:solidFill>
                  <a:schemeClr val="tx1"/>
                </a:solidFill>
              </a:rPr>
              <a:t>The presence of inherited thrombophilia does not significantly increase VTE recurrence risk</a:t>
            </a:r>
            <a:endParaRPr lang="en-US" sz="2293" dirty="0">
              <a:solidFill>
                <a:schemeClr val="tx1"/>
              </a:solidFill>
            </a:endParaRPr>
          </a:p>
        </p:txBody>
      </p:sp>
      <p:sp>
        <p:nvSpPr>
          <p:cNvPr id="144416" name="Text Box 206"/>
          <p:cNvSpPr txBox="1">
            <a:spLocks noChangeArrowheads="1"/>
          </p:cNvSpPr>
          <p:nvPr/>
        </p:nvSpPr>
        <p:spPr bwMode="auto">
          <a:xfrm>
            <a:off x="7177346" y="6549855"/>
            <a:ext cx="2606455" cy="38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794" tIns="43397" rIns="86794" bIns="43397">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defTabSz="949893" fontAlgn="auto">
              <a:spcBef>
                <a:spcPts val="0"/>
              </a:spcBef>
              <a:spcAft>
                <a:spcPts val="0"/>
              </a:spcAft>
            </a:pPr>
            <a:r>
              <a:rPr lang="en-US" sz="1876" i="1" dirty="0">
                <a:solidFill>
                  <a:srgbClr val="000000"/>
                </a:solidFill>
              </a:rPr>
              <a:t>Lancet 2003;362:523</a:t>
            </a:r>
          </a:p>
        </p:txBody>
      </p:sp>
      <p:sp>
        <p:nvSpPr>
          <p:cNvPr id="2" name="TextBox 1"/>
          <p:cNvSpPr txBox="1"/>
          <p:nvPr/>
        </p:nvSpPr>
        <p:spPr>
          <a:xfrm>
            <a:off x="4466410" y="2779983"/>
            <a:ext cx="1737664" cy="698037"/>
          </a:xfrm>
          <a:prstGeom prst="rect">
            <a:avLst/>
          </a:prstGeom>
          <a:solidFill>
            <a:schemeClr val="tx1"/>
          </a:solidFill>
        </p:spPr>
        <p:txBody>
          <a:bodyPr wrap="none" lIns="95108" tIns="47557" rIns="95108" bIns="47557" rtlCol="0">
            <a:spAutoFit/>
          </a:bodyPr>
          <a:lstStyle/>
          <a:p>
            <a:pPr defTabSz="949893" eaLnBrk="1" fontAlgn="auto" hangingPunct="1">
              <a:spcBef>
                <a:spcPts val="0"/>
              </a:spcBef>
              <a:spcAft>
                <a:spcPts val="0"/>
              </a:spcAft>
            </a:pPr>
            <a:r>
              <a:rPr lang="en-US" sz="3753" b="0" dirty="0">
                <a:solidFill>
                  <a:srgbClr val="FFFFFF"/>
                </a:solidFill>
                <a:latin typeface="Arial"/>
              </a:rPr>
              <a:t>p = NS</a:t>
            </a:r>
          </a:p>
        </p:txBody>
      </p:sp>
    </p:spTree>
    <p:extLst>
      <p:ext uri="{BB962C8B-B14F-4D97-AF65-F5344CB8AC3E}">
        <p14:creationId xmlns:p14="http://schemas.microsoft.com/office/powerpoint/2010/main" val="331861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534001" y="93663"/>
            <a:ext cx="9314165" cy="1049337"/>
          </a:xfrm>
        </p:spPr>
        <p:txBody>
          <a:bodyPr/>
          <a:lstStyle/>
          <a:p>
            <a:pPr>
              <a:defRPr/>
            </a:pPr>
            <a:r>
              <a:rPr lang="en-US" dirty="0" err="1" smtClean="0">
                <a:solidFill>
                  <a:schemeClr val="tx1"/>
                </a:solidFill>
              </a:rPr>
              <a:t>Antiphospholipid</a:t>
            </a:r>
            <a:r>
              <a:rPr lang="en-US" dirty="0" smtClean="0">
                <a:solidFill>
                  <a:schemeClr val="tx1"/>
                </a:solidFill>
              </a:rPr>
              <a:t> antibodies and VTE recurrence risk</a:t>
            </a:r>
          </a:p>
        </p:txBody>
      </p:sp>
      <p:sp>
        <p:nvSpPr>
          <p:cNvPr id="115716" name="Rectangle 2"/>
          <p:cNvSpPr>
            <a:spLocks noChangeArrowheads="1"/>
          </p:cNvSpPr>
          <p:nvPr/>
        </p:nvSpPr>
        <p:spPr bwMode="auto">
          <a:xfrm>
            <a:off x="7652596" y="6761505"/>
            <a:ext cx="1985698" cy="30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Blood 2013;122:817</a:t>
            </a:r>
            <a:endParaRPr lang="en-US" altLang="en-US" sz="3336" i="1" dirty="0">
              <a:solidFill>
                <a:srgbClr val="000000"/>
              </a:solidFill>
            </a:endParaRPr>
          </a:p>
        </p:txBody>
      </p:sp>
      <p:grpSp>
        <p:nvGrpSpPr>
          <p:cNvPr id="4" name="Group 3"/>
          <p:cNvGrpSpPr/>
          <p:nvPr/>
        </p:nvGrpSpPr>
        <p:grpSpPr>
          <a:xfrm>
            <a:off x="1385238" y="1519720"/>
            <a:ext cx="7610187" cy="4984102"/>
            <a:chOff x="921544" y="1457960"/>
            <a:chExt cx="7300912" cy="4781550"/>
          </a:xfrm>
        </p:grpSpPr>
        <p:grpSp>
          <p:nvGrpSpPr>
            <p:cNvPr id="2" name="Group 1"/>
            <p:cNvGrpSpPr/>
            <p:nvPr/>
          </p:nvGrpSpPr>
          <p:grpSpPr>
            <a:xfrm>
              <a:off x="921544" y="1457960"/>
              <a:ext cx="7300912" cy="4781550"/>
              <a:chOff x="4114800" y="1038225"/>
              <a:chExt cx="7300912" cy="4781550"/>
            </a:xfrm>
          </p:grpSpPr>
          <p:pic>
            <p:nvPicPr>
              <p:cNvPr id="614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66256"/>
              <a:stretch/>
            </p:blipFill>
            <p:spPr bwMode="auto">
              <a:xfrm>
                <a:off x="6797040" y="1038225"/>
                <a:ext cx="4618672" cy="478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r="81473" b="34808"/>
              <a:stretch/>
            </p:blipFill>
            <p:spPr bwMode="auto">
              <a:xfrm>
                <a:off x="4114800" y="1038225"/>
                <a:ext cx="2535873" cy="3117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Rectangle 2"/>
            <p:cNvSpPr/>
            <p:nvPr/>
          </p:nvSpPr>
          <p:spPr bwMode="auto">
            <a:xfrm>
              <a:off x="3603784" y="1828800"/>
              <a:ext cx="282416" cy="3048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5314" tIns="47657" rIns="95314" bIns="47657" numCol="1" rtlCol="0" anchor="t" anchorCtr="0" compatLnSpc="1">
              <a:prstTxWarp prst="textNoShape">
                <a:avLst/>
              </a:prstTxWarp>
            </a:bodyPr>
            <a:lstStyle/>
            <a:p>
              <a:pPr defTabSz="952040"/>
              <a:endParaRPr lang="en-US" sz="3336">
                <a:solidFill>
                  <a:srgbClr val="000000"/>
                </a:solidFill>
                <a:latin typeface="Arial" pitchFamily="34" charset="0"/>
              </a:endParaRPr>
            </a:p>
          </p:txBody>
        </p:sp>
      </p:grpSp>
      <p:sp>
        <p:nvSpPr>
          <p:cNvPr id="5" name="TextBox 4"/>
          <p:cNvSpPr txBox="1"/>
          <p:nvPr/>
        </p:nvSpPr>
        <p:spPr>
          <a:xfrm>
            <a:off x="1536647" y="2403285"/>
            <a:ext cx="7307368" cy="2342257"/>
          </a:xfrm>
          <a:prstGeom prst="rect">
            <a:avLst/>
          </a:prstGeom>
          <a:solidFill>
            <a:schemeClr val="tx1"/>
          </a:solidFill>
        </p:spPr>
        <p:txBody>
          <a:bodyPr wrap="square" lIns="95199" tIns="47600" rIns="95199" bIns="47600" rtlCol="0">
            <a:spAutoFit/>
          </a:bodyPr>
          <a:lstStyle/>
          <a:p>
            <a:pPr defTabSz="949893" eaLnBrk="1" fontAlgn="auto" hangingPunct="1">
              <a:spcBef>
                <a:spcPts val="0"/>
              </a:spcBef>
              <a:spcAft>
                <a:spcPts val="0"/>
              </a:spcAft>
            </a:pPr>
            <a:r>
              <a:rPr lang="en-US" sz="2919" b="0" dirty="0">
                <a:solidFill>
                  <a:srgbClr val="FFFFFF"/>
                </a:solidFill>
                <a:latin typeface="Arial"/>
              </a:rPr>
              <a:t>“Although a positive APLA test appears to predict an increased risk of recurrence in patients with a first VTE, the strength of this association is uncertain because the available evidence is of very low quality”</a:t>
            </a:r>
          </a:p>
        </p:txBody>
      </p:sp>
    </p:spTree>
    <p:extLst>
      <p:ext uri="{BB962C8B-B14F-4D97-AF65-F5344CB8AC3E}">
        <p14:creationId xmlns:p14="http://schemas.microsoft.com/office/powerpoint/2010/main" val="319100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547848" y="98384"/>
            <a:ext cx="9314165" cy="1049337"/>
          </a:xfrm>
        </p:spPr>
        <p:txBody>
          <a:bodyPr/>
          <a:lstStyle/>
          <a:p>
            <a:pPr>
              <a:defRPr/>
            </a:pPr>
            <a:r>
              <a:rPr lang="en-US" sz="2919" dirty="0">
                <a:solidFill>
                  <a:schemeClr val="tx1"/>
                </a:solidFill>
              </a:rPr>
              <a:t>Elevated D-dimer level one month after stopping anticoagulation predicts higher VTE recurrence risk</a:t>
            </a:r>
          </a:p>
        </p:txBody>
      </p:sp>
      <p:sp>
        <p:nvSpPr>
          <p:cNvPr id="115716" name="Rectangle 2"/>
          <p:cNvSpPr>
            <a:spLocks noChangeArrowheads="1"/>
          </p:cNvSpPr>
          <p:nvPr/>
        </p:nvSpPr>
        <p:spPr bwMode="auto">
          <a:xfrm>
            <a:off x="6618090" y="6621484"/>
            <a:ext cx="3081400" cy="307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773" tIns="43386" rIns="86773" bIns="43386">
            <a:spAutoFit/>
          </a:bodyPr>
          <a:lstStyle>
            <a:lvl1pPr>
              <a:defRPr sz="3200" b="1">
                <a:solidFill>
                  <a:schemeClr val="tx1"/>
                </a:solidFill>
                <a:latin typeface="Arial" pitchFamily="34" charset="0"/>
              </a:defRPr>
            </a:lvl1pPr>
            <a:lvl2pPr marL="742950" indent="-285750">
              <a:defRPr sz="3200" b="1">
                <a:solidFill>
                  <a:schemeClr val="tx1"/>
                </a:solidFill>
                <a:latin typeface="Arial" pitchFamily="34" charset="0"/>
              </a:defRPr>
            </a:lvl2pPr>
            <a:lvl3pPr marL="1143000" indent="-228600">
              <a:defRPr sz="3200" b="1">
                <a:solidFill>
                  <a:schemeClr val="tx1"/>
                </a:solidFill>
                <a:latin typeface="Arial" pitchFamily="34" charset="0"/>
              </a:defRPr>
            </a:lvl3pPr>
            <a:lvl4pPr marL="1600200" indent="-228600">
              <a:defRPr sz="3200" b="1">
                <a:solidFill>
                  <a:schemeClr val="tx1"/>
                </a:solidFill>
                <a:latin typeface="Arial" pitchFamily="34" charset="0"/>
              </a:defRPr>
            </a:lvl4pPr>
            <a:lvl5pPr marL="2057400" indent="-228600">
              <a:defRPr sz="3200" b="1">
                <a:solidFill>
                  <a:schemeClr val="tx1"/>
                </a:solidFill>
                <a:latin typeface="Arial" pitchFamily="34" charset="0"/>
              </a:defRPr>
            </a:lvl5pPr>
            <a:lvl6pPr marL="2514600" indent="-228600" eaLnBrk="0" fontAlgn="base" hangingPunct="0">
              <a:spcBef>
                <a:spcPct val="0"/>
              </a:spcBef>
              <a:spcAft>
                <a:spcPct val="0"/>
              </a:spcAft>
              <a:defRPr sz="3200" b="1">
                <a:solidFill>
                  <a:schemeClr val="tx1"/>
                </a:solidFill>
                <a:latin typeface="Arial" pitchFamily="34" charset="0"/>
              </a:defRPr>
            </a:lvl6pPr>
            <a:lvl7pPr marL="2971800" indent="-228600" eaLnBrk="0" fontAlgn="base" hangingPunct="0">
              <a:spcBef>
                <a:spcPct val="0"/>
              </a:spcBef>
              <a:spcAft>
                <a:spcPct val="0"/>
              </a:spcAft>
              <a:defRPr sz="3200" b="1">
                <a:solidFill>
                  <a:schemeClr val="tx1"/>
                </a:solidFill>
                <a:latin typeface="Arial" pitchFamily="34" charset="0"/>
              </a:defRPr>
            </a:lvl7pPr>
            <a:lvl8pPr marL="3429000" indent="-228600" eaLnBrk="0" fontAlgn="base" hangingPunct="0">
              <a:spcBef>
                <a:spcPct val="0"/>
              </a:spcBef>
              <a:spcAft>
                <a:spcPct val="0"/>
              </a:spcAft>
              <a:defRPr sz="3200" b="1">
                <a:solidFill>
                  <a:schemeClr val="tx1"/>
                </a:solidFill>
                <a:latin typeface="Arial" pitchFamily="34" charset="0"/>
              </a:defRPr>
            </a:lvl8pPr>
            <a:lvl9pPr marL="3886200" indent="-228600" eaLnBrk="0" fontAlgn="base" hangingPunct="0">
              <a:spcBef>
                <a:spcPct val="0"/>
              </a:spcBef>
              <a:spcAft>
                <a:spcPct val="0"/>
              </a:spcAft>
              <a:defRPr sz="3200" b="1">
                <a:solidFill>
                  <a:schemeClr val="tx1"/>
                </a:solidFill>
                <a:latin typeface="Arial" pitchFamily="34" charset="0"/>
              </a:defRPr>
            </a:lvl9pPr>
          </a:lstStyle>
          <a:p>
            <a:pPr defTabSz="867886"/>
            <a:r>
              <a:rPr lang="en-US" altLang="en-US" sz="1355" i="1" dirty="0">
                <a:solidFill>
                  <a:srgbClr val="000000"/>
                </a:solidFill>
              </a:rPr>
              <a:t>N </a:t>
            </a:r>
            <a:r>
              <a:rPr lang="en-US" altLang="en-US" sz="1355" i="1" dirty="0" err="1">
                <a:solidFill>
                  <a:srgbClr val="000000"/>
                </a:solidFill>
              </a:rPr>
              <a:t>Engl</a:t>
            </a:r>
            <a:r>
              <a:rPr lang="en-US" altLang="en-US" sz="1355" i="1" dirty="0">
                <a:solidFill>
                  <a:srgbClr val="000000"/>
                </a:solidFill>
              </a:rPr>
              <a:t> J Med 2006;355:1780-9</a:t>
            </a:r>
            <a:endParaRPr lang="en-US" altLang="en-US" sz="3336" i="1" dirty="0">
              <a:solidFill>
                <a:srgbClr val="000000"/>
              </a:solidFill>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5288" y="1350274"/>
            <a:ext cx="6930086" cy="4990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bwMode="auto">
          <a:xfrm>
            <a:off x="7126215" y="2938833"/>
            <a:ext cx="1032563" cy="635423"/>
          </a:xfrm>
          <a:prstGeom prst="ellipse">
            <a:avLst/>
          </a:prstGeom>
          <a:noFill/>
          <a:ln w="25400" cap="flat" cmpd="sng" algn="ctr">
            <a:solidFill>
              <a:srgbClr val="FF0000"/>
            </a:solidFill>
            <a:prstDash val="solid"/>
            <a:round/>
            <a:headEnd type="none" w="med" len="med"/>
            <a:tailEnd type="none" w="med" len="med"/>
          </a:ln>
          <a:effectLst/>
          <a:extLst/>
        </p:spPr>
        <p:txBody>
          <a:bodyPr vert="horz" wrap="square" lIns="95199" tIns="47600" rIns="95199" bIns="47600" numCol="1" rtlCol="0" anchor="t" anchorCtr="0" compatLnSpc="1">
            <a:prstTxWarp prst="textNoShape">
              <a:avLst/>
            </a:prstTxWarp>
          </a:bodyPr>
          <a:lstStyle/>
          <a:p>
            <a:pPr defTabSz="952040"/>
            <a:endParaRPr lang="en-US" sz="3336">
              <a:solidFill>
                <a:srgbClr val="000000"/>
              </a:solidFill>
              <a:latin typeface="Arial" pitchFamily="34" charset="0"/>
            </a:endParaRPr>
          </a:p>
        </p:txBody>
      </p:sp>
    </p:spTree>
    <p:extLst>
      <p:ext uri="{BB962C8B-B14F-4D97-AF65-F5344CB8AC3E}">
        <p14:creationId xmlns:p14="http://schemas.microsoft.com/office/powerpoint/2010/main" val="174826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What is the bleeding risk with anticoagulant therapy?</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01328" y="1668463"/>
            <a:ext cx="8578068" cy="3812064"/>
          </a:xfrm>
        </p:spPr>
        <p:txBody>
          <a:bodyPr/>
          <a:lstStyle/>
          <a:p>
            <a:r>
              <a:rPr lang="en-US" dirty="0" smtClean="0"/>
              <a:t>Young patient with good anticoagulant control:  &lt;1%/</a:t>
            </a:r>
            <a:r>
              <a:rPr lang="en-US" dirty="0" err="1" smtClean="0"/>
              <a:t>yr</a:t>
            </a:r>
            <a:endParaRPr lang="en-US" dirty="0" smtClean="0"/>
          </a:p>
          <a:p>
            <a:r>
              <a:rPr lang="en-US" dirty="0" smtClean="0"/>
              <a:t>Elderly patient with multiple risk factors for bleeding: &gt;4%/</a:t>
            </a:r>
            <a:r>
              <a:rPr lang="en-US" dirty="0" err="1" smtClean="0"/>
              <a:t>yr</a:t>
            </a:r>
            <a:endParaRPr lang="en-US" dirty="0" smtClean="0"/>
          </a:p>
          <a:p>
            <a:r>
              <a:rPr lang="en-US" dirty="0" smtClean="0"/>
              <a:t>Case fatality rates from bleeding while on anticoagulant therapy ≈ 20%</a:t>
            </a:r>
          </a:p>
        </p:txBody>
      </p:sp>
      <p:sp>
        <p:nvSpPr>
          <p:cNvPr id="4" name="TextBox 3"/>
          <p:cNvSpPr txBox="1"/>
          <p:nvPr/>
        </p:nvSpPr>
        <p:spPr>
          <a:xfrm>
            <a:off x="5825755" y="6115953"/>
            <a:ext cx="3812540" cy="673467"/>
          </a:xfrm>
          <a:prstGeom prst="rect">
            <a:avLst/>
          </a:prstGeom>
          <a:noFill/>
        </p:spPr>
        <p:txBody>
          <a:bodyPr wrap="square" lIns="95199" tIns="47600" rIns="95199" bIns="47600" rtlCol="0">
            <a:spAutoFit/>
          </a:bodyPr>
          <a:lstStyle/>
          <a:p>
            <a:pPr defTabSz="949893" eaLnBrk="1" fontAlgn="auto" hangingPunct="1">
              <a:spcBef>
                <a:spcPts val="0"/>
              </a:spcBef>
              <a:spcAft>
                <a:spcPts val="0"/>
              </a:spcAft>
            </a:pPr>
            <a:r>
              <a:rPr lang="en-US" sz="1876" i="1" dirty="0">
                <a:solidFill>
                  <a:srgbClr val="FFFFFF"/>
                </a:solidFill>
                <a:latin typeface="Arial"/>
              </a:rPr>
              <a:t>Blood 2014;123:1794</a:t>
            </a:r>
          </a:p>
          <a:p>
            <a:pPr defTabSz="949893" eaLnBrk="1" fontAlgn="auto" hangingPunct="1">
              <a:spcBef>
                <a:spcPts val="0"/>
              </a:spcBef>
              <a:spcAft>
                <a:spcPts val="0"/>
              </a:spcAft>
            </a:pPr>
            <a:r>
              <a:rPr lang="en-US" sz="1876" i="1" dirty="0" err="1">
                <a:solidFill>
                  <a:srgbClr val="FFFFFF"/>
                </a:solidFill>
                <a:latin typeface="Arial"/>
              </a:rPr>
              <a:t>Thromb</a:t>
            </a:r>
            <a:r>
              <a:rPr lang="en-US" sz="1876" i="1" dirty="0">
                <a:solidFill>
                  <a:srgbClr val="FFFFFF"/>
                </a:solidFill>
                <a:latin typeface="Arial"/>
              </a:rPr>
              <a:t> </a:t>
            </a:r>
            <a:r>
              <a:rPr lang="en-US" sz="1876" i="1" dirty="0" err="1">
                <a:solidFill>
                  <a:srgbClr val="FFFFFF"/>
                </a:solidFill>
                <a:latin typeface="Arial"/>
              </a:rPr>
              <a:t>Haemost</a:t>
            </a:r>
            <a:r>
              <a:rPr lang="en-US" sz="1876" i="1" dirty="0">
                <a:solidFill>
                  <a:srgbClr val="FFFFFF"/>
                </a:solidFill>
                <a:latin typeface="Arial"/>
              </a:rPr>
              <a:t> 2013; 110:834</a:t>
            </a:r>
          </a:p>
        </p:txBody>
      </p:sp>
    </p:spTree>
    <p:extLst>
      <p:ext uri="{BB962C8B-B14F-4D97-AF65-F5344CB8AC3E}">
        <p14:creationId xmlns:p14="http://schemas.microsoft.com/office/powerpoint/2010/main" val="38114693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Risk factors for anticoagulant-related bleeding</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01328" y="1668463"/>
            <a:ext cx="8578068" cy="4447487"/>
          </a:xfrm>
        </p:spPr>
        <p:txBody>
          <a:bodyPr/>
          <a:lstStyle/>
          <a:p>
            <a:r>
              <a:rPr lang="en-US" sz="2502" dirty="0"/>
              <a:t>Age (&gt;75)</a:t>
            </a:r>
          </a:p>
          <a:p>
            <a:r>
              <a:rPr lang="en-US" sz="2502" dirty="0"/>
              <a:t>History of bleeding</a:t>
            </a:r>
          </a:p>
          <a:p>
            <a:r>
              <a:rPr lang="en-US" sz="2502" dirty="0"/>
              <a:t>Metastatic cancer</a:t>
            </a:r>
          </a:p>
          <a:p>
            <a:r>
              <a:rPr lang="en-US" sz="2502" dirty="0"/>
              <a:t>Renal or liver failure</a:t>
            </a:r>
          </a:p>
          <a:p>
            <a:r>
              <a:rPr lang="en-US" sz="2502" dirty="0"/>
              <a:t>Other coagulation defects</a:t>
            </a:r>
          </a:p>
          <a:p>
            <a:r>
              <a:rPr lang="en-US" sz="2502" dirty="0"/>
              <a:t>Falls</a:t>
            </a:r>
          </a:p>
          <a:p>
            <a:r>
              <a:rPr lang="en-US" sz="2502" dirty="0"/>
              <a:t>Recent surgery</a:t>
            </a:r>
          </a:p>
          <a:p>
            <a:r>
              <a:rPr lang="en-US" sz="2502" dirty="0"/>
              <a:t>Poor performance status or cognitive status</a:t>
            </a:r>
          </a:p>
          <a:p>
            <a:r>
              <a:rPr lang="en-US" sz="2502" dirty="0"/>
              <a:t>Poor control of VKA therapy</a:t>
            </a:r>
          </a:p>
        </p:txBody>
      </p:sp>
    </p:spTree>
    <p:extLst>
      <p:ext uri="{BB962C8B-B14F-4D97-AF65-F5344CB8AC3E}">
        <p14:creationId xmlns:p14="http://schemas.microsoft.com/office/powerpoint/2010/main" val="36704040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656" y="158856"/>
            <a:ext cx="9451922" cy="2065126"/>
          </a:xfrm>
        </p:spPr>
        <p:txBody>
          <a:bodyPr/>
          <a:lstStyle/>
          <a:p>
            <a:r>
              <a:rPr lang="en-US" sz="3336" dirty="0">
                <a:effectLst>
                  <a:outerShdw blurRad="38100" dist="38100" dir="2700000" algn="tl">
                    <a:srgbClr val="000000">
                      <a:alpha val="43137"/>
                    </a:srgbClr>
                  </a:outerShdw>
                </a:effectLst>
              </a:rPr>
              <a:t>How high does the risk of recurrent VTE need to be to justify prolonged anticoagulant therapy?</a:t>
            </a:r>
            <a:br>
              <a:rPr lang="en-US" sz="3336" dirty="0">
                <a:effectLst>
                  <a:outerShdw blurRad="38100" dist="38100" dir="2700000" algn="tl">
                    <a:srgbClr val="000000">
                      <a:alpha val="43137"/>
                    </a:srgbClr>
                  </a:outerShdw>
                </a:effectLst>
              </a:rPr>
            </a:br>
            <a:r>
              <a:rPr lang="en-US" sz="3336" i="1" dirty="0">
                <a:solidFill>
                  <a:srgbClr val="6DEDFB"/>
                </a:solidFill>
                <a:effectLst>
                  <a:outerShdw blurRad="38100" dist="38100" dir="2700000" algn="tl">
                    <a:srgbClr val="000000">
                      <a:alpha val="43137"/>
                    </a:srgbClr>
                  </a:outerShdw>
                </a:effectLst>
              </a:rPr>
              <a:t>ACCP guidelines</a:t>
            </a:r>
            <a:endParaRPr lang="en-US" sz="3336" dirty="0">
              <a:solidFill>
                <a:srgbClr val="6DEDFB"/>
              </a:solidFill>
              <a:effectLst>
                <a:outerShdw blurRad="38100" dist="38100" dir="2700000" algn="tl">
                  <a:srgbClr val="000000">
                    <a:alpha val="43137"/>
                  </a:srgbClr>
                </a:outerShdw>
              </a:effectLst>
            </a:endParaRPr>
          </a:p>
        </p:txBody>
      </p:sp>
      <p:sp>
        <p:nvSpPr>
          <p:cNvPr id="4" name="TextBox 3"/>
          <p:cNvSpPr txBox="1"/>
          <p:nvPr/>
        </p:nvSpPr>
        <p:spPr>
          <a:xfrm>
            <a:off x="5825755" y="6509950"/>
            <a:ext cx="3812540" cy="397028"/>
          </a:xfrm>
          <a:prstGeom prst="rect">
            <a:avLst/>
          </a:prstGeom>
          <a:noFill/>
        </p:spPr>
        <p:txBody>
          <a:bodyPr wrap="square" lIns="95199" tIns="47600" rIns="95199" bIns="47600" rtlCol="0">
            <a:spAutoFit/>
          </a:bodyPr>
          <a:lstStyle/>
          <a:p>
            <a:pPr defTabSz="949893" eaLnBrk="1" fontAlgn="auto" hangingPunct="1">
              <a:spcBef>
                <a:spcPts val="0"/>
              </a:spcBef>
              <a:spcAft>
                <a:spcPts val="0"/>
              </a:spcAft>
            </a:pPr>
            <a:r>
              <a:rPr lang="en-US" sz="1876" i="1" dirty="0">
                <a:solidFill>
                  <a:srgbClr val="FFFFFF"/>
                </a:solidFill>
                <a:latin typeface="Arial"/>
              </a:rPr>
              <a:t>Blood 2014;123:1794</a:t>
            </a:r>
          </a:p>
        </p:txBody>
      </p:sp>
      <p:graphicFrame>
        <p:nvGraphicFramePr>
          <p:cNvPr id="6" name="Content Placeholder 5"/>
          <p:cNvGraphicFramePr>
            <a:graphicFrameLocks noGrp="1"/>
          </p:cNvGraphicFramePr>
          <p:nvPr>
            <p:ph idx="1"/>
            <p:extLst/>
          </p:nvPr>
        </p:nvGraphicFramePr>
        <p:xfrm>
          <a:off x="1139512" y="2779977"/>
          <a:ext cx="8260503" cy="2510190"/>
        </p:xfrm>
        <a:graphic>
          <a:graphicData uri="http://schemas.openxmlformats.org/drawingml/2006/table">
            <a:tbl>
              <a:tblPr firstRow="1" bandRow="1">
                <a:tableStyleId>{5C22544A-7EE6-4342-B048-85BDC9FD1C3A}</a:tableStyleId>
              </a:tblPr>
              <a:tblGrid>
                <a:gridCol w="2753501">
                  <a:extLst>
                    <a:ext uri="{9D8B030D-6E8A-4147-A177-3AD203B41FA5}">
                      <a16:colId xmlns:a16="http://schemas.microsoft.com/office/drawing/2014/main" val="20000"/>
                    </a:ext>
                  </a:extLst>
                </a:gridCol>
                <a:gridCol w="2753501">
                  <a:extLst>
                    <a:ext uri="{9D8B030D-6E8A-4147-A177-3AD203B41FA5}">
                      <a16:colId xmlns:a16="http://schemas.microsoft.com/office/drawing/2014/main" val="20001"/>
                    </a:ext>
                  </a:extLst>
                </a:gridCol>
                <a:gridCol w="2753501">
                  <a:extLst>
                    <a:ext uri="{9D8B030D-6E8A-4147-A177-3AD203B41FA5}">
                      <a16:colId xmlns:a16="http://schemas.microsoft.com/office/drawing/2014/main" val="20002"/>
                    </a:ext>
                  </a:extLst>
                </a:gridCol>
              </a:tblGrid>
              <a:tr h="963994">
                <a:tc>
                  <a:txBody>
                    <a:bodyPr/>
                    <a:lstStyle/>
                    <a:p>
                      <a:r>
                        <a:rPr lang="en-US" sz="1900" dirty="0" smtClean="0">
                          <a:solidFill>
                            <a:srgbClr val="FF0000"/>
                          </a:solidFill>
                        </a:rPr>
                        <a:t>Bleeding risk</a:t>
                      </a:r>
                      <a:endParaRPr lang="en-US" sz="1900" dirty="0">
                        <a:solidFill>
                          <a:srgbClr val="FF0000"/>
                        </a:solidFill>
                      </a:endParaRPr>
                    </a:p>
                  </a:txBody>
                  <a:tcPr marL="95314" marR="95314" marT="47657" marB="47657"/>
                </a:tc>
                <a:tc>
                  <a:txBody>
                    <a:bodyPr/>
                    <a:lstStyle/>
                    <a:p>
                      <a:r>
                        <a:rPr lang="en-US" sz="1900" dirty="0" smtClean="0">
                          <a:solidFill>
                            <a:srgbClr val="FF0000"/>
                          </a:solidFill>
                        </a:rPr>
                        <a:t>Risk</a:t>
                      </a:r>
                      <a:r>
                        <a:rPr lang="en-US" sz="1900" baseline="0" dirty="0" smtClean="0">
                          <a:solidFill>
                            <a:srgbClr val="FF0000"/>
                          </a:solidFill>
                        </a:rPr>
                        <a:t> of recurrence in 1 </a:t>
                      </a:r>
                      <a:r>
                        <a:rPr lang="en-US" sz="1900" baseline="0" dirty="0" err="1" smtClean="0">
                          <a:solidFill>
                            <a:srgbClr val="FF0000"/>
                          </a:solidFill>
                        </a:rPr>
                        <a:t>yr</a:t>
                      </a:r>
                      <a:r>
                        <a:rPr lang="en-US" sz="1900" baseline="0" dirty="0" smtClean="0">
                          <a:solidFill>
                            <a:srgbClr val="FF0000"/>
                          </a:solidFill>
                        </a:rPr>
                        <a:t> after stopping treatment</a:t>
                      </a:r>
                      <a:endParaRPr lang="en-US" sz="1900" dirty="0">
                        <a:solidFill>
                          <a:srgbClr val="FF0000"/>
                        </a:solidFill>
                      </a:endParaRPr>
                    </a:p>
                  </a:txBody>
                  <a:tcPr marL="95314" marR="95314" marT="47657" marB="47657"/>
                </a:tc>
                <a:tc>
                  <a:txBody>
                    <a:bodyPr/>
                    <a:lstStyle/>
                    <a:p>
                      <a:r>
                        <a:rPr lang="en-US" sz="1900" dirty="0" smtClean="0">
                          <a:solidFill>
                            <a:srgbClr val="FF0000"/>
                          </a:solidFill>
                        </a:rPr>
                        <a:t>Indication for indefinite</a:t>
                      </a:r>
                      <a:r>
                        <a:rPr lang="en-US" sz="1900" baseline="0" dirty="0" smtClean="0">
                          <a:solidFill>
                            <a:srgbClr val="FF0000"/>
                          </a:solidFill>
                        </a:rPr>
                        <a:t> therapy</a:t>
                      </a:r>
                      <a:endParaRPr lang="en-US" sz="1900" dirty="0">
                        <a:solidFill>
                          <a:srgbClr val="FF0000"/>
                        </a:solidFill>
                      </a:endParaRPr>
                    </a:p>
                  </a:txBody>
                  <a:tcPr marL="95314" marR="95314" marT="47657" marB="47657"/>
                </a:tc>
                <a:extLst>
                  <a:ext uri="{0D108BD9-81ED-4DB2-BD59-A6C34878D82A}">
                    <a16:rowId xmlns:a16="http://schemas.microsoft.com/office/drawing/2014/main" val="10000"/>
                  </a:ext>
                </a:extLst>
              </a:tr>
              <a:tr h="386549">
                <a:tc>
                  <a:txBody>
                    <a:bodyPr/>
                    <a:lstStyle/>
                    <a:p>
                      <a:r>
                        <a:rPr lang="en-US" sz="1900" dirty="0" smtClean="0"/>
                        <a:t>Low</a:t>
                      </a:r>
                      <a:endParaRPr lang="en-US" sz="1900" dirty="0"/>
                    </a:p>
                  </a:txBody>
                  <a:tcPr marL="95314" marR="95314" marT="47657" marB="47657"/>
                </a:tc>
                <a:tc>
                  <a:txBody>
                    <a:bodyPr/>
                    <a:lstStyle/>
                    <a:p>
                      <a:r>
                        <a:rPr lang="en-US" sz="1900" dirty="0" smtClean="0"/>
                        <a:t>&gt;13%</a:t>
                      </a:r>
                      <a:endParaRPr lang="en-US" sz="1900" dirty="0"/>
                    </a:p>
                  </a:txBody>
                  <a:tcPr marL="95314" marR="95314" marT="47657" marB="47657"/>
                </a:tc>
                <a:tc>
                  <a:txBody>
                    <a:bodyPr/>
                    <a:lstStyle/>
                    <a:p>
                      <a:r>
                        <a:rPr lang="en-US" sz="1900" dirty="0" smtClean="0"/>
                        <a:t>strong</a:t>
                      </a:r>
                      <a:endParaRPr lang="en-US" sz="1900" dirty="0"/>
                    </a:p>
                  </a:txBody>
                  <a:tcPr marL="95314" marR="95314" marT="47657" marB="47657"/>
                </a:tc>
                <a:extLst>
                  <a:ext uri="{0D108BD9-81ED-4DB2-BD59-A6C34878D82A}">
                    <a16:rowId xmlns:a16="http://schemas.microsoft.com/office/drawing/2014/main" val="10001"/>
                  </a:ext>
                </a:extLst>
              </a:tr>
              <a:tr h="386549">
                <a:tc>
                  <a:txBody>
                    <a:bodyPr/>
                    <a:lstStyle/>
                    <a:p>
                      <a:r>
                        <a:rPr lang="en-US" sz="1900" dirty="0" smtClean="0"/>
                        <a:t>Low</a:t>
                      </a:r>
                      <a:endParaRPr lang="en-US" sz="1900" dirty="0"/>
                    </a:p>
                  </a:txBody>
                  <a:tcPr marL="95314" marR="95314" marT="47657" marB="47657"/>
                </a:tc>
                <a:tc>
                  <a:txBody>
                    <a:bodyPr/>
                    <a:lstStyle/>
                    <a:p>
                      <a:r>
                        <a:rPr lang="en-US" sz="1900" dirty="0" smtClean="0"/>
                        <a:t>8-13%</a:t>
                      </a:r>
                      <a:endParaRPr lang="en-US" sz="1900" dirty="0"/>
                    </a:p>
                  </a:txBody>
                  <a:tcPr marL="95314" marR="95314" marT="47657" marB="47657"/>
                </a:tc>
                <a:tc>
                  <a:txBody>
                    <a:bodyPr/>
                    <a:lstStyle/>
                    <a:p>
                      <a:r>
                        <a:rPr lang="en-US" sz="1900" dirty="0" smtClean="0"/>
                        <a:t>weak</a:t>
                      </a:r>
                      <a:endParaRPr lang="en-US" sz="1900" dirty="0"/>
                    </a:p>
                  </a:txBody>
                  <a:tcPr marL="95314" marR="95314" marT="47657" marB="47657"/>
                </a:tc>
                <a:extLst>
                  <a:ext uri="{0D108BD9-81ED-4DB2-BD59-A6C34878D82A}">
                    <a16:rowId xmlns:a16="http://schemas.microsoft.com/office/drawing/2014/main" val="10002"/>
                  </a:ext>
                </a:extLst>
              </a:tr>
              <a:tr h="386549">
                <a:tc>
                  <a:txBody>
                    <a:bodyPr/>
                    <a:lstStyle/>
                    <a:p>
                      <a:r>
                        <a:rPr lang="en-US" sz="1900" dirty="0" smtClean="0"/>
                        <a:t>Intermediate</a:t>
                      </a:r>
                      <a:endParaRPr lang="en-US" sz="1900" dirty="0"/>
                    </a:p>
                  </a:txBody>
                  <a:tcPr marL="95314" marR="95314" marT="47657" marB="47657"/>
                </a:tc>
                <a:tc>
                  <a:txBody>
                    <a:bodyPr/>
                    <a:lstStyle/>
                    <a:p>
                      <a:r>
                        <a:rPr lang="en-US" sz="1900" dirty="0" smtClean="0"/>
                        <a:t>&gt;16%</a:t>
                      </a:r>
                      <a:endParaRPr lang="en-US" sz="1900" dirty="0"/>
                    </a:p>
                  </a:txBody>
                  <a:tcPr marL="95314" marR="95314" marT="47657" marB="47657"/>
                </a:tc>
                <a:tc>
                  <a:txBody>
                    <a:bodyPr/>
                    <a:lstStyle/>
                    <a:p>
                      <a:r>
                        <a:rPr lang="en-US" sz="1900" dirty="0" smtClean="0"/>
                        <a:t>strong</a:t>
                      </a:r>
                      <a:endParaRPr lang="en-US" sz="1900" dirty="0"/>
                    </a:p>
                  </a:txBody>
                  <a:tcPr marL="95314" marR="95314" marT="47657" marB="47657"/>
                </a:tc>
                <a:extLst>
                  <a:ext uri="{0D108BD9-81ED-4DB2-BD59-A6C34878D82A}">
                    <a16:rowId xmlns:a16="http://schemas.microsoft.com/office/drawing/2014/main" val="10003"/>
                  </a:ext>
                </a:extLst>
              </a:tr>
              <a:tr h="386549">
                <a:tc>
                  <a:txBody>
                    <a:bodyPr/>
                    <a:lstStyle/>
                    <a:p>
                      <a:r>
                        <a:rPr lang="en-US" sz="1900" dirty="0" smtClean="0"/>
                        <a:t>Intermediate</a:t>
                      </a:r>
                      <a:endParaRPr lang="en-US" sz="1900" dirty="0"/>
                    </a:p>
                  </a:txBody>
                  <a:tcPr marL="95314" marR="95314" marT="47657" marB="47657"/>
                </a:tc>
                <a:tc>
                  <a:txBody>
                    <a:bodyPr/>
                    <a:lstStyle/>
                    <a:p>
                      <a:r>
                        <a:rPr lang="en-US" sz="1900" dirty="0" smtClean="0"/>
                        <a:t>11-16%</a:t>
                      </a:r>
                      <a:endParaRPr lang="en-US" sz="1900" dirty="0"/>
                    </a:p>
                  </a:txBody>
                  <a:tcPr marL="95314" marR="95314" marT="47657" marB="47657"/>
                </a:tc>
                <a:tc>
                  <a:txBody>
                    <a:bodyPr/>
                    <a:lstStyle/>
                    <a:p>
                      <a:r>
                        <a:rPr lang="en-US" sz="1900" dirty="0" smtClean="0"/>
                        <a:t>weak</a:t>
                      </a:r>
                      <a:endParaRPr lang="en-US" sz="1900" dirty="0"/>
                    </a:p>
                  </a:txBody>
                  <a:tcPr marL="95314" marR="95314" marT="47657" marB="47657"/>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2553398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502" dirty="0">
                <a:solidFill>
                  <a:schemeClr val="tx1"/>
                </a:solidFill>
                <a:effectLst>
                  <a:outerShdw blurRad="38100" dist="38100" dir="2700000" algn="tl">
                    <a:srgbClr val="000000">
                      <a:alpha val="43137"/>
                    </a:srgbClr>
                  </a:outerShdw>
                </a:effectLst>
              </a:rPr>
              <a:t>Cumulative risk of recurrent VTE + major bleeding </a:t>
            </a:r>
            <a:br>
              <a:rPr lang="en-US" sz="2502" dirty="0">
                <a:solidFill>
                  <a:schemeClr val="tx1"/>
                </a:solidFill>
                <a:effectLst>
                  <a:outerShdw blurRad="38100" dist="38100" dir="2700000" algn="tl">
                    <a:srgbClr val="000000">
                      <a:alpha val="43137"/>
                    </a:srgbClr>
                  </a:outerShdw>
                </a:effectLst>
              </a:rPr>
            </a:br>
            <a:r>
              <a:rPr lang="en-US" sz="2502" dirty="0">
                <a:solidFill>
                  <a:schemeClr val="tx1"/>
                </a:solidFill>
                <a:effectLst>
                  <a:outerShdw blurRad="38100" dist="38100" dir="2700000" algn="tl">
                    <a:srgbClr val="000000">
                      <a:alpha val="43137"/>
                    </a:srgbClr>
                  </a:outerShdw>
                </a:effectLst>
              </a:rPr>
              <a:t>with standard vs extended anticoagulant therapy </a:t>
            </a:r>
            <a:br>
              <a:rPr lang="en-US" sz="2502" dirty="0">
                <a:solidFill>
                  <a:schemeClr val="tx1"/>
                </a:solidFill>
                <a:effectLst>
                  <a:outerShdw blurRad="38100" dist="38100" dir="2700000" algn="tl">
                    <a:srgbClr val="000000">
                      <a:alpha val="43137"/>
                    </a:srgbClr>
                  </a:outerShdw>
                </a:effectLst>
              </a:rPr>
            </a:br>
            <a:r>
              <a:rPr lang="en-US" sz="2502" dirty="0">
                <a:solidFill>
                  <a:schemeClr val="tx1"/>
                </a:solidFill>
                <a:effectLst>
                  <a:outerShdw blurRad="38100" dist="38100" dir="2700000" algn="tl">
                    <a:srgbClr val="000000">
                      <a:alpha val="43137"/>
                    </a:srgbClr>
                  </a:outerShdw>
                </a:effectLst>
              </a:rPr>
              <a:t>(24 mo vs 6 mo) after first unprovoked PE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2238" y="1912835"/>
            <a:ext cx="6761301" cy="4477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152340" y="6592517"/>
            <a:ext cx="2347822" cy="381002"/>
          </a:xfrm>
          <a:prstGeom prst="rect">
            <a:avLst/>
          </a:prstGeom>
          <a:noFill/>
        </p:spPr>
        <p:txBody>
          <a:bodyPr wrap="none" rtlCol="0">
            <a:spAutoFit/>
          </a:bodyPr>
          <a:lstStyle/>
          <a:p>
            <a:pPr defTabSz="949893" eaLnBrk="1" fontAlgn="auto" hangingPunct="1">
              <a:spcBef>
                <a:spcPts val="0"/>
              </a:spcBef>
              <a:spcAft>
                <a:spcPts val="0"/>
              </a:spcAft>
            </a:pPr>
            <a:r>
              <a:rPr lang="en-US" sz="1876" i="1" dirty="0">
                <a:solidFill>
                  <a:srgbClr val="000000"/>
                </a:solidFill>
                <a:latin typeface="Arial"/>
              </a:rPr>
              <a:t>JAMA 2015; 314:31</a:t>
            </a:r>
          </a:p>
        </p:txBody>
      </p:sp>
      <p:sp>
        <p:nvSpPr>
          <p:cNvPr id="6" name="TextBox 5"/>
          <p:cNvSpPr txBox="1"/>
          <p:nvPr/>
        </p:nvSpPr>
        <p:spPr>
          <a:xfrm>
            <a:off x="980651" y="1350275"/>
            <a:ext cx="8657643" cy="3076355"/>
          </a:xfrm>
          <a:prstGeom prst="rect">
            <a:avLst/>
          </a:prstGeom>
          <a:solidFill>
            <a:schemeClr val="tx1"/>
          </a:solidFill>
        </p:spPr>
        <p:txBody>
          <a:bodyPr wrap="square" rtlCol="0">
            <a:spAutoFit/>
          </a:bodyPr>
          <a:lstStyle/>
          <a:p>
            <a:pPr marL="297866" indent="-297866" defTabSz="949893" eaLnBrk="1" fontAlgn="auto" hangingPunct="1">
              <a:spcBef>
                <a:spcPts val="0"/>
              </a:spcBef>
              <a:spcAft>
                <a:spcPts val="0"/>
              </a:spcAft>
              <a:buFont typeface="Arial" panose="020B0604020202020204" pitchFamily="34" charset="0"/>
              <a:buChar char="•"/>
            </a:pPr>
            <a:r>
              <a:rPr lang="en-US" sz="2919" dirty="0">
                <a:solidFill>
                  <a:srgbClr val="FFFFFF"/>
                </a:solidFill>
                <a:latin typeface="Arial"/>
              </a:rPr>
              <a:t>Low risk of recurrent VTE during treatment period (3.3% vs 13.5% with placebo)</a:t>
            </a:r>
          </a:p>
          <a:p>
            <a:pPr marL="297866" indent="-297866" defTabSz="949893" eaLnBrk="1" fontAlgn="auto" hangingPunct="1">
              <a:spcBef>
                <a:spcPts val="0"/>
              </a:spcBef>
              <a:spcAft>
                <a:spcPts val="0"/>
              </a:spcAft>
              <a:buFont typeface="Arial" panose="020B0604020202020204" pitchFamily="34" charset="0"/>
              <a:buChar char="•"/>
            </a:pPr>
            <a:r>
              <a:rPr lang="en-US" sz="2919" dirty="0">
                <a:solidFill>
                  <a:srgbClr val="FFFFFF"/>
                </a:solidFill>
                <a:latin typeface="Arial"/>
              </a:rPr>
              <a:t>Major bleeding in 2% of patients taking warfarin and 0.5% of patients taking placebo</a:t>
            </a:r>
          </a:p>
          <a:p>
            <a:pPr marL="297866" indent="-297866" defTabSz="949893" eaLnBrk="1" fontAlgn="auto" hangingPunct="1">
              <a:spcBef>
                <a:spcPts val="0"/>
              </a:spcBef>
              <a:spcAft>
                <a:spcPts val="0"/>
              </a:spcAft>
              <a:buFont typeface="Arial" panose="020B0604020202020204" pitchFamily="34" charset="0"/>
              <a:buChar char="•"/>
            </a:pPr>
            <a:r>
              <a:rPr lang="en-US" sz="2919" dirty="0">
                <a:solidFill>
                  <a:srgbClr val="FFFFFF"/>
                </a:solidFill>
                <a:latin typeface="Arial"/>
              </a:rPr>
              <a:t>Benefit of extended therapy not maintained after therapy stopped</a:t>
            </a:r>
          </a:p>
          <a:p>
            <a:pPr defTabSz="949893" eaLnBrk="1" fontAlgn="auto" hangingPunct="1">
              <a:spcBef>
                <a:spcPts val="0"/>
              </a:spcBef>
              <a:spcAft>
                <a:spcPts val="0"/>
              </a:spcAft>
            </a:pPr>
            <a:endParaRPr lang="en-US" sz="1876" b="0" dirty="0">
              <a:solidFill>
                <a:srgbClr val="000000"/>
              </a:solidFill>
              <a:latin typeface="Arial"/>
            </a:endParaRPr>
          </a:p>
        </p:txBody>
      </p:sp>
    </p:spTree>
    <p:extLst>
      <p:ext uri="{BB962C8B-B14F-4D97-AF65-F5344CB8AC3E}">
        <p14:creationId xmlns:p14="http://schemas.microsoft.com/office/powerpoint/2010/main" val="328937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9507" y="714852"/>
            <a:ext cx="8101648" cy="3038139"/>
          </a:xfrm>
        </p:spPr>
        <p:txBody>
          <a:bodyPr/>
          <a:lstStyle/>
          <a:p>
            <a:pPr marL="773531" indent="-773531" algn="l">
              <a:buFont typeface="+mj-lt"/>
              <a:buAutoNum type="arabicPeriod" startAt="3"/>
            </a:pPr>
            <a:r>
              <a:rPr lang="en-US" dirty="0" smtClean="0"/>
              <a:t>Selected patients may benefit from treatment with a non-warfarin anticoagulant</a:t>
            </a:r>
            <a:endParaRPr lang="en-US" dirty="0"/>
          </a:p>
        </p:txBody>
      </p:sp>
    </p:spTree>
    <p:extLst>
      <p:ext uri="{BB962C8B-B14F-4D97-AF65-F5344CB8AC3E}">
        <p14:creationId xmlns:p14="http://schemas.microsoft.com/office/powerpoint/2010/main" val="26540634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989" y="93674"/>
            <a:ext cx="9314165" cy="1097755"/>
          </a:xfrm>
        </p:spPr>
        <p:txBody>
          <a:bodyPr/>
          <a:lstStyle/>
          <a:p>
            <a:r>
              <a:rPr lang="en-US" dirty="0" smtClean="0">
                <a:effectLst>
                  <a:outerShdw blurRad="38100" dist="38100" dir="2700000" algn="tl">
                    <a:srgbClr val="000000">
                      <a:alpha val="43137"/>
                    </a:srgbClr>
                  </a:outerShdw>
                </a:effectLst>
              </a:rPr>
              <a:t>Alternatives to warfarin for prolonged anticoagulation</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01872" y="1429702"/>
            <a:ext cx="8376918" cy="4692649"/>
          </a:xfrm>
        </p:spPr>
        <p:txBody>
          <a:bodyPr/>
          <a:lstStyle/>
          <a:p>
            <a:r>
              <a:rPr lang="en-US" dirty="0" smtClean="0"/>
              <a:t>Reduced intensity warfarin less effective and no safer than standard warfarin treatment</a:t>
            </a:r>
          </a:p>
          <a:p>
            <a:r>
              <a:rPr lang="en-US" dirty="0" smtClean="0"/>
              <a:t>Aspirin</a:t>
            </a:r>
          </a:p>
          <a:p>
            <a:r>
              <a:rPr lang="en-US" dirty="0" smtClean="0"/>
              <a:t>Rivaroxaban or </a:t>
            </a:r>
            <a:r>
              <a:rPr lang="en-US" dirty="0" err="1" smtClean="0"/>
              <a:t>apixaban</a:t>
            </a:r>
            <a:endParaRPr lang="en-US" dirty="0" smtClean="0"/>
          </a:p>
          <a:p>
            <a:r>
              <a:rPr lang="en-US" dirty="0" smtClean="0"/>
              <a:t>Low molecular weight heparin (</a:t>
            </a:r>
            <a:r>
              <a:rPr lang="en-US" smtClean="0"/>
              <a:t>cancer)</a:t>
            </a:r>
            <a:endParaRPr lang="en-US" dirty="0" smtClean="0"/>
          </a:p>
        </p:txBody>
      </p:sp>
    </p:spTree>
    <p:extLst>
      <p:ext uri="{BB962C8B-B14F-4D97-AF65-F5344CB8AC3E}">
        <p14:creationId xmlns:p14="http://schemas.microsoft.com/office/powerpoint/2010/main" val="91173529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666" y="93674"/>
            <a:ext cx="9423488" cy="1018327"/>
          </a:xfrm>
        </p:spPr>
        <p:txBody>
          <a:bodyPr/>
          <a:lstStyle/>
          <a:p>
            <a:r>
              <a:rPr lang="en-US" sz="3336" dirty="0">
                <a:effectLst>
                  <a:outerShdw blurRad="38100" dist="38100" dir="2700000" algn="tl">
                    <a:srgbClr val="000000">
                      <a:alpha val="43137"/>
                    </a:srgbClr>
                  </a:outerShdw>
                </a:effectLst>
              </a:rPr>
              <a:t>Standard warfarin Rx better than low intensity Rx for secondary prevention of VTE</a:t>
            </a:r>
          </a:p>
        </p:txBody>
      </p:sp>
      <p:sp>
        <p:nvSpPr>
          <p:cNvPr id="3" name="Content Placeholder 2"/>
          <p:cNvSpPr>
            <a:spLocks noGrp="1"/>
          </p:cNvSpPr>
          <p:nvPr>
            <p:ph idx="1"/>
          </p:nvPr>
        </p:nvSpPr>
        <p:spPr>
          <a:xfrm>
            <a:off x="1005703" y="1191419"/>
            <a:ext cx="8376918" cy="2950844"/>
          </a:xfrm>
        </p:spPr>
        <p:txBody>
          <a:bodyPr/>
          <a:lstStyle/>
          <a:p>
            <a:r>
              <a:rPr lang="en-US" sz="2502" dirty="0"/>
              <a:t>738 patients with unprovoked VTE who had standard anticoagulant therapy for at least 3 </a:t>
            </a:r>
            <a:r>
              <a:rPr lang="en-US" sz="2502" dirty="0" err="1"/>
              <a:t>mo</a:t>
            </a:r>
            <a:r>
              <a:rPr lang="en-US" sz="2502" dirty="0"/>
              <a:t> randomly assigned to treatment with either:</a:t>
            </a:r>
          </a:p>
          <a:p>
            <a:pPr lvl="1"/>
            <a:r>
              <a:rPr lang="en-US" sz="2502" dirty="0"/>
              <a:t>Standard warfarin treatment (target INR 2-3)</a:t>
            </a:r>
          </a:p>
          <a:p>
            <a:pPr lvl="1"/>
            <a:r>
              <a:rPr lang="en-US" sz="2502" dirty="0"/>
              <a:t>Reduced intensity warfarin (target INR 1.5-1.9)</a:t>
            </a:r>
          </a:p>
          <a:p>
            <a:r>
              <a:rPr lang="en-US" sz="2502" dirty="0"/>
              <a:t>Outcomes:</a:t>
            </a:r>
          </a:p>
        </p:txBody>
      </p:sp>
      <p:pic>
        <p:nvPicPr>
          <p:cNvPr id="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9823"/>
          <a:stretch/>
        </p:blipFill>
        <p:spPr bwMode="auto">
          <a:xfrm>
            <a:off x="1421336" y="3812551"/>
            <a:ext cx="7545652" cy="2653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096607" y="6671948"/>
            <a:ext cx="2511477" cy="397028"/>
          </a:xfrm>
          <a:prstGeom prst="rect">
            <a:avLst/>
          </a:prstGeom>
        </p:spPr>
        <p:txBody>
          <a:bodyPr wrap="none" lIns="95199" tIns="47600" rIns="95199" bIns="47600">
            <a:spAutoFit/>
          </a:bodyPr>
          <a:lstStyle/>
          <a:p>
            <a:pPr defTabSz="949893" eaLnBrk="1" fontAlgn="auto" hangingPunct="1">
              <a:spcBef>
                <a:spcPts val="0"/>
              </a:spcBef>
              <a:spcAft>
                <a:spcPts val="0"/>
              </a:spcAft>
            </a:pPr>
            <a:r>
              <a:rPr lang="en-US" altLang="en-US" sz="1876" i="1" dirty="0">
                <a:solidFill>
                  <a:srgbClr val="FFFFFF"/>
                </a:solidFill>
                <a:latin typeface="Arial"/>
              </a:rPr>
              <a:t>NEJM 2003;349:631</a:t>
            </a:r>
            <a:endParaRPr lang="en-US" sz="1876" i="1" dirty="0">
              <a:solidFill>
                <a:srgbClr val="FFFFFF"/>
              </a:solidFill>
              <a:latin typeface="Arial"/>
            </a:endParaRPr>
          </a:p>
        </p:txBody>
      </p:sp>
    </p:spTree>
    <p:extLst>
      <p:ext uri="{BB962C8B-B14F-4D97-AF65-F5344CB8AC3E}">
        <p14:creationId xmlns:p14="http://schemas.microsoft.com/office/powerpoint/2010/main" val="92168692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7" name="Text Box 3"/>
          <p:cNvSpPr txBox="1">
            <a:spLocks noChangeArrowheads="1"/>
          </p:cNvSpPr>
          <p:nvPr/>
        </p:nvSpPr>
        <p:spPr bwMode="auto">
          <a:xfrm>
            <a:off x="1389544" y="5924555"/>
            <a:ext cx="7601588" cy="756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929" tIns="43464" rIns="86929" bIns="43464">
            <a:spAutoFit/>
          </a:bodyP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69435">
              <a:spcBef>
                <a:spcPct val="0"/>
              </a:spcBef>
              <a:buNone/>
            </a:pPr>
            <a:r>
              <a:rPr lang="en-US" altLang="en-US" sz="2085" dirty="0">
                <a:solidFill>
                  <a:srgbClr val="000000"/>
                </a:solidFill>
              </a:rPr>
              <a:t>VTE recurrence rate </a:t>
            </a:r>
            <a:r>
              <a:rPr lang="en-US" altLang="en-US" sz="2085" dirty="0" err="1">
                <a:solidFill>
                  <a:srgbClr val="000000"/>
                </a:solidFill>
              </a:rPr>
              <a:t>vs</a:t>
            </a:r>
            <a:r>
              <a:rPr lang="en-US" altLang="en-US" sz="2085" dirty="0">
                <a:solidFill>
                  <a:srgbClr val="000000"/>
                </a:solidFill>
              </a:rPr>
              <a:t> quality of anticoagulant control (percent time with INR &lt;1.5) in first 90 days of treatment</a:t>
            </a:r>
          </a:p>
        </p:txBody>
      </p:sp>
      <p:grpSp>
        <p:nvGrpSpPr>
          <p:cNvPr id="2" name="Group 1"/>
          <p:cNvGrpSpPr/>
          <p:nvPr/>
        </p:nvGrpSpPr>
        <p:grpSpPr>
          <a:xfrm>
            <a:off x="2495949" y="1357393"/>
            <a:ext cx="5628520" cy="4494848"/>
            <a:chOff x="1946545" y="1096549"/>
            <a:chExt cx="5913520" cy="4587230"/>
          </a:xfrm>
        </p:grpSpPr>
        <p:pic>
          <p:nvPicPr>
            <p:cNvPr id="1239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545" y="1096549"/>
              <a:ext cx="5344604" cy="4587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908" name="Text Box 4"/>
            <p:cNvSpPr txBox="1">
              <a:spLocks noChangeArrowheads="1"/>
            </p:cNvSpPr>
            <p:nvPr/>
          </p:nvSpPr>
          <p:spPr bwMode="auto">
            <a:xfrm>
              <a:off x="5772510" y="1462066"/>
              <a:ext cx="2087555" cy="703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991" tIns="43496" rIns="86991" bIns="43496">
              <a:spAutoFit/>
            </a:bodyP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69435">
                <a:spcBef>
                  <a:spcPct val="0"/>
                </a:spcBef>
                <a:buNone/>
              </a:pPr>
              <a:r>
                <a:rPr lang="en-US" altLang="en-US" sz="1876">
                  <a:solidFill>
                    <a:srgbClr val="000000"/>
                  </a:solidFill>
                </a:rPr>
                <a:t>Upper quintile</a:t>
              </a:r>
            </a:p>
            <a:p>
              <a:pPr defTabSz="869435">
                <a:spcBef>
                  <a:spcPct val="0"/>
                </a:spcBef>
                <a:buNone/>
              </a:pPr>
              <a:r>
                <a:rPr lang="en-US" altLang="en-US" sz="1876">
                  <a:solidFill>
                    <a:srgbClr val="000000"/>
                  </a:solidFill>
                </a:rPr>
                <a:t>(worse control)</a:t>
              </a:r>
            </a:p>
          </p:txBody>
        </p:sp>
        <p:sp>
          <p:nvSpPr>
            <p:cNvPr id="123909" name="Rectangle 5"/>
            <p:cNvSpPr>
              <a:spLocks noChangeArrowheads="1"/>
            </p:cNvSpPr>
            <p:nvPr/>
          </p:nvSpPr>
          <p:spPr bwMode="auto">
            <a:xfrm>
              <a:off x="5772510" y="2997235"/>
              <a:ext cx="2057712" cy="703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6991" tIns="43496" rIns="86991" bIns="43496">
              <a:spAutoFit/>
            </a:bodyPr>
            <a:lstStyle>
              <a:lvl1pPr>
                <a:spcBef>
                  <a:spcPct val="20000"/>
                </a:spcBef>
                <a:buChar char="•"/>
                <a:defRPr sz="2800" b="1">
                  <a:solidFill>
                    <a:schemeClr val="bg1"/>
                  </a:solidFill>
                  <a:latin typeface="Arial" pitchFamily="34" charset="0"/>
                </a:defRPr>
              </a:lvl1pPr>
              <a:lvl2pPr marL="742950" indent="-285750">
                <a:spcBef>
                  <a:spcPct val="20000"/>
                </a:spcBef>
                <a:buChar char="–"/>
                <a:defRPr sz="2800" b="1">
                  <a:solidFill>
                    <a:schemeClr val="bg1"/>
                  </a:solidFill>
                  <a:latin typeface="Arial" pitchFamily="34" charset="0"/>
                </a:defRPr>
              </a:lvl2pPr>
              <a:lvl3pPr marL="1143000" indent="-228600">
                <a:spcBef>
                  <a:spcPct val="20000"/>
                </a:spcBef>
                <a:buChar char="•"/>
                <a:defRPr sz="2400" b="1">
                  <a:solidFill>
                    <a:schemeClr val="bg1"/>
                  </a:solidFill>
                  <a:latin typeface="Arial" pitchFamily="34" charset="0"/>
                </a:defRPr>
              </a:lvl3pPr>
              <a:lvl4pPr marL="1600200" indent="-228600">
                <a:spcBef>
                  <a:spcPct val="20000"/>
                </a:spcBef>
                <a:buChar char="–"/>
                <a:defRPr sz="2000" b="1">
                  <a:solidFill>
                    <a:schemeClr val="bg1"/>
                  </a:solidFill>
                  <a:latin typeface="Arial" pitchFamily="34" charset="0"/>
                </a:defRPr>
              </a:lvl4pPr>
              <a:lvl5pPr marL="2057400" indent="-228600">
                <a:spcBef>
                  <a:spcPct val="20000"/>
                </a:spcBef>
                <a:buChar char="»"/>
                <a:defRPr sz="2000" b="1">
                  <a:solidFill>
                    <a:schemeClr val="bg1"/>
                  </a:solidFill>
                  <a:latin typeface="Arial" pitchFamily="34" charset="0"/>
                </a:defRPr>
              </a:lvl5pPr>
              <a:lvl6pPr marL="2514600" indent="-228600" eaLnBrk="0" fontAlgn="base" hangingPunct="0">
                <a:spcBef>
                  <a:spcPct val="20000"/>
                </a:spcBef>
                <a:spcAft>
                  <a:spcPct val="0"/>
                </a:spcAft>
                <a:buChar char="»"/>
                <a:defRPr sz="2000" b="1">
                  <a:solidFill>
                    <a:schemeClr val="bg1"/>
                  </a:solidFill>
                  <a:latin typeface="Arial" pitchFamily="34" charset="0"/>
                </a:defRPr>
              </a:lvl6pPr>
              <a:lvl7pPr marL="2971800" indent="-228600" eaLnBrk="0" fontAlgn="base" hangingPunct="0">
                <a:spcBef>
                  <a:spcPct val="20000"/>
                </a:spcBef>
                <a:spcAft>
                  <a:spcPct val="0"/>
                </a:spcAft>
                <a:buChar char="»"/>
                <a:defRPr sz="2000" b="1">
                  <a:solidFill>
                    <a:schemeClr val="bg1"/>
                  </a:solidFill>
                  <a:latin typeface="Arial" pitchFamily="34" charset="0"/>
                </a:defRPr>
              </a:lvl7pPr>
              <a:lvl8pPr marL="3429000" indent="-228600" eaLnBrk="0" fontAlgn="base" hangingPunct="0">
                <a:spcBef>
                  <a:spcPct val="20000"/>
                </a:spcBef>
                <a:spcAft>
                  <a:spcPct val="0"/>
                </a:spcAft>
                <a:buChar char="»"/>
                <a:defRPr sz="2000" b="1">
                  <a:solidFill>
                    <a:schemeClr val="bg1"/>
                  </a:solidFill>
                  <a:latin typeface="Arial" pitchFamily="34" charset="0"/>
                </a:defRPr>
              </a:lvl8pPr>
              <a:lvl9pPr marL="3886200" indent="-228600" eaLnBrk="0" fontAlgn="base" hangingPunct="0">
                <a:spcBef>
                  <a:spcPct val="20000"/>
                </a:spcBef>
                <a:spcAft>
                  <a:spcPct val="0"/>
                </a:spcAft>
                <a:buChar char="»"/>
                <a:defRPr sz="2000" b="1">
                  <a:solidFill>
                    <a:schemeClr val="bg1"/>
                  </a:solidFill>
                  <a:latin typeface="Arial" pitchFamily="34" charset="0"/>
                </a:defRPr>
              </a:lvl9pPr>
            </a:lstStyle>
            <a:p>
              <a:pPr defTabSz="869435">
                <a:spcBef>
                  <a:spcPct val="0"/>
                </a:spcBef>
                <a:buNone/>
              </a:pPr>
              <a:r>
                <a:rPr lang="en-US" altLang="en-US" sz="1876">
                  <a:solidFill>
                    <a:srgbClr val="000000"/>
                  </a:solidFill>
                </a:rPr>
                <a:t>Lower quintile</a:t>
              </a:r>
            </a:p>
            <a:p>
              <a:pPr defTabSz="869435">
                <a:spcBef>
                  <a:spcPct val="0"/>
                </a:spcBef>
                <a:buNone/>
              </a:pPr>
              <a:r>
                <a:rPr lang="en-US" altLang="en-US" sz="1876">
                  <a:solidFill>
                    <a:srgbClr val="000000"/>
                  </a:solidFill>
                </a:rPr>
                <a:t>(better control)</a:t>
              </a:r>
            </a:p>
          </p:txBody>
        </p:sp>
      </p:grpSp>
      <p:sp>
        <p:nvSpPr>
          <p:cNvPr id="123910" name="Rectangle 6"/>
          <p:cNvSpPr>
            <a:spLocks noGrp="1" noChangeArrowheads="1"/>
          </p:cNvSpPr>
          <p:nvPr>
            <p:ph type="title"/>
          </p:nvPr>
        </p:nvSpPr>
        <p:spPr>
          <a:xfrm>
            <a:off x="641849" y="1"/>
            <a:ext cx="9314165" cy="1295399"/>
          </a:xfrm>
        </p:spPr>
        <p:txBody>
          <a:bodyPr/>
          <a:lstStyle/>
          <a:p>
            <a:r>
              <a:rPr lang="en-US" altLang="en-US" sz="2919" dirty="0">
                <a:solidFill>
                  <a:schemeClr val="tx1"/>
                </a:solidFill>
              </a:rPr>
              <a:t>Poor anticoagulation control increases the risk of VTE recurrence</a:t>
            </a:r>
            <a:endParaRPr lang="en-US" altLang="en-US" sz="2919" b="0" i="1" dirty="0">
              <a:latin typeface="AdvPSSXB" charset="0"/>
            </a:endParaRPr>
          </a:p>
        </p:txBody>
      </p:sp>
      <p:sp>
        <p:nvSpPr>
          <p:cNvPr id="3" name="Rectangle 2"/>
          <p:cNvSpPr/>
          <p:nvPr/>
        </p:nvSpPr>
        <p:spPr>
          <a:xfrm>
            <a:off x="6381754" y="6680124"/>
            <a:ext cx="3281337" cy="352847"/>
          </a:xfrm>
          <a:prstGeom prst="rect">
            <a:avLst/>
          </a:prstGeom>
        </p:spPr>
        <p:txBody>
          <a:bodyPr wrap="none" lIns="95245" tIns="47622" rIns="95245" bIns="47622">
            <a:spAutoFit/>
          </a:bodyPr>
          <a:lstStyle/>
          <a:p>
            <a:pPr defTabSz="949893" eaLnBrk="1" fontAlgn="auto" hangingPunct="1">
              <a:spcBef>
                <a:spcPts val="0"/>
              </a:spcBef>
              <a:spcAft>
                <a:spcPts val="0"/>
              </a:spcAft>
            </a:pPr>
            <a:r>
              <a:rPr lang="en-US" altLang="en-US" sz="1668" i="1" dirty="0">
                <a:solidFill>
                  <a:srgbClr val="000000"/>
                </a:solidFill>
                <a:latin typeface="Arial"/>
              </a:rPr>
              <a:t>J </a:t>
            </a:r>
            <a:r>
              <a:rPr lang="en-US" altLang="en-US" sz="1668" i="1" dirty="0" err="1">
                <a:solidFill>
                  <a:srgbClr val="000000"/>
                </a:solidFill>
                <a:latin typeface="Arial"/>
              </a:rPr>
              <a:t>Thromb</a:t>
            </a:r>
            <a:r>
              <a:rPr lang="en-US" altLang="en-US" sz="1668" i="1" dirty="0">
                <a:solidFill>
                  <a:srgbClr val="000000"/>
                </a:solidFill>
                <a:latin typeface="Arial"/>
              </a:rPr>
              <a:t> </a:t>
            </a:r>
            <a:r>
              <a:rPr lang="en-US" altLang="en-US" sz="1668" i="1" dirty="0" err="1">
                <a:solidFill>
                  <a:srgbClr val="000000"/>
                </a:solidFill>
                <a:latin typeface="Arial"/>
              </a:rPr>
              <a:t>Haemost</a:t>
            </a:r>
            <a:r>
              <a:rPr lang="en-US" altLang="en-US" sz="1668" i="1" dirty="0">
                <a:solidFill>
                  <a:srgbClr val="000000"/>
                </a:solidFill>
                <a:latin typeface="Arial"/>
              </a:rPr>
              <a:t> 2005;3:955</a:t>
            </a:r>
            <a:endParaRPr lang="en-US" sz="1668" dirty="0">
              <a:solidFill>
                <a:srgbClr val="000000"/>
              </a:solidFill>
              <a:latin typeface="Arial"/>
            </a:endParaRPr>
          </a:p>
        </p:txBody>
      </p:sp>
    </p:spTree>
    <p:extLst>
      <p:ext uri="{BB962C8B-B14F-4D97-AF65-F5344CB8AC3E}">
        <p14:creationId xmlns:p14="http://schemas.microsoft.com/office/powerpoint/2010/main" val="202150243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943" y="238291"/>
            <a:ext cx="9531350" cy="1191419"/>
          </a:xfrm>
        </p:spPr>
        <p:txBody>
          <a:bodyPr/>
          <a:lstStyle/>
          <a:p>
            <a:pPr eaLnBrk="1" hangingPunct="1">
              <a:defRPr/>
            </a:pPr>
            <a:r>
              <a:rPr lang="en-US" dirty="0" smtClean="0">
                <a:effectLst>
                  <a:outerShdw blurRad="38100" dist="38100" dir="2700000" algn="tl">
                    <a:srgbClr val="000000">
                      <a:alpha val="43137"/>
                    </a:srgbClr>
                  </a:outerShdw>
                </a:effectLst>
              </a:rPr>
              <a:t>Low dose </a:t>
            </a:r>
            <a:r>
              <a:rPr lang="en-US" dirty="0" err="1" smtClean="0">
                <a:effectLst>
                  <a:outerShdw blurRad="38100" dist="38100" dir="2700000" algn="tl">
                    <a:srgbClr val="000000">
                      <a:alpha val="43137"/>
                    </a:srgbClr>
                  </a:outerShdw>
                </a:effectLst>
              </a:rPr>
              <a:t>rivaroxaban</a:t>
            </a:r>
            <a:r>
              <a:rPr lang="en-US" dirty="0" smtClean="0">
                <a:effectLst>
                  <a:outerShdw blurRad="38100" dist="38100" dir="2700000" algn="tl">
                    <a:srgbClr val="000000">
                      <a:alpha val="43137"/>
                    </a:srgbClr>
                  </a:outerShdw>
                </a:effectLst>
              </a:rPr>
              <a:t> or </a:t>
            </a:r>
            <a:r>
              <a:rPr lang="en-US" dirty="0" err="1" smtClean="0">
                <a:effectLst>
                  <a:outerShdw blurRad="38100" dist="38100" dir="2700000" algn="tl">
                    <a:srgbClr val="000000">
                      <a:alpha val="43137"/>
                    </a:srgbClr>
                  </a:outerShdw>
                </a:effectLst>
              </a:rPr>
              <a:t>apixaban</a:t>
            </a:r>
            <a:r>
              <a:rPr lang="en-US" dirty="0" smtClean="0">
                <a:effectLst>
                  <a:outerShdw blurRad="38100" dist="38100" dir="2700000" algn="tl">
                    <a:srgbClr val="000000">
                      <a:alpha val="43137"/>
                    </a:srgbClr>
                  </a:outerShdw>
                </a:effectLst>
              </a:rPr>
              <a:t> for extended treatment of VTE</a:t>
            </a:r>
            <a:endParaRPr lang="en-US" sz="3127" i="1" dirty="0">
              <a:solidFill>
                <a:srgbClr val="A8F0FE"/>
              </a:solidFill>
              <a:effectLst>
                <a:outerShdw blurRad="38100" dist="38100" dir="2700000" algn="tl">
                  <a:srgbClr val="000000">
                    <a:alpha val="43137"/>
                  </a:srgbClr>
                </a:outerShdw>
              </a:effectLst>
            </a:endParaRPr>
          </a:p>
        </p:txBody>
      </p:sp>
      <p:graphicFrame>
        <p:nvGraphicFramePr>
          <p:cNvPr id="10" name="Content Placeholder 4"/>
          <p:cNvGraphicFramePr>
            <a:graphicFrameLocks/>
          </p:cNvGraphicFramePr>
          <p:nvPr>
            <p:extLst>
              <p:ext uri="{D42A27DB-BD31-4B8C-83A1-F6EECF244321}">
                <p14:modId xmlns:p14="http://schemas.microsoft.com/office/powerpoint/2010/main" val="423164990"/>
              </p:ext>
            </p:extLst>
          </p:nvPr>
        </p:nvGraphicFramePr>
        <p:xfrm>
          <a:off x="751748" y="1978878"/>
          <a:ext cx="8877167" cy="1447780"/>
        </p:xfrm>
        <a:graphic>
          <a:graphicData uri="http://schemas.openxmlformats.org/drawingml/2006/table">
            <a:tbl>
              <a:tblPr firstRow="1" bandRow="1">
                <a:tableStyleId>{5C22544A-7EE6-4342-B048-85BDC9FD1C3A}</a:tableStyleId>
              </a:tblPr>
              <a:tblGrid>
                <a:gridCol w="3018261">
                  <a:extLst>
                    <a:ext uri="{9D8B030D-6E8A-4147-A177-3AD203B41FA5}">
                      <a16:colId xmlns:a16="http://schemas.microsoft.com/office/drawing/2014/main" val="20000"/>
                    </a:ext>
                  </a:extLst>
                </a:gridCol>
                <a:gridCol w="2065126">
                  <a:extLst>
                    <a:ext uri="{9D8B030D-6E8A-4147-A177-3AD203B41FA5}">
                      <a16:colId xmlns:a16="http://schemas.microsoft.com/office/drawing/2014/main" val="20001"/>
                    </a:ext>
                  </a:extLst>
                </a:gridCol>
                <a:gridCol w="1429703">
                  <a:extLst>
                    <a:ext uri="{9D8B030D-6E8A-4147-A177-3AD203B41FA5}">
                      <a16:colId xmlns:a16="http://schemas.microsoft.com/office/drawing/2014/main" val="20002"/>
                    </a:ext>
                  </a:extLst>
                </a:gridCol>
                <a:gridCol w="2364077">
                  <a:extLst>
                    <a:ext uri="{9D8B030D-6E8A-4147-A177-3AD203B41FA5}">
                      <a16:colId xmlns:a16="http://schemas.microsoft.com/office/drawing/2014/main" val="20003"/>
                    </a:ext>
                  </a:extLst>
                </a:gridCol>
              </a:tblGrid>
              <a:tr h="674460">
                <a:tc>
                  <a:txBody>
                    <a:bodyPr/>
                    <a:lstStyle/>
                    <a:p>
                      <a:r>
                        <a:rPr lang="en-US" sz="1900" dirty="0" smtClean="0">
                          <a:solidFill>
                            <a:srgbClr val="FF0000"/>
                          </a:solidFill>
                        </a:rPr>
                        <a:t>Treatment</a:t>
                      </a:r>
                      <a:endParaRPr lang="en-US" sz="1900" dirty="0">
                        <a:solidFill>
                          <a:srgbClr val="FF0000"/>
                        </a:solidFill>
                      </a:endParaRPr>
                    </a:p>
                  </a:txBody>
                  <a:tcPr marL="95314" marR="95314" marT="47670" marB="47670"/>
                </a:tc>
                <a:tc>
                  <a:txBody>
                    <a:bodyPr/>
                    <a:lstStyle/>
                    <a:p>
                      <a:r>
                        <a:rPr lang="en-US" sz="1900" dirty="0" smtClean="0">
                          <a:solidFill>
                            <a:srgbClr val="FF0000"/>
                          </a:solidFill>
                        </a:rPr>
                        <a:t>HR: Recurrent </a:t>
                      </a:r>
                      <a:r>
                        <a:rPr lang="en-US" sz="1900" baseline="0" dirty="0" smtClean="0">
                          <a:solidFill>
                            <a:srgbClr val="FF0000"/>
                          </a:solidFill>
                        </a:rPr>
                        <a:t> VTE</a:t>
                      </a:r>
                      <a:endParaRPr lang="en-US" sz="1900" dirty="0">
                        <a:solidFill>
                          <a:srgbClr val="FF0000"/>
                        </a:solidFill>
                      </a:endParaRPr>
                    </a:p>
                  </a:txBody>
                  <a:tcPr marL="95314" marR="95314" marT="47670" marB="47670"/>
                </a:tc>
                <a:tc>
                  <a:txBody>
                    <a:bodyPr/>
                    <a:lstStyle/>
                    <a:p>
                      <a:r>
                        <a:rPr lang="en-US" sz="1900" dirty="0" smtClean="0">
                          <a:solidFill>
                            <a:srgbClr val="FF0000"/>
                          </a:solidFill>
                        </a:rPr>
                        <a:t>HR: Bleeding</a:t>
                      </a:r>
                      <a:endParaRPr lang="en-US" sz="1900" dirty="0">
                        <a:solidFill>
                          <a:srgbClr val="FF0000"/>
                        </a:solidFill>
                      </a:endParaRPr>
                    </a:p>
                  </a:txBody>
                  <a:tcPr marL="95314" marR="95314" marT="47670" marB="47670"/>
                </a:tc>
                <a:tc>
                  <a:txBody>
                    <a:bodyPr/>
                    <a:lstStyle/>
                    <a:p>
                      <a:r>
                        <a:rPr lang="en-US" sz="1900" dirty="0" smtClean="0">
                          <a:solidFill>
                            <a:srgbClr val="FF0000"/>
                          </a:solidFill>
                        </a:rPr>
                        <a:t>Major Bleeding</a:t>
                      </a:r>
                    </a:p>
                    <a:p>
                      <a:r>
                        <a:rPr lang="en-US" sz="1900" dirty="0" smtClean="0">
                          <a:solidFill>
                            <a:srgbClr val="FF0000"/>
                          </a:solidFill>
                        </a:rPr>
                        <a:t>on</a:t>
                      </a:r>
                      <a:r>
                        <a:rPr lang="en-US" sz="1900" baseline="0" dirty="0" smtClean="0">
                          <a:solidFill>
                            <a:srgbClr val="FF0000"/>
                          </a:solidFill>
                        </a:rPr>
                        <a:t> treatment</a:t>
                      </a:r>
                      <a:endParaRPr lang="en-US" sz="1900" dirty="0">
                        <a:solidFill>
                          <a:srgbClr val="FF0000"/>
                        </a:solidFill>
                      </a:endParaRPr>
                    </a:p>
                  </a:txBody>
                  <a:tcPr marL="95314" marR="95314" marT="47670" marB="47670"/>
                </a:tc>
                <a:extLst>
                  <a:ext uri="{0D108BD9-81ED-4DB2-BD59-A6C34878D82A}">
                    <a16:rowId xmlns:a16="http://schemas.microsoft.com/office/drawing/2014/main" val="10000"/>
                  </a:ext>
                </a:extLst>
              </a:tr>
              <a:tr h="386660">
                <a:tc>
                  <a:txBody>
                    <a:bodyPr/>
                    <a:lstStyle/>
                    <a:p>
                      <a:r>
                        <a:rPr lang="en-US" sz="1900" b="1" dirty="0" smtClean="0"/>
                        <a:t>RIV 20 mg/d</a:t>
                      </a:r>
                      <a:r>
                        <a:rPr lang="en-US" sz="1900" b="1" baseline="0" dirty="0" smtClean="0"/>
                        <a:t> vs ASA</a:t>
                      </a:r>
                      <a:endParaRPr lang="en-US" sz="1900" b="1" dirty="0"/>
                    </a:p>
                  </a:txBody>
                  <a:tcPr marL="95314" marR="95314" marT="47670" marB="47670"/>
                </a:tc>
                <a:tc>
                  <a:txBody>
                    <a:bodyPr/>
                    <a:lstStyle/>
                    <a:p>
                      <a:r>
                        <a:rPr lang="en-US" sz="1900" b="1" dirty="0" smtClean="0"/>
                        <a:t>0.34</a:t>
                      </a:r>
                      <a:endParaRPr lang="en-US" sz="1900" b="1" dirty="0"/>
                    </a:p>
                  </a:txBody>
                  <a:tcPr marL="95314" marR="95314" marT="47670" marB="47670"/>
                </a:tc>
                <a:tc>
                  <a:txBody>
                    <a:bodyPr/>
                    <a:lstStyle/>
                    <a:p>
                      <a:r>
                        <a:rPr lang="en-US" sz="1900" b="1" dirty="0" smtClean="0"/>
                        <a:t>2.01</a:t>
                      </a:r>
                      <a:endParaRPr lang="en-US" sz="1900" b="1" dirty="0"/>
                    </a:p>
                  </a:txBody>
                  <a:tcPr marL="95314" marR="95314" marT="47670" marB="47670"/>
                </a:tc>
                <a:tc>
                  <a:txBody>
                    <a:bodyPr/>
                    <a:lstStyle/>
                    <a:p>
                      <a:r>
                        <a:rPr lang="en-US" sz="1900" b="1" dirty="0" smtClean="0"/>
                        <a:t>0.3% (none fatal)</a:t>
                      </a:r>
                      <a:endParaRPr lang="en-US" sz="1900" b="1" dirty="0"/>
                    </a:p>
                  </a:txBody>
                  <a:tcPr marL="95314" marR="95314" marT="47670" marB="47670"/>
                </a:tc>
                <a:extLst>
                  <a:ext uri="{0D108BD9-81ED-4DB2-BD59-A6C34878D82A}">
                    <a16:rowId xmlns:a16="http://schemas.microsoft.com/office/drawing/2014/main" val="10001"/>
                  </a:ext>
                </a:extLst>
              </a:tr>
              <a:tr h="386660">
                <a:tc>
                  <a:txBody>
                    <a:bodyPr/>
                    <a:lstStyle/>
                    <a:p>
                      <a:r>
                        <a:rPr lang="en-US" sz="1900" b="1" dirty="0" smtClean="0">
                          <a:solidFill>
                            <a:srgbClr val="FF0000"/>
                          </a:solidFill>
                        </a:rPr>
                        <a:t>RIV 10 mg/d vs ASA</a:t>
                      </a:r>
                      <a:endParaRPr lang="en-US" sz="1900" b="1" dirty="0">
                        <a:solidFill>
                          <a:srgbClr val="FF0000"/>
                        </a:solidFill>
                      </a:endParaRPr>
                    </a:p>
                  </a:txBody>
                  <a:tcPr marL="95314" marR="95314" marT="47670" marB="47670">
                    <a:solidFill>
                      <a:srgbClr val="FFFF00"/>
                    </a:solidFill>
                  </a:tcPr>
                </a:tc>
                <a:tc>
                  <a:txBody>
                    <a:bodyPr/>
                    <a:lstStyle/>
                    <a:p>
                      <a:r>
                        <a:rPr lang="en-US" sz="1900" b="1" dirty="0" smtClean="0">
                          <a:solidFill>
                            <a:srgbClr val="FF0000"/>
                          </a:solidFill>
                        </a:rPr>
                        <a:t>0.26</a:t>
                      </a:r>
                      <a:endParaRPr lang="en-US" sz="1900" b="1" dirty="0">
                        <a:solidFill>
                          <a:srgbClr val="FF0000"/>
                        </a:solidFill>
                      </a:endParaRPr>
                    </a:p>
                  </a:txBody>
                  <a:tcPr marL="95314" marR="95314" marT="47670" marB="47670">
                    <a:solidFill>
                      <a:srgbClr val="FFFF00"/>
                    </a:solidFill>
                  </a:tcPr>
                </a:tc>
                <a:tc>
                  <a:txBody>
                    <a:bodyPr/>
                    <a:lstStyle/>
                    <a:p>
                      <a:r>
                        <a:rPr lang="en-US" sz="1900" b="1" dirty="0" smtClean="0">
                          <a:solidFill>
                            <a:srgbClr val="FF0000"/>
                          </a:solidFill>
                        </a:rPr>
                        <a:t>1.64</a:t>
                      </a:r>
                      <a:endParaRPr lang="en-US" sz="1900" b="1" dirty="0">
                        <a:solidFill>
                          <a:srgbClr val="FF0000"/>
                        </a:solidFill>
                      </a:endParaRPr>
                    </a:p>
                  </a:txBody>
                  <a:tcPr marL="95314" marR="95314" marT="47670" marB="47670">
                    <a:solidFill>
                      <a:srgbClr val="FFFF00"/>
                    </a:solidFill>
                  </a:tcPr>
                </a:tc>
                <a:tc>
                  <a:txBody>
                    <a:bodyPr/>
                    <a:lstStyle/>
                    <a:p>
                      <a:r>
                        <a:rPr lang="en-US" sz="1900" b="1" dirty="0" smtClean="0">
                          <a:solidFill>
                            <a:srgbClr val="FF0000"/>
                          </a:solidFill>
                        </a:rPr>
                        <a:t>0.5% (none fatal)</a:t>
                      </a:r>
                      <a:endParaRPr lang="en-US" sz="1900" b="1" dirty="0">
                        <a:solidFill>
                          <a:srgbClr val="FF0000"/>
                        </a:solidFill>
                      </a:endParaRPr>
                    </a:p>
                  </a:txBody>
                  <a:tcPr marL="95314" marR="95314" marT="47670" marB="47670">
                    <a:solidFill>
                      <a:srgbClr val="FFFF00"/>
                    </a:solidFill>
                  </a:tcPr>
                </a:tc>
                <a:extLst>
                  <a:ext uri="{0D108BD9-81ED-4DB2-BD59-A6C34878D82A}">
                    <a16:rowId xmlns:a16="http://schemas.microsoft.com/office/drawing/2014/main" val="4241979862"/>
                  </a:ext>
                </a:extLst>
              </a:tr>
            </a:tbl>
          </a:graphicData>
        </a:graphic>
      </p:graphicFrame>
      <p:graphicFrame>
        <p:nvGraphicFramePr>
          <p:cNvPr id="12" name="Content Placeholder 4"/>
          <p:cNvGraphicFramePr>
            <a:graphicFrameLocks/>
          </p:cNvGraphicFramePr>
          <p:nvPr>
            <p:extLst/>
          </p:nvPr>
        </p:nvGraphicFramePr>
        <p:xfrm>
          <a:off x="1417505" y="4447964"/>
          <a:ext cx="7545653" cy="1766060"/>
        </p:xfrm>
        <a:graphic>
          <a:graphicData uri="http://schemas.openxmlformats.org/drawingml/2006/table">
            <a:tbl>
              <a:tblPr firstRow="1" bandRow="1">
                <a:tableStyleId>{5C22544A-7EE6-4342-B048-85BDC9FD1C3A}</a:tableStyleId>
              </a:tblPr>
              <a:tblGrid>
                <a:gridCol w="2223982">
                  <a:extLst>
                    <a:ext uri="{9D8B030D-6E8A-4147-A177-3AD203B41FA5}">
                      <a16:colId xmlns:a16="http://schemas.microsoft.com/office/drawing/2014/main" val="20000"/>
                    </a:ext>
                  </a:extLst>
                </a:gridCol>
                <a:gridCol w="1985698">
                  <a:extLst>
                    <a:ext uri="{9D8B030D-6E8A-4147-A177-3AD203B41FA5}">
                      <a16:colId xmlns:a16="http://schemas.microsoft.com/office/drawing/2014/main" val="20001"/>
                    </a:ext>
                  </a:extLst>
                </a:gridCol>
                <a:gridCol w="3335973">
                  <a:extLst>
                    <a:ext uri="{9D8B030D-6E8A-4147-A177-3AD203B41FA5}">
                      <a16:colId xmlns:a16="http://schemas.microsoft.com/office/drawing/2014/main" val="20002"/>
                    </a:ext>
                  </a:extLst>
                </a:gridCol>
              </a:tblGrid>
              <a:tr h="964020">
                <a:tc>
                  <a:txBody>
                    <a:bodyPr/>
                    <a:lstStyle/>
                    <a:p>
                      <a:r>
                        <a:rPr lang="en-US" sz="1900" dirty="0" smtClean="0">
                          <a:solidFill>
                            <a:srgbClr val="FF0000"/>
                          </a:solidFill>
                        </a:rPr>
                        <a:t>Treatment</a:t>
                      </a:r>
                      <a:endParaRPr lang="en-US" sz="1900" dirty="0">
                        <a:solidFill>
                          <a:srgbClr val="FF0000"/>
                        </a:solidFill>
                      </a:endParaRPr>
                    </a:p>
                  </a:txBody>
                  <a:tcPr marL="95314" marR="95314" marT="47670" marB="47670"/>
                </a:tc>
                <a:tc>
                  <a:txBody>
                    <a:bodyPr/>
                    <a:lstStyle/>
                    <a:p>
                      <a:r>
                        <a:rPr lang="en-US" sz="1900" dirty="0" smtClean="0">
                          <a:solidFill>
                            <a:srgbClr val="FF0000"/>
                          </a:solidFill>
                        </a:rPr>
                        <a:t>HR:</a:t>
                      </a:r>
                      <a:r>
                        <a:rPr lang="en-US" sz="1900" baseline="0" dirty="0" smtClean="0">
                          <a:solidFill>
                            <a:srgbClr val="FF0000"/>
                          </a:solidFill>
                        </a:rPr>
                        <a:t> R</a:t>
                      </a:r>
                      <a:r>
                        <a:rPr lang="en-US" sz="1900" dirty="0" smtClean="0">
                          <a:solidFill>
                            <a:srgbClr val="FF0000"/>
                          </a:solidFill>
                        </a:rPr>
                        <a:t>ecurrent </a:t>
                      </a:r>
                      <a:r>
                        <a:rPr lang="en-US" sz="1900" baseline="0" dirty="0" smtClean="0">
                          <a:solidFill>
                            <a:srgbClr val="FF0000"/>
                          </a:solidFill>
                        </a:rPr>
                        <a:t> VTE </a:t>
                      </a:r>
                      <a:r>
                        <a:rPr lang="en-US" sz="1900" baseline="0" dirty="0" err="1" smtClean="0">
                          <a:solidFill>
                            <a:srgbClr val="FF0000"/>
                          </a:solidFill>
                        </a:rPr>
                        <a:t>vs</a:t>
                      </a:r>
                      <a:r>
                        <a:rPr lang="en-US" sz="1900" baseline="0" dirty="0" smtClean="0">
                          <a:solidFill>
                            <a:srgbClr val="FF0000"/>
                          </a:solidFill>
                        </a:rPr>
                        <a:t> Placebo</a:t>
                      </a:r>
                      <a:endParaRPr lang="en-US" sz="1900" dirty="0">
                        <a:solidFill>
                          <a:srgbClr val="FF0000"/>
                        </a:solidFill>
                      </a:endParaRPr>
                    </a:p>
                  </a:txBody>
                  <a:tcPr marL="95314" marR="95314" marT="47670" marB="47670"/>
                </a:tc>
                <a:tc>
                  <a:txBody>
                    <a:bodyPr/>
                    <a:lstStyle/>
                    <a:p>
                      <a:r>
                        <a:rPr lang="en-US" sz="1900" dirty="0" smtClean="0">
                          <a:solidFill>
                            <a:srgbClr val="FF0000"/>
                          </a:solidFill>
                        </a:rPr>
                        <a:t>HR: Major</a:t>
                      </a:r>
                      <a:r>
                        <a:rPr lang="en-US" sz="1900" baseline="0" dirty="0" smtClean="0">
                          <a:solidFill>
                            <a:srgbClr val="FF0000"/>
                          </a:solidFill>
                        </a:rPr>
                        <a:t> or </a:t>
                      </a:r>
                      <a:r>
                        <a:rPr lang="en-US" sz="1900" dirty="0" smtClean="0">
                          <a:solidFill>
                            <a:srgbClr val="FF0000"/>
                          </a:solidFill>
                        </a:rPr>
                        <a:t>Clinically Relevant Bleeding </a:t>
                      </a:r>
                      <a:r>
                        <a:rPr lang="en-US" sz="1900" dirty="0" err="1" smtClean="0">
                          <a:solidFill>
                            <a:srgbClr val="FF0000"/>
                          </a:solidFill>
                        </a:rPr>
                        <a:t>vs</a:t>
                      </a:r>
                      <a:r>
                        <a:rPr lang="en-US" sz="1900" dirty="0" smtClean="0">
                          <a:solidFill>
                            <a:srgbClr val="FF0000"/>
                          </a:solidFill>
                        </a:rPr>
                        <a:t> Placebo</a:t>
                      </a:r>
                      <a:endParaRPr lang="en-US" sz="1900" dirty="0">
                        <a:solidFill>
                          <a:srgbClr val="FF0000"/>
                        </a:solidFill>
                      </a:endParaRPr>
                    </a:p>
                  </a:txBody>
                  <a:tcPr marL="95314" marR="95314" marT="47670" marB="47670"/>
                </a:tc>
                <a:extLst>
                  <a:ext uri="{0D108BD9-81ED-4DB2-BD59-A6C34878D82A}">
                    <a16:rowId xmlns:a16="http://schemas.microsoft.com/office/drawing/2014/main" val="10000"/>
                  </a:ext>
                </a:extLst>
              </a:tr>
              <a:tr h="413052">
                <a:tc>
                  <a:txBody>
                    <a:bodyPr/>
                    <a:lstStyle/>
                    <a:p>
                      <a:r>
                        <a:rPr lang="en-US" sz="2100" b="1" dirty="0" smtClean="0">
                          <a:solidFill>
                            <a:srgbClr val="FF0000"/>
                          </a:solidFill>
                        </a:rPr>
                        <a:t>APIX</a:t>
                      </a:r>
                      <a:r>
                        <a:rPr lang="en-US" sz="2100" b="1" baseline="0" dirty="0" smtClean="0">
                          <a:solidFill>
                            <a:srgbClr val="FF0000"/>
                          </a:solidFill>
                        </a:rPr>
                        <a:t> 2.5 mg bid</a:t>
                      </a:r>
                      <a:endParaRPr lang="en-US" sz="2100" b="1" dirty="0">
                        <a:solidFill>
                          <a:srgbClr val="FF0000"/>
                        </a:solidFill>
                      </a:endParaRPr>
                    </a:p>
                  </a:txBody>
                  <a:tcPr marL="95314" marR="95314" marT="47670" marB="47670">
                    <a:solidFill>
                      <a:srgbClr val="FFFF00"/>
                    </a:solidFill>
                  </a:tcPr>
                </a:tc>
                <a:tc>
                  <a:txBody>
                    <a:bodyPr/>
                    <a:lstStyle/>
                    <a:p>
                      <a:r>
                        <a:rPr lang="en-US" sz="2100" b="1" dirty="0" smtClean="0">
                          <a:solidFill>
                            <a:srgbClr val="FF0000"/>
                          </a:solidFill>
                        </a:rPr>
                        <a:t>0.19</a:t>
                      </a:r>
                      <a:endParaRPr lang="en-US" sz="2100" b="1" dirty="0">
                        <a:solidFill>
                          <a:srgbClr val="FF0000"/>
                        </a:solidFill>
                      </a:endParaRPr>
                    </a:p>
                  </a:txBody>
                  <a:tcPr marL="95314" marR="95314" marT="47670" marB="47670">
                    <a:solidFill>
                      <a:srgbClr val="FFFF00"/>
                    </a:solidFill>
                  </a:tcPr>
                </a:tc>
                <a:tc>
                  <a:txBody>
                    <a:bodyPr/>
                    <a:lstStyle/>
                    <a:p>
                      <a:r>
                        <a:rPr lang="en-US" sz="2100" b="1" dirty="0" smtClean="0">
                          <a:solidFill>
                            <a:srgbClr val="FF0000"/>
                          </a:solidFill>
                        </a:rPr>
                        <a:t>1.20</a:t>
                      </a:r>
                      <a:endParaRPr lang="en-US" sz="2100" b="1" dirty="0">
                        <a:solidFill>
                          <a:srgbClr val="FF0000"/>
                        </a:solidFill>
                      </a:endParaRPr>
                    </a:p>
                  </a:txBody>
                  <a:tcPr marL="95314" marR="95314" marT="47670" marB="47670">
                    <a:solidFill>
                      <a:srgbClr val="FFFF00"/>
                    </a:solidFill>
                  </a:tcPr>
                </a:tc>
                <a:extLst>
                  <a:ext uri="{0D108BD9-81ED-4DB2-BD59-A6C34878D82A}">
                    <a16:rowId xmlns:a16="http://schemas.microsoft.com/office/drawing/2014/main" val="10001"/>
                  </a:ext>
                </a:extLst>
              </a:tr>
              <a:tr h="386660">
                <a:tc>
                  <a:txBody>
                    <a:bodyPr/>
                    <a:lstStyle/>
                    <a:p>
                      <a:r>
                        <a:rPr lang="en-US" sz="1900" dirty="0" smtClean="0"/>
                        <a:t>APIX 5 mg bid</a:t>
                      </a:r>
                      <a:endParaRPr lang="en-US" sz="1900" dirty="0"/>
                    </a:p>
                  </a:txBody>
                  <a:tcPr marL="95314" marR="95314" marT="47670" marB="47670"/>
                </a:tc>
                <a:tc>
                  <a:txBody>
                    <a:bodyPr/>
                    <a:lstStyle/>
                    <a:p>
                      <a:r>
                        <a:rPr lang="en-US" sz="1900" dirty="0" smtClean="0"/>
                        <a:t>0.20</a:t>
                      </a:r>
                      <a:endParaRPr lang="en-US" sz="1900" dirty="0"/>
                    </a:p>
                  </a:txBody>
                  <a:tcPr marL="95314" marR="95314" marT="47670" marB="47670"/>
                </a:tc>
                <a:tc>
                  <a:txBody>
                    <a:bodyPr/>
                    <a:lstStyle/>
                    <a:p>
                      <a:r>
                        <a:rPr lang="en-US" sz="1900" dirty="0" smtClean="0"/>
                        <a:t>1.62</a:t>
                      </a:r>
                      <a:endParaRPr lang="en-US" sz="1900" dirty="0"/>
                    </a:p>
                  </a:txBody>
                  <a:tcPr marL="95314" marR="95314" marT="47670" marB="47670"/>
                </a:tc>
                <a:extLst>
                  <a:ext uri="{0D108BD9-81ED-4DB2-BD59-A6C34878D82A}">
                    <a16:rowId xmlns:a16="http://schemas.microsoft.com/office/drawing/2014/main" val="10002"/>
                  </a:ext>
                </a:extLst>
              </a:tr>
            </a:tbl>
          </a:graphicData>
        </a:graphic>
      </p:graphicFrame>
      <p:sp>
        <p:nvSpPr>
          <p:cNvPr id="14" name="TextBox 3"/>
          <p:cNvSpPr txBox="1">
            <a:spLocks noChangeArrowheads="1"/>
          </p:cNvSpPr>
          <p:nvPr/>
        </p:nvSpPr>
        <p:spPr bwMode="auto">
          <a:xfrm>
            <a:off x="7156742" y="6222120"/>
            <a:ext cx="2382838" cy="3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64" tIns="47535" rIns="95064" bIns="4753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949893" eaLnBrk="1" fontAlgn="auto" hangingPunct="1">
              <a:spcBef>
                <a:spcPts val="0"/>
              </a:spcBef>
              <a:spcAft>
                <a:spcPts val="0"/>
              </a:spcAft>
            </a:pPr>
            <a:r>
              <a:rPr lang="en-US" sz="1459" i="1" dirty="0">
                <a:solidFill>
                  <a:srgbClr val="FFFFFF"/>
                </a:solidFill>
              </a:rPr>
              <a:t>NEJM </a:t>
            </a:r>
            <a:r>
              <a:rPr lang="en-US" sz="1459" i="1" dirty="0" smtClean="0">
                <a:solidFill>
                  <a:srgbClr val="FFFFFF"/>
                </a:solidFill>
              </a:rPr>
              <a:t>2013;368:699</a:t>
            </a:r>
            <a:endParaRPr lang="en-US" sz="1459" i="1" dirty="0">
              <a:solidFill>
                <a:srgbClr val="FFFFFF"/>
              </a:solidFill>
            </a:endParaRPr>
          </a:p>
        </p:txBody>
      </p:sp>
      <p:sp>
        <p:nvSpPr>
          <p:cNvPr id="11" name="TextBox 3"/>
          <p:cNvSpPr txBox="1">
            <a:spLocks noChangeArrowheads="1"/>
          </p:cNvSpPr>
          <p:nvPr/>
        </p:nvSpPr>
        <p:spPr bwMode="auto">
          <a:xfrm>
            <a:off x="7704931" y="3426658"/>
            <a:ext cx="2382838" cy="3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64" tIns="47535" rIns="95064" bIns="4753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949893" eaLnBrk="1" fontAlgn="auto" hangingPunct="1">
              <a:spcBef>
                <a:spcPts val="0"/>
              </a:spcBef>
              <a:spcAft>
                <a:spcPts val="0"/>
              </a:spcAft>
            </a:pPr>
            <a:r>
              <a:rPr lang="en-US" sz="1459" i="1" dirty="0">
                <a:solidFill>
                  <a:srgbClr val="FFFFFF"/>
                </a:solidFill>
              </a:rPr>
              <a:t>NEJM </a:t>
            </a:r>
            <a:r>
              <a:rPr lang="en-US" sz="1459" i="1" dirty="0" smtClean="0">
                <a:solidFill>
                  <a:srgbClr val="FFFFFF"/>
                </a:solidFill>
              </a:rPr>
              <a:t>2017;376:1211</a:t>
            </a:r>
            <a:endParaRPr lang="en-US" sz="1459" i="1" dirty="0">
              <a:solidFill>
                <a:srgbClr val="FFFFFF"/>
              </a:solidFill>
            </a:endParaRPr>
          </a:p>
        </p:txBody>
      </p:sp>
    </p:spTree>
    <p:extLst>
      <p:ext uri="{BB962C8B-B14F-4D97-AF65-F5344CB8AC3E}">
        <p14:creationId xmlns:p14="http://schemas.microsoft.com/office/powerpoint/2010/main" val="8081955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656" y="285754"/>
            <a:ext cx="9451922" cy="1192213"/>
          </a:xfrm>
        </p:spPr>
        <p:txBody>
          <a:bodyPr>
            <a:noAutofit/>
          </a:bodyPr>
          <a:lstStyle/>
          <a:p>
            <a:r>
              <a:rPr lang="en-US" sz="3336" dirty="0"/>
              <a:t>Aspirin is moderately effective in preventing VTE recurrence with a low risk of bleeding </a:t>
            </a:r>
          </a:p>
        </p:txBody>
      </p:sp>
      <p:sp>
        <p:nvSpPr>
          <p:cNvPr id="4" name="Content Placeholder 3"/>
          <p:cNvSpPr>
            <a:spLocks noGrp="1"/>
          </p:cNvSpPr>
          <p:nvPr>
            <p:ph idx="1"/>
          </p:nvPr>
        </p:nvSpPr>
        <p:spPr/>
        <p:txBody>
          <a:bodyPr>
            <a:normAutofit/>
          </a:bodyPr>
          <a:lstStyle/>
          <a:p>
            <a:r>
              <a:rPr lang="en-US" sz="2919" dirty="0"/>
              <a:t>Subjects: 402 patients with first episode of unprovoked VTE who had completed 6-18 </a:t>
            </a:r>
            <a:r>
              <a:rPr lang="en-US" sz="2919" dirty="0" err="1"/>
              <a:t>mo</a:t>
            </a:r>
            <a:r>
              <a:rPr lang="en-US" sz="2919" dirty="0"/>
              <a:t> of standard anticoagulant therapy</a:t>
            </a:r>
          </a:p>
          <a:p>
            <a:r>
              <a:rPr lang="en-US" sz="2919" dirty="0"/>
              <a:t>Treatment: ASA 100 mg/day </a:t>
            </a:r>
            <a:r>
              <a:rPr lang="en-US" sz="2919" dirty="0" err="1"/>
              <a:t>vs</a:t>
            </a:r>
            <a:r>
              <a:rPr lang="en-US" sz="2919" dirty="0"/>
              <a:t> placebo</a:t>
            </a:r>
          </a:p>
          <a:p>
            <a:r>
              <a:rPr lang="en-US" sz="2919" dirty="0"/>
              <a:t>Outcome:</a:t>
            </a:r>
          </a:p>
          <a:p>
            <a:endParaRPr lang="en-US" sz="2919" dirty="0"/>
          </a:p>
        </p:txBody>
      </p:sp>
      <p:sp>
        <p:nvSpPr>
          <p:cNvPr id="3" name="TextBox 2"/>
          <p:cNvSpPr txBox="1"/>
          <p:nvPr/>
        </p:nvSpPr>
        <p:spPr>
          <a:xfrm>
            <a:off x="7334888" y="6592519"/>
            <a:ext cx="2650164" cy="397028"/>
          </a:xfrm>
          <a:prstGeom prst="rect">
            <a:avLst/>
          </a:prstGeom>
          <a:noFill/>
        </p:spPr>
        <p:txBody>
          <a:bodyPr wrap="none" lIns="95199" tIns="47600" rIns="95199" bIns="47600" rtlCol="0">
            <a:spAutoFit/>
          </a:bodyPr>
          <a:lstStyle/>
          <a:p>
            <a:pPr defTabSz="949893" eaLnBrk="1" fontAlgn="auto" hangingPunct="1">
              <a:spcBef>
                <a:spcPts val="0"/>
              </a:spcBef>
              <a:spcAft>
                <a:spcPts val="0"/>
              </a:spcAft>
            </a:pPr>
            <a:r>
              <a:rPr lang="en-US" sz="1876" i="1" dirty="0">
                <a:solidFill>
                  <a:srgbClr val="FFFFFF"/>
                </a:solidFill>
                <a:latin typeface="Arial"/>
              </a:rPr>
              <a:t>NEJM 2012;366:1959</a:t>
            </a:r>
          </a:p>
        </p:txBody>
      </p:sp>
      <p:graphicFrame>
        <p:nvGraphicFramePr>
          <p:cNvPr id="5" name="Table 4"/>
          <p:cNvGraphicFramePr>
            <a:graphicFrameLocks noGrp="1"/>
          </p:cNvGraphicFramePr>
          <p:nvPr>
            <p:extLst/>
          </p:nvPr>
        </p:nvGraphicFramePr>
        <p:xfrm>
          <a:off x="1139507" y="4289116"/>
          <a:ext cx="8101648" cy="1429704"/>
        </p:xfrm>
        <a:graphic>
          <a:graphicData uri="http://schemas.openxmlformats.org/drawingml/2006/table">
            <a:tbl>
              <a:tblPr firstRow="1" bandRow="1">
                <a:tableStyleId>{5C22544A-7EE6-4342-B048-85BDC9FD1C3A}</a:tableStyleId>
              </a:tblPr>
              <a:tblGrid>
                <a:gridCol w="2025412">
                  <a:extLst>
                    <a:ext uri="{9D8B030D-6E8A-4147-A177-3AD203B41FA5}">
                      <a16:colId xmlns:a16="http://schemas.microsoft.com/office/drawing/2014/main" val="20000"/>
                    </a:ext>
                  </a:extLst>
                </a:gridCol>
                <a:gridCol w="2025412">
                  <a:extLst>
                    <a:ext uri="{9D8B030D-6E8A-4147-A177-3AD203B41FA5}">
                      <a16:colId xmlns:a16="http://schemas.microsoft.com/office/drawing/2014/main" val="20001"/>
                    </a:ext>
                  </a:extLst>
                </a:gridCol>
                <a:gridCol w="2025412">
                  <a:extLst>
                    <a:ext uri="{9D8B030D-6E8A-4147-A177-3AD203B41FA5}">
                      <a16:colId xmlns:a16="http://schemas.microsoft.com/office/drawing/2014/main" val="20002"/>
                    </a:ext>
                  </a:extLst>
                </a:gridCol>
                <a:gridCol w="2025412">
                  <a:extLst>
                    <a:ext uri="{9D8B030D-6E8A-4147-A177-3AD203B41FA5}">
                      <a16:colId xmlns:a16="http://schemas.microsoft.com/office/drawing/2014/main" val="20003"/>
                    </a:ext>
                  </a:extLst>
                </a:gridCol>
              </a:tblGrid>
              <a:tr h="476568">
                <a:tc>
                  <a:txBody>
                    <a:bodyPr/>
                    <a:lstStyle/>
                    <a:p>
                      <a:r>
                        <a:rPr lang="en-US" sz="2500" dirty="0" smtClean="0">
                          <a:solidFill>
                            <a:srgbClr val="FF0000"/>
                          </a:solidFill>
                        </a:rPr>
                        <a:t>Treatment</a:t>
                      </a:r>
                      <a:endParaRPr lang="en-US" sz="2500" dirty="0">
                        <a:solidFill>
                          <a:srgbClr val="FF0000"/>
                        </a:solidFill>
                      </a:endParaRPr>
                    </a:p>
                  </a:txBody>
                  <a:tcPr marL="95314" marR="95314" marT="47657" marB="47657"/>
                </a:tc>
                <a:tc>
                  <a:txBody>
                    <a:bodyPr/>
                    <a:lstStyle/>
                    <a:p>
                      <a:r>
                        <a:rPr lang="en-US" sz="2500" dirty="0" smtClean="0">
                          <a:solidFill>
                            <a:srgbClr val="FF0000"/>
                          </a:solidFill>
                        </a:rPr>
                        <a:t>ASA</a:t>
                      </a:r>
                      <a:endParaRPr lang="en-US" sz="2500" dirty="0">
                        <a:solidFill>
                          <a:srgbClr val="FF0000"/>
                        </a:solidFill>
                      </a:endParaRPr>
                    </a:p>
                  </a:txBody>
                  <a:tcPr marL="95314" marR="95314" marT="47657" marB="47657"/>
                </a:tc>
                <a:tc>
                  <a:txBody>
                    <a:bodyPr/>
                    <a:lstStyle/>
                    <a:p>
                      <a:r>
                        <a:rPr lang="en-US" sz="2500" dirty="0" smtClean="0">
                          <a:solidFill>
                            <a:srgbClr val="FF0000"/>
                          </a:solidFill>
                        </a:rPr>
                        <a:t>Placebo</a:t>
                      </a:r>
                      <a:endParaRPr lang="en-US" sz="2500" dirty="0">
                        <a:solidFill>
                          <a:srgbClr val="FF0000"/>
                        </a:solidFill>
                      </a:endParaRPr>
                    </a:p>
                  </a:txBody>
                  <a:tcPr marL="95314" marR="95314" marT="47657" marB="47657"/>
                </a:tc>
                <a:tc>
                  <a:txBody>
                    <a:bodyPr/>
                    <a:lstStyle/>
                    <a:p>
                      <a:r>
                        <a:rPr lang="en-US" sz="2500" dirty="0" smtClean="0">
                          <a:solidFill>
                            <a:srgbClr val="FF0000"/>
                          </a:solidFill>
                        </a:rPr>
                        <a:t>P value</a:t>
                      </a:r>
                      <a:endParaRPr lang="en-US" sz="2500" dirty="0">
                        <a:solidFill>
                          <a:srgbClr val="FF0000"/>
                        </a:solidFill>
                      </a:endParaRPr>
                    </a:p>
                  </a:txBody>
                  <a:tcPr marL="95314" marR="95314" marT="47657" marB="47657"/>
                </a:tc>
                <a:extLst>
                  <a:ext uri="{0D108BD9-81ED-4DB2-BD59-A6C34878D82A}">
                    <a16:rowId xmlns:a16="http://schemas.microsoft.com/office/drawing/2014/main" val="10000"/>
                  </a:ext>
                </a:extLst>
              </a:tr>
              <a:tr h="476568">
                <a:tc>
                  <a:txBody>
                    <a:bodyPr/>
                    <a:lstStyle/>
                    <a:p>
                      <a:r>
                        <a:rPr lang="en-US" sz="2500" b="1" dirty="0" smtClean="0"/>
                        <a:t>Recur. VTE</a:t>
                      </a:r>
                      <a:endParaRPr lang="en-US" sz="2500" b="1" dirty="0"/>
                    </a:p>
                  </a:txBody>
                  <a:tcPr marL="95314" marR="95314" marT="47657" marB="47657"/>
                </a:tc>
                <a:tc>
                  <a:txBody>
                    <a:bodyPr/>
                    <a:lstStyle/>
                    <a:p>
                      <a:r>
                        <a:rPr lang="en-US" sz="2500" b="1" dirty="0" smtClean="0"/>
                        <a:t>28</a:t>
                      </a:r>
                      <a:endParaRPr lang="en-US" sz="2500" b="1" dirty="0"/>
                    </a:p>
                  </a:txBody>
                  <a:tcPr marL="95314" marR="95314" marT="47657" marB="47657"/>
                </a:tc>
                <a:tc>
                  <a:txBody>
                    <a:bodyPr/>
                    <a:lstStyle/>
                    <a:p>
                      <a:r>
                        <a:rPr lang="en-US" sz="2500" b="1" dirty="0" smtClean="0"/>
                        <a:t>43</a:t>
                      </a:r>
                      <a:endParaRPr lang="en-US" sz="2500" b="1" dirty="0"/>
                    </a:p>
                  </a:txBody>
                  <a:tcPr marL="95314" marR="95314" marT="47657" marB="47657"/>
                </a:tc>
                <a:tc>
                  <a:txBody>
                    <a:bodyPr/>
                    <a:lstStyle/>
                    <a:p>
                      <a:r>
                        <a:rPr lang="en-US" sz="2500" b="1" dirty="0" smtClean="0"/>
                        <a:t>0.02</a:t>
                      </a:r>
                      <a:endParaRPr lang="en-US" sz="2500" b="1" dirty="0"/>
                    </a:p>
                  </a:txBody>
                  <a:tcPr marL="95314" marR="95314" marT="47657" marB="47657"/>
                </a:tc>
                <a:extLst>
                  <a:ext uri="{0D108BD9-81ED-4DB2-BD59-A6C34878D82A}">
                    <a16:rowId xmlns:a16="http://schemas.microsoft.com/office/drawing/2014/main" val="10001"/>
                  </a:ext>
                </a:extLst>
              </a:tr>
              <a:tr h="476568">
                <a:tc>
                  <a:txBody>
                    <a:bodyPr/>
                    <a:lstStyle/>
                    <a:p>
                      <a:r>
                        <a:rPr lang="en-US" sz="2500" b="1" dirty="0" smtClean="0"/>
                        <a:t>Bleeding</a:t>
                      </a:r>
                      <a:endParaRPr lang="en-US" sz="2500" b="1" dirty="0"/>
                    </a:p>
                  </a:txBody>
                  <a:tcPr marL="95314" marR="95314" marT="47657" marB="47657"/>
                </a:tc>
                <a:tc>
                  <a:txBody>
                    <a:bodyPr/>
                    <a:lstStyle/>
                    <a:p>
                      <a:r>
                        <a:rPr lang="en-US" sz="2500" b="1" dirty="0" smtClean="0"/>
                        <a:t>4</a:t>
                      </a:r>
                      <a:endParaRPr lang="en-US" sz="2500" b="1" dirty="0"/>
                    </a:p>
                  </a:txBody>
                  <a:tcPr marL="95314" marR="95314" marT="47657" marB="47657"/>
                </a:tc>
                <a:tc>
                  <a:txBody>
                    <a:bodyPr/>
                    <a:lstStyle/>
                    <a:p>
                      <a:r>
                        <a:rPr lang="en-US" sz="2500" b="1" dirty="0" smtClean="0"/>
                        <a:t>4</a:t>
                      </a:r>
                      <a:endParaRPr lang="en-US" sz="2500" b="1" dirty="0"/>
                    </a:p>
                  </a:txBody>
                  <a:tcPr marL="95314" marR="95314" marT="47657" marB="47657"/>
                </a:tc>
                <a:tc>
                  <a:txBody>
                    <a:bodyPr/>
                    <a:lstStyle/>
                    <a:p>
                      <a:r>
                        <a:rPr lang="en-US" sz="2500" b="1" dirty="0" smtClean="0"/>
                        <a:t>0.97</a:t>
                      </a:r>
                      <a:endParaRPr lang="en-US" sz="2500" b="1" dirty="0"/>
                    </a:p>
                  </a:txBody>
                  <a:tcPr marL="95314" marR="95314" marT="47657" marB="47657"/>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037052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9507" y="714852"/>
            <a:ext cx="8101648" cy="3038139"/>
          </a:xfrm>
        </p:spPr>
        <p:txBody>
          <a:bodyPr/>
          <a:lstStyle/>
          <a:p>
            <a:pPr marL="774451" indent="-774451" algn="l">
              <a:buFont typeface="+mj-lt"/>
              <a:buAutoNum type="arabicPeriod" startAt="4"/>
            </a:pPr>
            <a:r>
              <a:rPr lang="en-US" dirty="0" smtClean="0"/>
              <a:t>Patient preference must be considered when deciding whether or not to prolong the course of anticoagulation</a:t>
            </a:r>
            <a:endParaRPr lang="en-US" dirty="0"/>
          </a:p>
        </p:txBody>
      </p:sp>
    </p:spTree>
    <p:extLst>
      <p:ext uri="{BB962C8B-B14F-4D97-AF65-F5344CB8AC3E}">
        <p14:creationId xmlns:p14="http://schemas.microsoft.com/office/powerpoint/2010/main" val="265277044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512" y="158856"/>
            <a:ext cx="9043669" cy="1827636"/>
          </a:xfrm>
        </p:spPr>
        <p:txBody>
          <a:bodyPr/>
          <a:lstStyle/>
          <a:p>
            <a:r>
              <a:rPr lang="en-US" sz="3127" dirty="0"/>
              <a:t>There is wide variation in the relative values patients place on preventing VTE recurrence </a:t>
            </a:r>
            <a:r>
              <a:rPr lang="en-US" sz="3127" dirty="0" err="1"/>
              <a:t>vs</a:t>
            </a:r>
            <a:r>
              <a:rPr lang="en-US" sz="3127" dirty="0"/>
              <a:t> stopping anticoagulant treatment</a:t>
            </a:r>
            <a:endParaRPr lang="en-US" sz="3544" dirty="0">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extLst/>
          </p:nvPr>
        </p:nvGraphicFramePr>
        <p:xfrm>
          <a:off x="1060080" y="2462265"/>
          <a:ext cx="8260504" cy="2859408"/>
        </p:xfrm>
        <a:graphic>
          <a:graphicData uri="http://schemas.openxmlformats.org/drawingml/2006/table">
            <a:tbl>
              <a:tblPr firstRow="1" bandRow="1">
                <a:tableStyleId>{5C22544A-7EE6-4342-B048-85BDC9FD1C3A}</a:tableStyleId>
              </a:tblPr>
              <a:tblGrid>
                <a:gridCol w="4130252">
                  <a:extLst>
                    <a:ext uri="{9D8B030D-6E8A-4147-A177-3AD203B41FA5}">
                      <a16:colId xmlns:a16="http://schemas.microsoft.com/office/drawing/2014/main" val="20000"/>
                    </a:ext>
                  </a:extLst>
                </a:gridCol>
                <a:gridCol w="4130252">
                  <a:extLst>
                    <a:ext uri="{9D8B030D-6E8A-4147-A177-3AD203B41FA5}">
                      <a16:colId xmlns:a16="http://schemas.microsoft.com/office/drawing/2014/main" val="20001"/>
                    </a:ext>
                  </a:extLst>
                </a:gridCol>
              </a:tblGrid>
              <a:tr h="476568">
                <a:tc>
                  <a:txBody>
                    <a:bodyPr/>
                    <a:lstStyle/>
                    <a:p>
                      <a:r>
                        <a:rPr lang="en-US" sz="2500" dirty="0" smtClean="0">
                          <a:solidFill>
                            <a:srgbClr val="FF0000"/>
                          </a:solidFill>
                        </a:rPr>
                        <a:t>Preference</a:t>
                      </a:r>
                      <a:r>
                        <a:rPr lang="en-US" sz="2500" baseline="0" dirty="0" smtClean="0">
                          <a:solidFill>
                            <a:srgbClr val="FF0000"/>
                          </a:solidFill>
                        </a:rPr>
                        <a:t> </a:t>
                      </a:r>
                      <a:endParaRPr lang="en-US" sz="2500" dirty="0">
                        <a:solidFill>
                          <a:srgbClr val="FF0000"/>
                        </a:solidFill>
                      </a:endParaRPr>
                    </a:p>
                  </a:txBody>
                  <a:tcPr marL="95314" marR="95314" marT="47657" marB="47657"/>
                </a:tc>
                <a:tc>
                  <a:txBody>
                    <a:bodyPr/>
                    <a:lstStyle/>
                    <a:p>
                      <a:r>
                        <a:rPr lang="en-US" sz="2500" dirty="0" smtClean="0">
                          <a:solidFill>
                            <a:srgbClr val="FF0000"/>
                          </a:solidFill>
                        </a:rPr>
                        <a:t>%</a:t>
                      </a:r>
                      <a:r>
                        <a:rPr lang="en-US" sz="2500" baseline="0" dirty="0" smtClean="0">
                          <a:solidFill>
                            <a:srgbClr val="FF0000"/>
                          </a:solidFill>
                        </a:rPr>
                        <a:t> of patients (n = 118)</a:t>
                      </a:r>
                      <a:endParaRPr lang="en-US" sz="2500" dirty="0">
                        <a:solidFill>
                          <a:srgbClr val="FF0000"/>
                        </a:solidFill>
                      </a:endParaRPr>
                    </a:p>
                  </a:txBody>
                  <a:tcPr marL="95314" marR="95314" marT="47657" marB="47657"/>
                </a:tc>
                <a:extLst>
                  <a:ext uri="{0D108BD9-81ED-4DB2-BD59-A6C34878D82A}">
                    <a16:rowId xmlns:a16="http://schemas.microsoft.com/office/drawing/2014/main" val="10000"/>
                  </a:ext>
                </a:extLst>
              </a:tr>
              <a:tr h="476568">
                <a:tc>
                  <a:txBody>
                    <a:bodyPr/>
                    <a:lstStyle/>
                    <a:p>
                      <a:r>
                        <a:rPr lang="en-US" sz="2500" dirty="0" smtClean="0"/>
                        <a:t>Stop regardless of risk</a:t>
                      </a:r>
                      <a:endParaRPr lang="en-US" sz="2500" dirty="0"/>
                    </a:p>
                  </a:txBody>
                  <a:tcPr marL="95314" marR="95314" marT="47657" marB="47657"/>
                </a:tc>
                <a:tc>
                  <a:txBody>
                    <a:bodyPr/>
                    <a:lstStyle/>
                    <a:p>
                      <a:r>
                        <a:rPr lang="en-US" sz="2500" dirty="0" smtClean="0"/>
                        <a:t>25%</a:t>
                      </a:r>
                      <a:endParaRPr lang="en-US" sz="2500" dirty="0"/>
                    </a:p>
                  </a:txBody>
                  <a:tcPr marL="95314" marR="95314" marT="47657" marB="47657"/>
                </a:tc>
                <a:extLst>
                  <a:ext uri="{0D108BD9-81ED-4DB2-BD59-A6C34878D82A}">
                    <a16:rowId xmlns:a16="http://schemas.microsoft.com/office/drawing/2014/main" val="10001"/>
                  </a:ext>
                </a:extLst>
              </a:tr>
              <a:tr h="476568">
                <a:tc>
                  <a:txBody>
                    <a:bodyPr/>
                    <a:lstStyle/>
                    <a:p>
                      <a:r>
                        <a:rPr lang="en-US" sz="2500" dirty="0" smtClean="0"/>
                        <a:t>Stop if ≤15% risk</a:t>
                      </a:r>
                      <a:endParaRPr lang="en-US" sz="2500" dirty="0"/>
                    </a:p>
                  </a:txBody>
                  <a:tcPr marL="95314" marR="95314" marT="47657" marB="47657"/>
                </a:tc>
                <a:tc>
                  <a:txBody>
                    <a:bodyPr/>
                    <a:lstStyle/>
                    <a:p>
                      <a:r>
                        <a:rPr lang="en-US" sz="2500" dirty="0" smtClean="0"/>
                        <a:t>8%</a:t>
                      </a:r>
                      <a:endParaRPr lang="en-US" sz="2500" dirty="0"/>
                    </a:p>
                  </a:txBody>
                  <a:tcPr marL="95314" marR="95314" marT="47657" marB="47657"/>
                </a:tc>
                <a:extLst>
                  <a:ext uri="{0D108BD9-81ED-4DB2-BD59-A6C34878D82A}">
                    <a16:rowId xmlns:a16="http://schemas.microsoft.com/office/drawing/2014/main" val="10002"/>
                  </a:ext>
                </a:extLst>
              </a:tr>
              <a:tr h="476568">
                <a:tc>
                  <a:txBody>
                    <a:bodyPr/>
                    <a:lstStyle/>
                    <a:p>
                      <a:r>
                        <a:rPr lang="en-US" sz="2500" dirty="0" smtClean="0"/>
                        <a:t>Stop if ≤ 10% risk</a:t>
                      </a:r>
                      <a:endParaRPr lang="en-US" sz="2500" dirty="0"/>
                    </a:p>
                  </a:txBody>
                  <a:tcPr marL="95314" marR="95314" marT="47657" marB="47657"/>
                </a:tc>
                <a:tc>
                  <a:txBody>
                    <a:bodyPr/>
                    <a:lstStyle/>
                    <a:p>
                      <a:r>
                        <a:rPr lang="en-US" sz="2500" dirty="0" smtClean="0"/>
                        <a:t>23%</a:t>
                      </a:r>
                      <a:endParaRPr lang="en-US" sz="2500" dirty="0"/>
                    </a:p>
                  </a:txBody>
                  <a:tcPr marL="95314" marR="95314" marT="47657" marB="47657"/>
                </a:tc>
                <a:extLst>
                  <a:ext uri="{0D108BD9-81ED-4DB2-BD59-A6C34878D82A}">
                    <a16:rowId xmlns:a16="http://schemas.microsoft.com/office/drawing/2014/main" val="10003"/>
                  </a:ext>
                </a:extLst>
              </a:tr>
              <a:tr h="476568">
                <a:tc>
                  <a:txBody>
                    <a:bodyPr/>
                    <a:lstStyle/>
                    <a:p>
                      <a:r>
                        <a:rPr lang="en-US" sz="2500" dirty="0" smtClean="0"/>
                        <a:t>Stop if ≤ 5% risk</a:t>
                      </a:r>
                      <a:endParaRPr lang="en-US" sz="2500" dirty="0"/>
                    </a:p>
                  </a:txBody>
                  <a:tcPr marL="95314" marR="95314" marT="47657" marB="47657"/>
                </a:tc>
                <a:tc>
                  <a:txBody>
                    <a:bodyPr/>
                    <a:lstStyle/>
                    <a:p>
                      <a:r>
                        <a:rPr lang="en-US" sz="2500" dirty="0" smtClean="0"/>
                        <a:t>21%</a:t>
                      </a:r>
                      <a:endParaRPr lang="en-US" sz="2500" dirty="0"/>
                    </a:p>
                  </a:txBody>
                  <a:tcPr marL="95314" marR="95314" marT="47657" marB="47657"/>
                </a:tc>
                <a:extLst>
                  <a:ext uri="{0D108BD9-81ED-4DB2-BD59-A6C34878D82A}">
                    <a16:rowId xmlns:a16="http://schemas.microsoft.com/office/drawing/2014/main" val="10004"/>
                  </a:ext>
                </a:extLst>
              </a:tr>
              <a:tr h="476568">
                <a:tc>
                  <a:txBody>
                    <a:bodyPr/>
                    <a:lstStyle/>
                    <a:p>
                      <a:r>
                        <a:rPr lang="en-US" sz="2500" dirty="0" smtClean="0"/>
                        <a:t>Continue regardless of risk</a:t>
                      </a:r>
                      <a:endParaRPr lang="en-US" sz="2500" dirty="0"/>
                    </a:p>
                  </a:txBody>
                  <a:tcPr marL="95314" marR="95314" marT="47657" marB="47657"/>
                </a:tc>
                <a:tc>
                  <a:txBody>
                    <a:bodyPr/>
                    <a:lstStyle/>
                    <a:p>
                      <a:r>
                        <a:rPr lang="en-US" sz="2500" dirty="0" smtClean="0"/>
                        <a:t>23%</a:t>
                      </a:r>
                      <a:endParaRPr lang="en-US" sz="2500" dirty="0"/>
                    </a:p>
                  </a:txBody>
                  <a:tcPr marL="95314" marR="95314" marT="47657" marB="47657"/>
                </a:tc>
                <a:extLst>
                  <a:ext uri="{0D108BD9-81ED-4DB2-BD59-A6C34878D82A}">
                    <a16:rowId xmlns:a16="http://schemas.microsoft.com/office/drawing/2014/main" val="10005"/>
                  </a:ext>
                </a:extLst>
              </a:tr>
            </a:tbl>
          </a:graphicData>
        </a:graphic>
      </p:graphicFrame>
      <p:sp>
        <p:nvSpPr>
          <p:cNvPr id="5" name="TextBox 4"/>
          <p:cNvSpPr txBox="1"/>
          <p:nvPr/>
        </p:nvSpPr>
        <p:spPr>
          <a:xfrm>
            <a:off x="5825763" y="6592519"/>
            <a:ext cx="3794205" cy="384798"/>
          </a:xfrm>
          <a:prstGeom prst="rect">
            <a:avLst/>
          </a:prstGeom>
          <a:noFill/>
        </p:spPr>
        <p:txBody>
          <a:bodyPr wrap="none" lIns="95199" tIns="47600" rIns="95199" bIns="47600" rtlCol="0">
            <a:spAutoFit/>
          </a:bodyPr>
          <a:lstStyle/>
          <a:p>
            <a:pPr defTabSz="949893" eaLnBrk="1" fontAlgn="auto" hangingPunct="1">
              <a:spcBef>
                <a:spcPts val="0"/>
              </a:spcBef>
              <a:spcAft>
                <a:spcPts val="0"/>
              </a:spcAft>
            </a:pPr>
            <a:r>
              <a:rPr lang="en-US" sz="1876" i="1" dirty="0" err="1">
                <a:solidFill>
                  <a:srgbClr val="FFFFFF"/>
                </a:solidFill>
                <a:latin typeface="Arial"/>
              </a:rPr>
              <a:t>Thromb</a:t>
            </a:r>
            <a:r>
              <a:rPr lang="en-US" sz="1876" i="1" dirty="0">
                <a:solidFill>
                  <a:srgbClr val="FFFFFF"/>
                </a:solidFill>
                <a:latin typeface="Arial"/>
              </a:rPr>
              <a:t> </a:t>
            </a:r>
            <a:r>
              <a:rPr lang="en-US" sz="1876" i="1" dirty="0" err="1">
                <a:solidFill>
                  <a:srgbClr val="FFFFFF"/>
                </a:solidFill>
                <a:latin typeface="Arial"/>
              </a:rPr>
              <a:t>Haemost</a:t>
            </a:r>
            <a:r>
              <a:rPr lang="en-US" sz="1876" i="1" dirty="0">
                <a:solidFill>
                  <a:srgbClr val="FFFFFF"/>
                </a:solidFill>
                <a:latin typeface="Arial"/>
              </a:rPr>
              <a:t> 2004; 92:1336</a:t>
            </a:r>
          </a:p>
        </p:txBody>
      </p:sp>
    </p:spTree>
    <p:extLst>
      <p:ext uri="{BB962C8B-B14F-4D97-AF65-F5344CB8AC3E}">
        <p14:creationId xmlns:p14="http://schemas.microsoft.com/office/powerpoint/2010/main" val="402070534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587" dirty="0">
                <a:effectLst>
                  <a:outerShdw blurRad="38100" dist="38100" dir="2700000" algn="tl">
                    <a:srgbClr val="000000">
                      <a:alpha val="43137"/>
                    </a:srgbClr>
                  </a:outerShdw>
                </a:effectLst>
              </a:rPr>
              <a:t>Summary</a:t>
            </a:r>
          </a:p>
        </p:txBody>
      </p:sp>
      <p:sp>
        <p:nvSpPr>
          <p:cNvPr id="3" name="Content Placeholder 2"/>
          <p:cNvSpPr>
            <a:spLocks noGrp="1"/>
          </p:cNvSpPr>
          <p:nvPr>
            <p:ph idx="1"/>
          </p:nvPr>
        </p:nvSpPr>
        <p:spPr>
          <a:xfrm>
            <a:off x="980654" y="1111991"/>
            <a:ext cx="8376918" cy="5877666"/>
          </a:xfrm>
        </p:spPr>
        <p:txBody>
          <a:bodyPr/>
          <a:lstStyle/>
          <a:p>
            <a:r>
              <a:rPr lang="en-US" sz="2502" dirty="0"/>
              <a:t>3 months of standard anticoagulant therapy is adequate for most patients with a first episode of VTE</a:t>
            </a:r>
          </a:p>
          <a:p>
            <a:r>
              <a:rPr lang="en-US" sz="2502" dirty="0"/>
              <a:t>The decision to prolong therapy should take into account:</a:t>
            </a:r>
          </a:p>
          <a:p>
            <a:pPr lvl="1"/>
            <a:r>
              <a:rPr lang="en-US" sz="2502" dirty="0"/>
              <a:t>VTE recurrence risk</a:t>
            </a:r>
          </a:p>
          <a:p>
            <a:pPr lvl="1"/>
            <a:r>
              <a:rPr lang="en-US" sz="2502" dirty="0"/>
              <a:t>Bleeding risk</a:t>
            </a:r>
          </a:p>
          <a:p>
            <a:pPr lvl="1"/>
            <a:r>
              <a:rPr lang="en-US" sz="2502" dirty="0"/>
              <a:t>Patient preference</a:t>
            </a:r>
          </a:p>
          <a:p>
            <a:r>
              <a:rPr lang="en-US" sz="2502" dirty="0"/>
              <a:t>An oral direct </a:t>
            </a:r>
            <a:r>
              <a:rPr lang="en-US" sz="2502" dirty="0" err="1"/>
              <a:t>Xa</a:t>
            </a:r>
            <a:r>
              <a:rPr lang="en-US" sz="2502" dirty="0"/>
              <a:t> inhibitor may be preferable for long-term treatment for selected patients</a:t>
            </a:r>
          </a:p>
          <a:p>
            <a:r>
              <a:rPr lang="en-US" sz="2502" dirty="0"/>
              <a:t>LMWH is superior to warfarin in cancer patients</a:t>
            </a:r>
          </a:p>
          <a:p>
            <a:r>
              <a:rPr lang="en-US" sz="2502" dirty="0"/>
              <a:t>Aspirin is safer, but less effective, than warfarin for secondary prevention of VTE</a:t>
            </a:r>
          </a:p>
        </p:txBody>
      </p:sp>
    </p:spTree>
    <p:extLst>
      <p:ext uri="{BB962C8B-B14F-4D97-AF65-F5344CB8AC3E}">
        <p14:creationId xmlns:p14="http://schemas.microsoft.com/office/powerpoint/2010/main" val="6298978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000000"/>
                </a:outerShdw>
              </a:effectLst>
            </a14:hiddenEffects>
          </a:ext>
        </a:extLst>
      </a:spPr>
      <a:bodyPr vert="horz" wrap="square" lIns="0" tIns="0" rIns="0" bIns="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rgbClr val="FFFFFF"/>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000000"/>
                </a:outerShdw>
              </a:effectLst>
            </a14:hiddenEffects>
          </a:ext>
        </a:extLst>
      </a:spPr>
      <a:bodyPr vert="horz" wrap="square" lIns="0" tIns="0" rIns="0" bIns="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rgbClr val="FFFFFF"/>
            </a:solidFill>
            <a:effectLst/>
            <a:latin typeface="Arial"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EWtemplate1">
  <a:themeElements>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W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Wtemplat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Wtemplat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Wtemplat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Wtemplat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Wtemplat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Wtemplat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5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4.xml><?xml version="1.0" encoding="utf-8"?>
<a:themeOverride xmlns:a="http://schemas.openxmlformats.org/drawingml/2006/main">
  <a:clrScheme name="EWtemplat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C:\Documents and Settings\williams\Application Data\Microsoft\Templates\EWtemplate1.pot</Template>
  <TotalTime>3924</TotalTime>
  <Words>3727</Words>
  <Application>Microsoft Office PowerPoint</Application>
  <PresentationFormat>Custom</PresentationFormat>
  <Paragraphs>552</Paragraphs>
  <Slides>65</Slides>
  <Notes>47</Notes>
  <HiddenSlides>0</HiddenSlides>
  <MMClips>0</MMClips>
  <ScaleCrop>false</ScaleCrop>
  <HeadingPairs>
    <vt:vector size="6" baseType="variant">
      <vt:variant>
        <vt:lpstr>Fonts Used</vt:lpstr>
      </vt:variant>
      <vt:variant>
        <vt:i4>7</vt:i4>
      </vt:variant>
      <vt:variant>
        <vt:lpstr>Theme</vt:lpstr>
      </vt:variant>
      <vt:variant>
        <vt:i4>11</vt:i4>
      </vt:variant>
      <vt:variant>
        <vt:lpstr>Slide Titles</vt:lpstr>
      </vt:variant>
      <vt:variant>
        <vt:i4>65</vt:i4>
      </vt:variant>
    </vt:vector>
  </HeadingPairs>
  <TitlesOfParts>
    <vt:vector size="83" baseType="lpstr">
      <vt:lpstr>ＭＳ Ｐゴシック</vt:lpstr>
      <vt:lpstr>AdvPSSXB</vt:lpstr>
      <vt:lpstr>Arial</vt:lpstr>
      <vt:lpstr>Calibri</vt:lpstr>
      <vt:lpstr>Courier New</vt:lpstr>
      <vt:lpstr>Times New Roman</vt:lpstr>
      <vt:lpstr>Wingdings</vt:lpstr>
      <vt:lpstr>EWtemplate1</vt:lpstr>
      <vt:lpstr>1_EWtemplate1</vt:lpstr>
      <vt:lpstr>1_Blank Presentation</vt:lpstr>
      <vt:lpstr>blank</vt:lpstr>
      <vt:lpstr>3_EWtemplate1</vt:lpstr>
      <vt:lpstr>5_EWtemplate1</vt:lpstr>
      <vt:lpstr>2_EWtemplate1</vt:lpstr>
      <vt:lpstr>6_EWtemplate1</vt:lpstr>
      <vt:lpstr>7_EWtemplate1</vt:lpstr>
      <vt:lpstr>5_blank</vt:lpstr>
      <vt:lpstr>1_blank</vt:lpstr>
      <vt:lpstr>Primary and Secondary Prevention of Venous Thromboembolism</vt:lpstr>
      <vt:lpstr>Objectives</vt:lpstr>
      <vt:lpstr>Primary prevention of VTE</vt:lpstr>
      <vt:lpstr>RATIONALE FOR THROMBOPROPHYLAXIS IN HOSPITALIZED PATIENTS</vt:lpstr>
      <vt:lpstr>RISK FACTORS FOR VTE</vt:lpstr>
      <vt:lpstr>Hypercoagulable states</vt:lpstr>
      <vt:lpstr>RISK OF DVT IN HOSPITALIZED PATIENTS NOT RECEIVING PROPHYLAXIS</vt:lpstr>
      <vt:lpstr>DRUG REGIMENS TO PREVENT VTE</vt:lpstr>
      <vt:lpstr>PowerPoint Presentation</vt:lpstr>
      <vt:lpstr>Unfractionated vs LMW Heparin</vt:lpstr>
      <vt:lpstr>LMWH vs unfractionated heparin prophylaxis</vt:lpstr>
      <vt:lpstr>PowerPoint Presentation</vt:lpstr>
      <vt:lpstr>Switching from UFH to LMWH as the preferred agent for VTE prevention and treatment reduced incidence of HIT with thrombosis by 91%</vt:lpstr>
      <vt:lpstr>MECHANICAL THROMBOPROPHYLAXIS</vt:lpstr>
      <vt:lpstr>Thromboprophylaxis in acutely ill medical patients 2012 ACCP recommendations</vt:lpstr>
      <vt:lpstr>VTE Risk in Surgery: Rogers Score</vt:lpstr>
      <vt:lpstr>VTE Risk in Surgery: Caprini Score</vt:lpstr>
      <vt:lpstr>VTE Risk in Surgery</vt:lpstr>
      <vt:lpstr>Thromboprophylaxis in non-orthopedic surgical patients 2012 ACCP recommendations</vt:lpstr>
      <vt:lpstr>Thromboprophylaxis in non-orthopedic surgical patients 2012 ACCP recommendations (2)</vt:lpstr>
      <vt:lpstr>Thromboprophylaxis in orthopedic surgical patients 2012 ACCP recommendations</vt:lpstr>
      <vt:lpstr>Prolonged Thromboprophylaxis Decreases VTE Risk in Major Orthopedic Surgery </vt:lpstr>
      <vt:lpstr>KNEE ARTHROSCOPY</vt:lpstr>
      <vt:lpstr>Variables That Should Be Considered In Choice Of Thromboprophylaxis 2012 ACCP recommendations</vt:lpstr>
      <vt:lpstr>UW VTE prevention initiative</vt:lpstr>
      <vt:lpstr>Secondary prevention of VTE</vt:lpstr>
      <vt:lpstr>Direct oral anticoagulants (DOACs) for treatment and secondary prevention of VTE</vt:lpstr>
      <vt:lpstr>DOACs</vt:lpstr>
      <vt:lpstr>Efficacy of DOACs for treatment of acute VTE is comparable to warfarin meta-analysis of phase 3 trials</vt:lpstr>
      <vt:lpstr>Safety of DOACs for treatment of acute VTE is superior to warfarin meta-analysis of phase 3 trials</vt:lpstr>
      <vt:lpstr>DOACs for treatment of VTE</vt:lpstr>
      <vt:lpstr>How long to treat?</vt:lpstr>
      <vt:lpstr>3 months of anticoagulant treatment is both necessary and sufficient for most patients after a first episode of VTE</vt:lpstr>
      <vt:lpstr>PowerPoint Presentation</vt:lpstr>
      <vt:lpstr>Extending treatment beyond 3 months does not significantly reduce the rate of recurrence after first episode of VTE Pooled data from 7 randomized trials</vt:lpstr>
      <vt:lpstr>Patients with a high risk of recurrent VTE may benefit from prolonged anticoagulant treatment</vt:lpstr>
      <vt:lpstr>VTE recurs at a rate of about 5% per year within 5 years of the initial episode</vt:lpstr>
      <vt:lpstr>Risk factors for VTE recurrence</vt:lpstr>
      <vt:lpstr>Unprovoked VTE is associated with a high recurrence rate</vt:lpstr>
      <vt:lpstr>VTE associated with “minor” provoking factor has a relatively high recurrence rate Retrospective analysis of Einstein trial data</vt:lpstr>
      <vt:lpstr>Recurrence rate of unprovoked VTE remains high for many years</vt:lpstr>
      <vt:lpstr>Long term recurrence risk is highest for proximal DVT and PE</vt:lpstr>
      <vt:lpstr>PowerPoint Presentation</vt:lpstr>
      <vt:lpstr>Cancer patients have a high risk of recurrent VTE</vt:lpstr>
      <vt:lpstr>Inflammatory bowel disease increases VTE recurrence risk</vt:lpstr>
      <vt:lpstr>Men have a higher VTE recurrence risk  than women</vt:lpstr>
      <vt:lpstr>20-year recurrence rate twice as high for men than women</vt:lpstr>
      <vt:lpstr>Estrogen-related VTE has a low risk of recurrence</vt:lpstr>
      <vt:lpstr>IVC filters increase the risk of recurrent DVT</vt:lpstr>
      <vt:lpstr>The presence of inherited thrombophilia does not significantly increase VTE recurrence risk</vt:lpstr>
      <vt:lpstr>Antiphospholipid antibodies and VTE recurrence risk</vt:lpstr>
      <vt:lpstr>Elevated D-dimer level one month after stopping anticoagulation predicts higher VTE recurrence risk</vt:lpstr>
      <vt:lpstr>What is the bleeding risk with anticoagulant therapy?</vt:lpstr>
      <vt:lpstr>Risk factors for anticoagulant-related bleeding</vt:lpstr>
      <vt:lpstr>How high does the risk of recurrent VTE need to be to justify prolonged anticoagulant therapy? ACCP guidelines</vt:lpstr>
      <vt:lpstr>Cumulative risk of recurrent VTE + major bleeding  with standard vs extended anticoagulant therapy  (24 mo vs 6 mo) after first unprovoked PE</vt:lpstr>
      <vt:lpstr>Selected patients may benefit from treatment with a non-warfarin anticoagulant</vt:lpstr>
      <vt:lpstr>Alternatives to warfarin for prolonged anticoagulation</vt:lpstr>
      <vt:lpstr>Standard warfarin Rx better than low intensity Rx for secondary prevention of VTE</vt:lpstr>
      <vt:lpstr>Poor anticoagulation control increases the risk of VTE recurrence</vt:lpstr>
      <vt:lpstr>Low dose rivaroxaban or apixaban for extended treatment of VTE</vt:lpstr>
      <vt:lpstr>Aspirin is moderately effective in preventing VTE recurrence with a low risk of bleeding </vt:lpstr>
      <vt:lpstr>Patient preference must be considered when deciding whether or not to prolong the course of anticoagulation</vt:lpstr>
      <vt:lpstr>There is wide variation in the relative values patients place on preventing VTE recurrence vs stopping anticoagulant treatment</vt:lpstr>
      <vt:lpstr>Summary</vt:lpstr>
    </vt:vector>
  </TitlesOfParts>
  <Company>Dept of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Prevention and Treatment of VTE</dc:title>
  <dc:creator>Eliot Williams</dc:creator>
  <cp:lastModifiedBy>Eliot Williams</cp:lastModifiedBy>
  <cp:revision>150</cp:revision>
  <cp:lastPrinted>2011-02-23T19:31:02Z</cp:lastPrinted>
  <dcterms:created xsi:type="dcterms:W3CDTF">2005-07-19T19:50:09Z</dcterms:created>
  <dcterms:modified xsi:type="dcterms:W3CDTF">2022-04-28T15:16:16Z</dcterms:modified>
</cp:coreProperties>
</file>