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702" r:id="rId2"/>
    <p:sldMasterId id="2147483738" r:id="rId3"/>
    <p:sldMasterId id="2147483808" r:id="rId4"/>
    <p:sldMasterId id="2147483820" r:id="rId5"/>
    <p:sldMasterId id="2147483832" r:id="rId6"/>
    <p:sldMasterId id="2147483844" r:id="rId7"/>
    <p:sldMasterId id="2147483858" r:id="rId8"/>
  </p:sldMasterIdLst>
  <p:notesMasterIdLst>
    <p:notesMasterId r:id="rId53"/>
  </p:notesMasterIdLst>
  <p:sldIdLst>
    <p:sldId id="256" r:id="rId9"/>
    <p:sldId id="330" r:id="rId10"/>
    <p:sldId id="257" r:id="rId11"/>
    <p:sldId id="347" r:id="rId12"/>
    <p:sldId id="268" r:id="rId13"/>
    <p:sldId id="259" r:id="rId14"/>
    <p:sldId id="261" r:id="rId15"/>
    <p:sldId id="262" r:id="rId16"/>
    <p:sldId id="260" r:id="rId17"/>
    <p:sldId id="301" r:id="rId18"/>
    <p:sldId id="346" r:id="rId19"/>
    <p:sldId id="350" r:id="rId20"/>
    <p:sldId id="264" r:id="rId21"/>
    <p:sldId id="349" r:id="rId22"/>
    <p:sldId id="329" r:id="rId23"/>
    <p:sldId id="265" r:id="rId24"/>
    <p:sldId id="331" r:id="rId25"/>
    <p:sldId id="332" r:id="rId26"/>
    <p:sldId id="312" r:id="rId27"/>
    <p:sldId id="348" r:id="rId28"/>
    <p:sldId id="267" r:id="rId29"/>
    <p:sldId id="275" r:id="rId30"/>
    <p:sldId id="276" r:id="rId31"/>
    <p:sldId id="320" r:id="rId32"/>
    <p:sldId id="351" r:id="rId33"/>
    <p:sldId id="306" r:id="rId34"/>
    <p:sldId id="321" r:id="rId35"/>
    <p:sldId id="322" r:id="rId36"/>
    <p:sldId id="340" r:id="rId37"/>
    <p:sldId id="341" r:id="rId38"/>
    <p:sldId id="339" r:id="rId39"/>
    <p:sldId id="337" r:id="rId40"/>
    <p:sldId id="338" r:id="rId41"/>
    <p:sldId id="307" r:id="rId42"/>
    <p:sldId id="302" r:id="rId43"/>
    <p:sldId id="335" r:id="rId44"/>
    <p:sldId id="336" r:id="rId45"/>
    <p:sldId id="279" r:id="rId46"/>
    <p:sldId id="280" r:id="rId47"/>
    <p:sldId id="327" r:id="rId48"/>
    <p:sldId id="328" r:id="rId49"/>
    <p:sldId id="315" r:id="rId50"/>
    <p:sldId id="313" r:id="rId51"/>
    <p:sldId id="298" r:id="rId5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27" charset="-128"/>
        <a:cs typeface="+mn-cs"/>
      </a:defRPr>
    </a:lvl1pPr>
    <a:lvl2pPr marL="456658" algn="l" rtl="0" eaLnBrk="0" fontAlgn="base" hangingPunct="0">
      <a:spcBef>
        <a:spcPct val="0"/>
      </a:spcBef>
      <a:spcAft>
        <a:spcPct val="0"/>
      </a:spcAft>
      <a:defRPr sz="2400" kern="1200">
        <a:solidFill>
          <a:schemeClr val="tx1"/>
        </a:solidFill>
        <a:latin typeface="Arial" charset="0"/>
        <a:ea typeface="ＭＳ Ｐゴシック" pitchFamily="27" charset="-128"/>
        <a:cs typeface="+mn-cs"/>
      </a:defRPr>
    </a:lvl2pPr>
    <a:lvl3pPr marL="913315" algn="l" rtl="0" eaLnBrk="0" fontAlgn="base" hangingPunct="0">
      <a:spcBef>
        <a:spcPct val="0"/>
      </a:spcBef>
      <a:spcAft>
        <a:spcPct val="0"/>
      </a:spcAft>
      <a:defRPr sz="2400" kern="1200">
        <a:solidFill>
          <a:schemeClr val="tx1"/>
        </a:solidFill>
        <a:latin typeface="Arial" charset="0"/>
        <a:ea typeface="ＭＳ Ｐゴシック" pitchFamily="27" charset="-128"/>
        <a:cs typeface="+mn-cs"/>
      </a:defRPr>
    </a:lvl3pPr>
    <a:lvl4pPr marL="1369970" algn="l" rtl="0" eaLnBrk="0" fontAlgn="base" hangingPunct="0">
      <a:spcBef>
        <a:spcPct val="0"/>
      </a:spcBef>
      <a:spcAft>
        <a:spcPct val="0"/>
      </a:spcAft>
      <a:defRPr sz="2400" kern="1200">
        <a:solidFill>
          <a:schemeClr val="tx1"/>
        </a:solidFill>
        <a:latin typeface="Arial" charset="0"/>
        <a:ea typeface="ＭＳ Ｐゴシック" pitchFamily="27" charset="-128"/>
        <a:cs typeface="+mn-cs"/>
      </a:defRPr>
    </a:lvl4pPr>
    <a:lvl5pPr marL="1826629" algn="l" rtl="0" eaLnBrk="0" fontAlgn="base" hangingPunct="0">
      <a:spcBef>
        <a:spcPct val="0"/>
      </a:spcBef>
      <a:spcAft>
        <a:spcPct val="0"/>
      </a:spcAft>
      <a:defRPr sz="2400" kern="1200">
        <a:solidFill>
          <a:schemeClr val="tx1"/>
        </a:solidFill>
        <a:latin typeface="Arial" charset="0"/>
        <a:ea typeface="ＭＳ Ｐゴシック" pitchFamily="27" charset="-128"/>
        <a:cs typeface="+mn-cs"/>
      </a:defRPr>
    </a:lvl5pPr>
    <a:lvl6pPr marL="2283283" algn="l" defTabSz="913315" rtl="0" eaLnBrk="1" latinLnBrk="0" hangingPunct="1">
      <a:defRPr sz="2400" kern="1200">
        <a:solidFill>
          <a:schemeClr val="tx1"/>
        </a:solidFill>
        <a:latin typeface="Arial" charset="0"/>
        <a:ea typeface="ＭＳ Ｐゴシック" pitchFamily="27" charset="-128"/>
        <a:cs typeface="+mn-cs"/>
      </a:defRPr>
    </a:lvl6pPr>
    <a:lvl7pPr marL="2739943" algn="l" defTabSz="913315" rtl="0" eaLnBrk="1" latinLnBrk="0" hangingPunct="1">
      <a:defRPr sz="2400" kern="1200">
        <a:solidFill>
          <a:schemeClr val="tx1"/>
        </a:solidFill>
        <a:latin typeface="Arial" charset="0"/>
        <a:ea typeface="ＭＳ Ｐゴシック" pitchFamily="27" charset="-128"/>
        <a:cs typeface="+mn-cs"/>
      </a:defRPr>
    </a:lvl7pPr>
    <a:lvl8pPr marL="3196597" algn="l" defTabSz="913315" rtl="0" eaLnBrk="1" latinLnBrk="0" hangingPunct="1">
      <a:defRPr sz="2400" kern="1200">
        <a:solidFill>
          <a:schemeClr val="tx1"/>
        </a:solidFill>
        <a:latin typeface="Arial" charset="0"/>
        <a:ea typeface="ＭＳ Ｐゴシック" pitchFamily="27" charset="-128"/>
        <a:cs typeface="+mn-cs"/>
      </a:defRPr>
    </a:lvl8pPr>
    <a:lvl9pPr marL="3653255" algn="l" defTabSz="913315" rtl="0" eaLnBrk="1" latinLnBrk="0" hangingPunct="1">
      <a:defRPr sz="2400" kern="1200">
        <a:solidFill>
          <a:schemeClr val="tx1"/>
        </a:solidFill>
        <a:latin typeface="Arial" charset="0"/>
        <a:ea typeface="ＭＳ Ｐゴシック" pitchFamily="27"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40" autoAdjust="0"/>
  </p:normalViewPr>
  <p:slideViewPr>
    <p:cSldViewPr>
      <p:cViewPr varScale="1">
        <p:scale>
          <a:sx n="154" d="100"/>
          <a:sy n="154" d="100"/>
        </p:scale>
        <p:origin x="2004" y="17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pitchFamily="-107" charset="0"/>
                <a:ea typeface="ＭＳ Ｐゴシック" pitchFamily="-107" charset="-128"/>
                <a:cs typeface="ＭＳ Ｐゴシック" pitchFamily="-107" charset="-128"/>
              </a:defRPr>
            </a:lvl1pPr>
          </a:lstStyle>
          <a:p>
            <a:pPr>
              <a:defRPr/>
            </a:pPr>
            <a:endParaRPr lang="en-US"/>
          </a:p>
        </p:txBody>
      </p:sp>
      <p:sp>
        <p:nvSpPr>
          <p:cNvPr id="921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pitchFamily="-107" charset="0"/>
                <a:ea typeface="ＭＳ Ｐゴシック" pitchFamily="-107" charset="-128"/>
                <a:cs typeface="ＭＳ Ｐゴシック" pitchFamily="-107" charset="-128"/>
              </a:defRPr>
            </a:lvl1pPr>
          </a:lstStyle>
          <a:p>
            <a:pPr>
              <a:defRPr/>
            </a:pPr>
            <a:endParaRPr lang="en-US"/>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22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107" charset="0"/>
                <a:ea typeface="ＭＳ Ｐゴシック" pitchFamily="-107" charset="-128"/>
                <a:cs typeface="ＭＳ Ｐゴシック" pitchFamily="-107" charset="-128"/>
              </a:defRPr>
            </a:lvl1pPr>
          </a:lstStyle>
          <a:p>
            <a:pPr>
              <a:defRPr/>
            </a:pPr>
            <a:endParaRPr lang="en-US"/>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C3D99C9F-0063-404A-8176-8E7B98CB5B1C}" type="slidenum">
              <a:rPr lang="en-US"/>
              <a:pPr/>
              <a:t>‹#›</a:t>
            </a:fld>
            <a:endParaRPr lang="en-US"/>
          </a:p>
        </p:txBody>
      </p:sp>
    </p:spTree>
    <p:extLst>
      <p:ext uri="{BB962C8B-B14F-4D97-AF65-F5344CB8AC3E}">
        <p14:creationId xmlns:p14="http://schemas.microsoft.com/office/powerpoint/2010/main" val="35011218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ＭＳ Ｐゴシック" pitchFamily="-112" charset="-128"/>
      </a:defRPr>
    </a:lvl1pPr>
    <a:lvl2pPr marL="456658"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2pPr>
    <a:lvl3pPr marL="913315"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3pPr>
    <a:lvl4pPr marL="1369970"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4pPr>
    <a:lvl5pPr marL="1826629" algn="l" rtl="0" eaLnBrk="0" fontAlgn="base" hangingPunct="0">
      <a:spcBef>
        <a:spcPct val="30000"/>
      </a:spcBef>
      <a:spcAft>
        <a:spcPct val="0"/>
      </a:spcAft>
      <a:defRPr sz="1200" kern="1200">
        <a:solidFill>
          <a:schemeClr val="tx1"/>
        </a:solidFill>
        <a:latin typeface="Arial" pitchFamily="-112" charset="0"/>
        <a:ea typeface="ＭＳ Ｐゴシック" pitchFamily="-112" charset="-128"/>
        <a:cs typeface="+mn-cs"/>
      </a:defRPr>
    </a:lvl5pPr>
    <a:lvl6pPr marL="2283283" algn="l" defTabSz="456658" rtl="0" eaLnBrk="1" latinLnBrk="0" hangingPunct="1">
      <a:defRPr sz="1200" kern="1200">
        <a:solidFill>
          <a:schemeClr val="tx1"/>
        </a:solidFill>
        <a:latin typeface="+mn-lt"/>
        <a:ea typeface="+mn-ea"/>
        <a:cs typeface="+mn-cs"/>
      </a:defRPr>
    </a:lvl6pPr>
    <a:lvl7pPr marL="2739943" algn="l" defTabSz="456658" rtl="0" eaLnBrk="1" latinLnBrk="0" hangingPunct="1">
      <a:defRPr sz="1200" kern="1200">
        <a:solidFill>
          <a:schemeClr val="tx1"/>
        </a:solidFill>
        <a:latin typeface="+mn-lt"/>
        <a:ea typeface="+mn-ea"/>
        <a:cs typeface="+mn-cs"/>
      </a:defRPr>
    </a:lvl7pPr>
    <a:lvl8pPr marL="3196597" algn="l" defTabSz="456658" rtl="0" eaLnBrk="1" latinLnBrk="0" hangingPunct="1">
      <a:defRPr sz="1200" kern="1200">
        <a:solidFill>
          <a:schemeClr val="tx1"/>
        </a:solidFill>
        <a:latin typeface="+mn-lt"/>
        <a:ea typeface="+mn-ea"/>
        <a:cs typeface="+mn-cs"/>
      </a:defRPr>
    </a:lvl8pPr>
    <a:lvl9pPr marL="3653255" algn="l" defTabSz="45665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A14424B0-5E33-4ADB-BCB1-10D9302FC2DE}" type="slidenum">
              <a:rPr lang="en-US" sz="1200"/>
              <a:pPr/>
              <a:t>1</a:t>
            </a:fld>
            <a:endParaRPr lang="en-US" sz="1200"/>
          </a:p>
        </p:txBody>
      </p:sp>
      <p:sp>
        <p:nvSpPr>
          <p:cNvPr id="38915" name="Rectangle 2"/>
          <p:cNvSpPr>
            <a:spLocks noGrp="1" noRot="1" noChangeAspect="1" noChangeArrowheads="1" noTextEdit="1"/>
          </p:cNvSpPr>
          <p:nvPr>
            <p:ph type="sldImg"/>
          </p:nvPr>
        </p:nvSpPr>
        <p:spPr>
          <a:xfrm>
            <a:off x="1143000" y="685800"/>
            <a:ext cx="4572000" cy="3429000"/>
          </a:xfrm>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charset="0"/>
                <a:ea typeface="ＭＳ Ｐゴシック" pitchFamily="27" charset="-128"/>
              </a:rPr>
              <a:t>This morning I am going to provide an overview of thrombotic disorders, the differences between the typical pathology of arterial and venous thrombosis, and spend some time on risk assessment, diagnosis, and treatment of VTE.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0900D10E-250B-4410-818E-C08105AA80AC}" type="slidenum">
              <a:rPr lang="en-US" sz="1200"/>
              <a:pPr/>
              <a:t>3</a:t>
            </a:fld>
            <a:endParaRPr lang="en-US" sz="1200"/>
          </a:p>
        </p:txBody>
      </p:sp>
      <p:sp>
        <p:nvSpPr>
          <p:cNvPr id="40963" name="Rectangle 2"/>
          <p:cNvSpPr>
            <a:spLocks noGrp="1" noRot="1" noChangeAspect="1" noChangeArrowheads="1" noTextEdit="1"/>
          </p:cNvSpPr>
          <p:nvPr>
            <p:ph type="sldImg"/>
          </p:nvPr>
        </p:nvSpPr>
        <p:spPr>
          <a:xfrm>
            <a:off x="1143000" y="685800"/>
            <a:ext cx="4572000" cy="3429000"/>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0900D10E-250B-4410-818E-C08105AA80AC}" type="slidenum">
              <a:rPr lang="en-US" sz="1200"/>
              <a:pPr/>
              <a:t>4</a:t>
            </a:fld>
            <a:endParaRPr lang="en-US" sz="1200"/>
          </a:p>
        </p:txBody>
      </p:sp>
      <p:sp>
        <p:nvSpPr>
          <p:cNvPr id="40963" name="Rectangle 2"/>
          <p:cNvSpPr>
            <a:spLocks noGrp="1" noRot="1" noChangeAspect="1" noChangeArrowheads="1" noTextEdit="1"/>
          </p:cNvSpPr>
          <p:nvPr>
            <p:ph type="sldImg"/>
          </p:nvPr>
        </p:nvSpPr>
        <p:spPr>
          <a:xfrm>
            <a:off x="1143000" y="685800"/>
            <a:ext cx="4572000" cy="3429000"/>
          </a:xfrm>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extLst>
      <p:ext uri="{BB962C8B-B14F-4D97-AF65-F5344CB8AC3E}">
        <p14:creationId xmlns:p14="http://schemas.microsoft.com/office/powerpoint/2010/main" val="2542558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ABD01FF9-6858-4988-BB63-5784A8983CA4}" type="slidenum">
              <a:rPr lang="en-US" sz="1200"/>
              <a:pPr/>
              <a:t>5</a:t>
            </a:fld>
            <a:endParaRPr lang="en-US" sz="1200"/>
          </a:p>
        </p:txBody>
      </p:sp>
      <p:sp>
        <p:nvSpPr>
          <p:cNvPr id="44035" name="Rectangle 2"/>
          <p:cNvSpPr>
            <a:spLocks noGrp="1" noRot="1" noChangeAspect="1" noChangeArrowheads="1" noTextEdit="1"/>
          </p:cNvSpPr>
          <p:nvPr>
            <p:ph type="sldImg"/>
          </p:nvPr>
        </p:nvSpPr>
        <p:spPr>
          <a:xfrm>
            <a:off x="1143000" y="685800"/>
            <a:ext cx="4572000" cy="3429000"/>
          </a:xfrm>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51FC7457-6D37-485E-A3E8-C2327F3A6C7D}" type="slidenum">
              <a:rPr lang="en-US" sz="1200"/>
              <a:pPr/>
              <a:t>6</a:t>
            </a:fld>
            <a:endParaRPr lang="en-US" sz="1200"/>
          </a:p>
        </p:txBody>
      </p:sp>
      <p:sp>
        <p:nvSpPr>
          <p:cNvPr id="51203" name="Rectangle 2"/>
          <p:cNvSpPr>
            <a:spLocks noGrp="1" noRot="1" noChangeAspect="1" noChangeArrowheads="1" noTextEdit="1"/>
          </p:cNvSpPr>
          <p:nvPr>
            <p:ph type="sldImg"/>
          </p:nvPr>
        </p:nvSpPr>
        <p:spPr>
          <a:xfrm>
            <a:off x="1143000" y="685800"/>
            <a:ext cx="4572000" cy="342900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D3925BB1-92D0-42A7-B913-D70674FA3D9D}" type="slidenum">
              <a:rPr lang="en-US" sz="1200"/>
              <a:pPr/>
              <a:t>7</a:t>
            </a:fld>
            <a:endParaRPr lang="en-US" sz="1200"/>
          </a:p>
        </p:txBody>
      </p:sp>
      <p:sp>
        <p:nvSpPr>
          <p:cNvPr id="53251" name="Rectangle 2"/>
          <p:cNvSpPr>
            <a:spLocks noGrp="1" noRot="1" noChangeAspect="1" noChangeArrowheads="1" noTextEdit="1"/>
          </p:cNvSpPr>
          <p:nvPr>
            <p:ph type="sldImg"/>
          </p:nvPr>
        </p:nvSpPr>
        <p:spPr>
          <a:xfrm>
            <a:off x="1143000" y="685800"/>
            <a:ext cx="4572000" cy="342900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latin typeface="Arial" charset="0"/>
              <a:ea typeface="ＭＳ Ｐゴシック" pitchFamily="27"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06BDC51D-A62E-4A34-8C62-73633666DB71}" type="slidenum">
              <a:rPr lang="en-US" sz="1200"/>
              <a:pPr/>
              <a:t>8</a:t>
            </a:fld>
            <a:endParaRPr lang="en-US" sz="1200"/>
          </a:p>
        </p:txBody>
      </p:sp>
      <p:sp>
        <p:nvSpPr>
          <p:cNvPr id="55299" name="Rectangle 2"/>
          <p:cNvSpPr>
            <a:spLocks noGrp="1" noRot="1" noChangeAspect="1" noChangeArrowheads="1" noTextEdit="1"/>
          </p:cNvSpPr>
          <p:nvPr>
            <p:ph type="sldImg"/>
          </p:nvPr>
        </p:nvSpPr>
        <p:spPr>
          <a:xfrm>
            <a:off x="1143000" y="685800"/>
            <a:ext cx="4572000" cy="342900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latin typeface="Arial" charset="0"/>
              <a:ea typeface="ＭＳ Ｐゴシック" pitchFamily="27"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FADEEEE7-775E-4AC1-B7B4-2C1FC2D2541F}" type="slidenum">
              <a:rPr lang="en-US" sz="1200"/>
              <a:pPr/>
              <a:t>9</a:t>
            </a:fld>
            <a:endParaRPr lang="en-US" sz="1200"/>
          </a:p>
        </p:txBody>
      </p:sp>
      <p:sp>
        <p:nvSpPr>
          <p:cNvPr id="57347" name="Rectangle 2"/>
          <p:cNvSpPr>
            <a:spLocks noGrp="1" noRot="1" noChangeAspect="1" noChangeArrowheads="1" noTextEdit="1"/>
          </p:cNvSpPr>
          <p:nvPr>
            <p:ph type="sldImg"/>
          </p:nvPr>
        </p:nvSpPr>
        <p:spPr>
          <a:xfrm>
            <a:off x="1143000" y="685800"/>
            <a:ext cx="4572000" cy="342900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D99C9F-0063-404A-8176-8E7B98CB5B1C}" type="slidenum">
              <a:rPr lang="en-US" smtClean="0"/>
              <a:pPr/>
              <a:t>12</a:t>
            </a:fld>
            <a:endParaRPr lang="en-US"/>
          </a:p>
        </p:txBody>
      </p:sp>
    </p:spTree>
    <p:extLst>
      <p:ext uri="{BB962C8B-B14F-4D97-AF65-F5344CB8AC3E}">
        <p14:creationId xmlns:p14="http://schemas.microsoft.com/office/powerpoint/2010/main" val="1212047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0C52459A-F4FF-4455-96DA-6539B8090415}" type="slidenum">
              <a:rPr lang="en-US" sz="1200"/>
              <a:pPr/>
              <a:t>13</a:t>
            </a:fld>
            <a:endParaRPr lang="en-US" sz="1200"/>
          </a:p>
        </p:txBody>
      </p:sp>
      <p:sp>
        <p:nvSpPr>
          <p:cNvPr id="47107" name="Rectangle 2"/>
          <p:cNvSpPr>
            <a:spLocks noGrp="1" noRot="1" noChangeAspect="1" noChangeArrowheads="1" noTextEdit="1"/>
          </p:cNvSpPr>
          <p:nvPr>
            <p:ph type="sldImg"/>
          </p:nvPr>
        </p:nvSpPr>
        <p:spPr>
          <a:xfrm>
            <a:off x="1143000" y="685800"/>
            <a:ext cx="4572000" cy="3429000"/>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charset="0"/>
                <a:ea typeface="ＭＳ Ｐゴシック" pitchFamily="27" charset="-128"/>
              </a:rPr>
              <a:t>Point out that DVT is sometimes silent, with normal or near-normal exam and few if any symptoms – PE may be first clinical manifestation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0C52459A-F4FF-4455-96DA-6539B8090415}" type="slidenum">
              <a:rPr lang="en-US" sz="1200"/>
              <a:pPr/>
              <a:t>14</a:t>
            </a:fld>
            <a:endParaRPr lang="en-US" sz="1200"/>
          </a:p>
        </p:txBody>
      </p:sp>
      <p:sp>
        <p:nvSpPr>
          <p:cNvPr id="47107" name="Rectangle 2"/>
          <p:cNvSpPr>
            <a:spLocks noGrp="1" noRot="1" noChangeAspect="1" noChangeArrowheads="1" noTextEdit="1"/>
          </p:cNvSpPr>
          <p:nvPr>
            <p:ph type="sldImg"/>
          </p:nvPr>
        </p:nvSpPr>
        <p:spPr>
          <a:xfrm>
            <a:off x="1143000" y="685800"/>
            <a:ext cx="4572000" cy="3429000"/>
          </a:xfrm>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extLst>
      <p:ext uri="{BB962C8B-B14F-4D97-AF65-F5344CB8AC3E}">
        <p14:creationId xmlns:p14="http://schemas.microsoft.com/office/powerpoint/2010/main" val="2183852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p:cNvSpPr>
          <p:nvPr>
            <p:ph type="sldImg"/>
          </p:nvPr>
        </p:nvSpPr>
        <p:spPr>
          <a:xfrm>
            <a:off x="1143000" y="685800"/>
            <a:ext cx="4572000" cy="3429000"/>
          </a:xfrm>
          <a:ln/>
        </p:spPr>
      </p:sp>
      <p:sp>
        <p:nvSpPr>
          <p:cNvPr id="3" name="Notes Placeholder 2"/>
          <p:cNvSpPr>
            <a:spLocks noGrp="1"/>
          </p:cNvSpPr>
          <p:nvPr>
            <p:ph type="body" idx="1"/>
          </p:nvPr>
        </p:nvSpPr>
        <p:spPr/>
        <p:txBody>
          <a:bodyPr>
            <a:normAutofit/>
          </a:bodyPr>
          <a:lstStyle/>
          <a:p>
            <a:pPr>
              <a:defRPr/>
            </a:pPr>
            <a:r>
              <a:rPr lang="en-US" dirty="0" smtClean="0"/>
              <a:t>Propagation/Extension of clot:</a:t>
            </a:r>
          </a:p>
          <a:p>
            <a:pPr marL="228600" indent="-228600">
              <a:buFontTx/>
              <a:buAutoNum type="alphaLcParenR"/>
              <a:defRPr/>
            </a:pPr>
            <a:r>
              <a:rPr lang="en-US" dirty="0" smtClean="0"/>
              <a:t>Extensive clot can cause </a:t>
            </a:r>
            <a:r>
              <a:rPr lang="en-US" dirty="0" err="1" smtClean="0"/>
              <a:t>valvular</a:t>
            </a:r>
            <a:r>
              <a:rPr lang="en-US" dirty="0" smtClean="0"/>
              <a:t> dysfunction (with scarring) resulting in post-</a:t>
            </a:r>
            <a:r>
              <a:rPr lang="en-US" dirty="0" err="1" smtClean="0"/>
              <a:t>phebitic</a:t>
            </a:r>
            <a:r>
              <a:rPr lang="en-US" dirty="0" smtClean="0"/>
              <a:t> syndrome</a:t>
            </a:r>
          </a:p>
          <a:p>
            <a:pPr marL="228600" indent="-228600">
              <a:buFontTx/>
              <a:buAutoNum type="alphaLcParenR"/>
              <a:defRPr/>
            </a:pPr>
            <a:r>
              <a:rPr lang="en-US" dirty="0" smtClean="0"/>
              <a:t>Friability/breaking off of clot can cause pulmonary embolus of varying sizes</a:t>
            </a:r>
            <a:endParaRPr lang="en-US" dirty="0"/>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1D9B1B4F-2F33-451A-A539-395ECB5FAB1B}" type="slidenum">
              <a:rPr lang="en-US" sz="1200"/>
              <a:pPr/>
              <a:t>15</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9DA79F51-BB04-4186-853C-06B1B3D64343}" type="slidenum">
              <a:rPr lang="en-US" sz="1200"/>
              <a:pPr/>
              <a:t>16</a:t>
            </a:fld>
            <a:endParaRPr lang="en-US" sz="1200"/>
          </a:p>
        </p:txBody>
      </p:sp>
      <p:sp>
        <p:nvSpPr>
          <p:cNvPr id="49155" name="Rectangle 2"/>
          <p:cNvSpPr>
            <a:spLocks noGrp="1" noRot="1" noChangeAspect="1" noChangeArrowheads="1" noTextEdit="1"/>
          </p:cNvSpPr>
          <p:nvPr>
            <p:ph type="sldImg"/>
          </p:nvPr>
        </p:nvSpPr>
        <p:spPr>
          <a:xfrm>
            <a:off x="1143000" y="685800"/>
            <a:ext cx="4572000" cy="3429000"/>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D99C9F-0063-404A-8176-8E7B98CB5B1C}" type="slidenum">
              <a:rPr lang="en-US" smtClean="0"/>
              <a:pPr/>
              <a:t>17</a:t>
            </a:fld>
            <a:endParaRPr lang="en-US"/>
          </a:p>
        </p:txBody>
      </p:sp>
    </p:spTree>
    <p:extLst>
      <p:ext uri="{BB962C8B-B14F-4D97-AF65-F5344CB8AC3E}">
        <p14:creationId xmlns:p14="http://schemas.microsoft.com/office/powerpoint/2010/main" val="563181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5938FA3B-42C8-42CA-BE2D-A27C1D2EC704}" type="slidenum">
              <a:rPr lang="en-US" sz="1200"/>
              <a:pPr/>
              <a:t>18</a:t>
            </a:fld>
            <a:endParaRPr lang="en-US" sz="1200"/>
          </a:p>
        </p:txBody>
      </p:sp>
      <p:sp>
        <p:nvSpPr>
          <p:cNvPr id="65539" name="Rectangle 2"/>
          <p:cNvSpPr>
            <a:spLocks noGrp="1" noRot="1" noChangeAspect="1" noChangeArrowheads="1" noTextEdit="1"/>
          </p:cNvSpPr>
          <p:nvPr>
            <p:ph type="sldImg"/>
          </p:nvPr>
        </p:nvSpPr>
        <p:spPr>
          <a:xfrm>
            <a:off x="1143000" y="685800"/>
            <a:ext cx="4572000" cy="3429000"/>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400" smtClean="0">
                <a:latin typeface="Arial" charset="0"/>
                <a:ea typeface="ＭＳ Ｐゴシック" pitchFamily="27" charset="-128"/>
              </a:rPr>
              <a:t>Familiar with most of these clinical risk factors</a:t>
            </a:r>
          </a:p>
          <a:p>
            <a:r>
              <a:rPr lang="en-US" sz="1400" smtClean="0">
                <a:latin typeface="Arial" charset="0"/>
                <a:ea typeface="ＭＳ Ｐゴシック" pitchFamily="27" charset="-128"/>
              </a:rPr>
              <a:t>Can understand them in terms of Virchow’s triad</a:t>
            </a:r>
          </a:p>
          <a:p>
            <a:r>
              <a:rPr lang="en-US" sz="1400" smtClean="0">
                <a:latin typeface="Arial" charset="0"/>
                <a:ea typeface="ＭＳ Ｐゴシック" pitchFamily="27" charset="-128"/>
              </a:rPr>
              <a:t>Some in more than one category- many represent vessel injury or forms of stasis</a:t>
            </a:r>
          </a:p>
          <a:p>
            <a:r>
              <a:rPr lang="en-US" sz="1400" smtClean="0">
                <a:latin typeface="Arial" charset="0"/>
                <a:ea typeface="ＭＳ Ｐゴシック" pitchFamily="27" charset="-128"/>
              </a:rPr>
              <a:t> </a:t>
            </a:r>
          </a:p>
          <a:p>
            <a:r>
              <a:rPr lang="en-US" sz="1400" smtClean="0">
                <a:latin typeface="Arial" charset="0"/>
                <a:ea typeface="ＭＳ Ｐゴシック" pitchFamily="27" charset="-128"/>
              </a:rPr>
              <a:t>Mention LA- importance in recurrent cases or mixed art and venous</a:t>
            </a:r>
          </a:p>
          <a:p>
            <a:r>
              <a:rPr lang="en-US" sz="1400" smtClean="0">
                <a:latin typeface="Arial" charset="0"/>
                <a:ea typeface="ＭＳ Ｐゴシック" pitchFamily="27" charset="-128"/>
              </a:rPr>
              <a:t>WHAT ABOUT CASES THAT ARE NOT ASSOCIATED WITH ANY OF THESE FACTORS???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5938FA3B-42C8-42CA-BE2D-A27C1D2EC704}" type="slidenum">
              <a:rPr lang="en-US" sz="1200"/>
              <a:pPr/>
              <a:t>19</a:t>
            </a:fld>
            <a:endParaRPr lang="en-US" sz="1200"/>
          </a:p>
        </p:txBody>
      </p:sp>
      <p:sp>
        <p:nvSpPr>
          <p:cNvPr id="65539" name="Rectangle 2"/>
          <p:cNvSpPr>
            <a:spLocks noGrp="1" noRot="1" noChangeAspect="1" noChangeArrowheads="1" noTextEdit="1"/>
          </p:cNvSpPr>
          <p:nvPr>
            <p:ph type="sldImg"/>
          </p:nvPr>
        </p:nvSpPr>
        <p:spPr>
          <a:xfrm>
            <a:off x="1143000" y="685800"/>
            <a:ext cx="4572000" cy="3429000"/>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400" smtClean="0">
                <a:latin typeface="Arial" charset="0"/>
                <a:ea typeface="ＭＳ Ｐゴシック" pitchFamily="27" charset="-128"/>
              </a:rPr>
              <a:t>Familiar with most of these clinical risk factors</a:t>
            </a:r>
          </a:p>
          <a:p>
            <a:r>
              <a:rPr lang="en-US" sz="1400" smtClean="0">
                <a:latin typeface="Arial" charset="0"/>
                <a:ea typeface="ＭＳ Ｐゴシック" pitchFamily="27" charset="-128"/>
              </a:rPr>
              <a:t>Can understand them in terms of Virchow’s triad</a:t>
            </a:r>
          </a:p>
          <a:p>
            <a:r>
              <a:rPr lang="en-US" sz="1400" smtClean="0">
                <a:latin typeface="Arial" charset="0"/>
                <a:ea typeface="ＭＳ Ｐゴシック" pitchFamily="27" charset="-128"/>
              </a:rPr>
              <a:t>Some in more than one category- many represent vessel injury or forms of stasis</a:t>
            </a:r>
          </a:p>
          <a:p>
            <a:r>
              <a:rPr lang="en-US" sz="1400" smtClean="0">
                <a:latin typeface="Arial" charset="0"/>
                <a:ea typeface="ＭＳ Ｐゴシック" pitchFamily="27" charset="-128"/>
              </a:rPr>
              <a:t> </a:t>
            </a:r>
          </a:p>
          <a:p>
            <a:r>
              <a:rPr lang="en-US" sz="1400" smtClean="0">
                <a:latin typeface="Arial" charset="0"/>
                <a:ea typeface="ＭＳ Ｐゴシック" pitchFamily="27" charset="-128"/>
              </a:rPr>
              <a:t>Mention LA- importance in recurrent cases or mixed art and venous</a:t>
            </a:r>
          </a:p>
          <a:p>
            <a:r>
              <a:rPr lang="en-US" sz="1400" smtClean="0">
                <a:latin typeface="Arial" charset="0"/>
                <a:ea typeface="ＭＳ Ｐゴシック" pitchFamily="27" charset="-128"/>
              </a:rPr>
              <a:t>WHAT ABOUT CASES THAT ARE NOT ASSOCIATED WITH ANY OF THESE FACTORS???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5938FA3B-42C8-42CA-BE2D-A27C1D2EC704}" type="slidenum">
              <a:rPr lang="en-US" sz="1200"/>
              <a:pPr/>
              <a:t>20</a:t>
            </a:fld>
            <a:endParaRPr lang="en-US" sz="1200"/>
          </a:p>
        </p:txBody>
      </p:sp>
      <p:sp>
        <p:nvSpPr>
          <p:cNvPr id="65539" name="Rectangle 2"/>
          <p:cNvSpPr>
            <a:spLocks noGrp="1" noRot="1" noChangeAspect="1" noChangeArrowheads="1" noTextEdit="1"/>
          </p:cNvSpPr>
          <p:nvPr>
            <p:ph type="sldImg"/>
          </p:nvPr>
        </p:nvSpPr>
        <p:spPr>
          <a:xfrm>
            <a:off x="1143000" y="685800"/>
            <a:ext cx="4572000" cy="3429000"/>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400" smtClean="0">
                <a:latin typeface="Arial" charset="0"/>
                <a:ea typeface="ＭＳ Ｐゴシック" pitchFamily="27" charset="-128"/>
              </a:rPr>
              <a:t>Familiar with most of these clinical risk factors</a:t>
            </a:r>
          </a:p>
          <a:p>
            <a:r>
              <a:rPr lang="en-US" sz="1400" smtClean="0">
                <a:latin typeface="Arial" charset="0"/>
                <a:ea typeface="ＭＳ Ｐゴシック" pitchFamily="27" charset="-128"/>
              </a:rPr>
              <a:t>Can understand them in terms of Virchow’s triad</a:t>
            </a:r>
          </a:p>
          <a:p>
            <a:r>
              <a:rPr lang="en-US" sz="1400" smtClean="0">
                <a:latin typeface="Arial" charset="0"/>
                <a:ea typeface="ＭＳ Ｐゴシック" pitchFamily="27" charset="-128"/>
              </a:rPr>
              <a:t>Some in more than one category- many represent vessel injury or forms of stasis</a:t>
            </a:r>
          </a:p>
          <a:p>
            <a:r>
              <a:rPr lang="en-US" sz="1400" smtClean="0">
                <a:latin typeface="Arial" charset="0"/>
                <a:ea typeface="ＭＳ Ｐゴシック" pitchFamily="27" charset="-128"/>
              </a:rPr>
              <a:t> </a:t>
            </a:r>
          </a:p>
          <a:p>
            <a:r>
              <a:rPr lang="en-US" sz="1400" smtClean="0">
                <a:latin typeface="Arial" charset="0"/>
                <a:ea typeface="ＭＳ Ｐゴシック" pitchFamily="27" charset="-128"/>
              </a:rPr>
              <a:t>Mention LA- importance in recurrent cases or mixed art and venous</a:t>
            </a:r>
          </a:p>
          <a:p>
            <a:r>
              <a:rPr lang="en-US" sz="1400" smtClean="0">
                <a:latin typeface="Arial" charset="0"/>
                <a:ea typeface="ＭＳ Ｐゴシック" pitchFamily="27" charset="-128"/>
              </a:rPr>
              <a:t>WHAT ABOUT CASES THAT ARE NOT ASSOCIATED WITH ANY OF THESE FACTORS???</a:t>
            </a:r>
          </a:p>
        </p:txBody>
      </p:sp>
    </p:spTree>
    <p:extLst>
      <p:ext uri="{BB962C8B-B14F-4D97-AF65-F5344CB8AC3E}">
        <p14:creationId xmlns:p14="http://schemas.microsoft.com/office/powerpoint/2010/main" val="4259031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1327E048-DCC3-40B1-A2B4-19A7F0EAEB86}" type="slidenum">
              <a:rPr lang="en-US" sz="1200"/>
              <a:pPr/>
              <a:t>21</a:t>
            </a:fld>
            <a:endParaRPr lang="en-US" sz="1200"/>
          </a:p>
        </p:txBody>
      </p:sp>
      <p:sp>
        <p:nvSpPr>
          <p:cNvPr id="63491" name="Rectangle 2"/>
          <p:cNvSpPr>
            <a:spLocks noGrp="1" noRot="1" noChangeAspect="1" noChangeArrowheads="1" noTextEdit="1"/>
          </p:cNvSpPr>
          <p:nvPr>
            <p:ph type="sldImg"/>
          </p:nvPr>
        </p:nvSpPr>
        <p:spPr>
          <a:xfrm>
            <a:off x="1143000" y="685800"/>
            <a:ext cx="4572000" cy="3429000"/>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72B21E76-22AD-4370-801C-1B03F510DC9E}" type="slidenum">
              <a:rPr lang="en-US" sz="1200"/>
              <a:pPr/>
              <a:t>22</a:t>
            </a:fld>
            <a:endParaRPr lang="en-US" sz="1200"/>
          </a:p>
        </p:txBody>
      </p:sp>
      <p:sp>
        <p:nvSpPr>
          <p:cNvPr id="67587" name="Rectangle 2"/>
          <p:cNvSpPr>
            <a:spLocks noGrp="1" noRot="1" noChangeAspect="1" noChangeArrowheads="1" noTextEdit="1"/>
          </p:cNvSpPr>
          <p:nvPr>
            <p:ph type="sldImg"/>
          </p:nvPr>
        </p:nvSpPr>
        <p:spPr>
          <a:xfrm>
            <a:off x="1143000" y="685800"/>
            <a:ext cx="4572000" cy="34290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2935B4E9-7123-4B9E-A0F7-F4F149D7A56C}" type="slidenum">
              <a:rPr lang="en-US" sz="1200"/>
              <a:pPr/>
              <a:t>23</a:t>
            </a:fld>
            <a:endParaRPr lang="en-US" sz="1200"/>
          </a:p>
        </p:txBody>
      </p:sp>
      <p:sp>
        <p:nvSpPr>
          <p:cNvPr id="69635" name="Rectangle 2"/>
          <p:cNvSpPr>
            <a:spLocks noGrp="1" noRot="1" noChangeAspect="1" noChangeArrowheads="1" noTextEdit="1"/>
          </p:cNvSpPr>
          <p:nvPr>
            <p:ph type="sldImg"/>
          </p:nvPr>
        </p:nvSpPr>
        <p:spPr>
          <a:xfrm>
            <a:off x="1143000" y="685800"/>
            <a:ext cx="4572000" cy="3429000"/>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latin typeface="Arial" charset="0"/>
              <a:ea typeface="ＭＳ Ｐゴシック" pitchFamily="27"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D99C9F-0063-404A-8176-8E7B98CB5B1C}" type="slidenum">
              <a:rPr lang="en-US" smtClean="0"/>
              <a:pPr/>
              <a:t>24</a:t>
            </a:fld>
            <a:endParaRPr lang="en-US"/>
          </a:p>
        </p:txBody>
      </p:sp>
    </p:spTree>
    <p:extLst>
      <p:ext uri="{BB962C8B-B14F-4D97-AF65-F5344CB8AC3E}">
        <p14:creationId xmlns:p14="http://schemas.microsoft.com/office/powerpoint/2010/main" val="3240434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52A0E258-4B43-4284-9C96-7963072F3AD6}" type="slidenum">
              <a:rPr lang="en-US" sz="1200">
                <a:solidFill>
                  <a:srgbClr val="000000"/>
                </a:solidFill>
              </a:rPr>
              <a:pPr/>
              <a:t>27</a:t>
            </a:fld>
            <a:endParaRPr lang="en-US" sz="1200">
              <a:solidFill>
                <a:srgbClr val="000000"/>
              </a:solidFill>
            </a:endParaRPr>
          </a:p>
        </p:txBody>
      </p:sp>
      <p:sp>
        <p:nvSpPr>
          <p:cNvPr id="76803" name="Rectangle 2"/>
          <p:cNvSpPr>
            <a:spLocks noGrp="1" noRot="1" noChangeAspect="1" noChangeArrowheads="1" noTextEdit="1"/>
          </p:cNvSpPr>
          <p:nvPr>
            <p:ph type="sldImg"/>
          </p:nvPr>
        </p:nvSpPr>
        <p:spPr>
          <a:xfrm>
            <a:off x="1143000" y="685800"/>
            <a:ext cx="4572000" cy="3429000"/>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z="1400" smtClean="0">
                <a:latin typeface="Arial" charset="0"/>
                <a:ea typeface="ＭＳ Ｐゴシック" pitchFamily="27" charset="-128"/>
              </a:rPr>
              <a:t>Thrombosis-free survival in families with thrombophilia due to PC Deficiency</a:t>
            </a:r>
          </a:p>
          <a:p>
            <a:endParaRPr lang="en-US" sz="1400" smtClean="0">
              <a:latin typeface="Arial" charset="0"/>
              <a:ea typeface="ＭＳ Ｐゴシック" pitchFamily="27"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131A9059-6ED1-4F6C-9373-B14EA6C0B101}" type="slidenum">
              <a:rPr lang="en-US" sz="1200"/>
              <a:pPr/>
              <a:t>28</a:t>
            </a:fld>
            <a:endParaRPr lang="en-US" sz="1200"/>
          </a:p>
        </p:txBody>
      </p:sp>
      <p:sp>
        <p:nvSpPr>
          <p:cNvPr id="78851" name="Rectangle 2"/>
          <p:cNvSpPr>
            <a:spLocks noGrp="1" noRot="1" noChangeAspect="1" noChangeArrowheads="1" noTextEdit="1"/>
          </p:cNvSpPr>
          <p:nvPr>
            <p:ph type="sldImg"/>
          </p:nvPr>
        </p:nvSpPr>
        <p:spPr>
          <a:xfrm>
            <a:off x="1143000" y="685800"/>
            <a:ext cx="4572000" cy="3429000"/>
          </a:xfrm>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Arial" charset="0"/>
                <a:ea typeface="ＭＳ Ｐゴシック" pitchFamily="27" charset="-128"/>
              </a:rPr>
              <a:t>With discovery of FVL, the risk of thrombosis can be further analyzed, demonstrating that the dual gene defects are at substantially higher risk, and those with neither defect have virtually no risk</a:t>
            </a:r>
          </a:p>
          <a:p>
            <a:endParaRPr lang="en-US" smtClean="0">
              <a:latin typeface="Arial" charset="0"/>
              <a:ea typeface="ＭＳ Ｐゴシック" pitchFamily="27" charset="-128"/>
            </a:endParaRPr>
          </a:p>
          <a:p>
            <a:r>
              <a:rPr lang="en-US" smtClean="0">
                <a:latin typeface="Arial" charset="0"/>
                <a:ea typeface="ＭＳ Ｐゴシック" pitchFamily="27" charset="-128"/>
              </a:rPr>
              <a:t>Thus, FVL clearly modulates the phenotype of PC deficiency in those families, and vice versa</a:t>
            </a:r>
          </a:p>
          <a:p>
            <a:endParaRPr lang="en-US" smtClean="0">
              <a:latin typeface="Arial" charset="0"/>
              <a:ea typeface="ＭＳ Ｐゴシック" pitchFamily="27"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B3666BA4-5564-40C3-8908-77E9C2BB28CF}" type="slidenum">
              <a:rPr lang="en-US" sz="1200"/>
              <a:pPr/>
              <a:t>34</a:t>
            </a:fld>
            <a:endParaRPr lang="en-US" sz="1200"/>
          </a:p>
        </p:txBody>
      </p:sp>
      <p:sp>
        <p:nvSpPr>
          <p:cNvPr id="81923" name="Rectangle 2"/>
          <p:cNvSpPr>
            <a:spLocks noGrp="1" noRot="1" noChangeAspect="1" noChangeArrowheads="1" noTextEdit="1"/>
          </p:cNvSpPr>
          <p:nvPr>
            <p:ph type="sldImg"/>
          </p:nvPr>
        </p:nvSpPr>
        <p:spPr>
          <a:xfrm>
            <a:off x="1143000" y="685800"/>
            <a:ext cx="4572000" cy="3429000"/>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r>
              <a:rPr lang="en-US" smtClean="0">
                <a:latin typeface="Arial" charset="0"/>
                <a:ea typeface="ＭＳ Ｐゴシック" pitchFamily="27" charset="-128"/>
              </a:rPr>
              <a:t>This model for VTE risk function is presented to provide a conceptual framework for thinking about “hypercoagulable states”.  It does not represent actual data, and you will not be tested on this model.</a:t>
            </a:r>
          </a:p>
          <a:p>
            <a:pPr marL="228600" indent="-228600" eaLnBrk="1" hangingPunct="1"/>
            <a:endParaRPr lang="en-US" smtClean="0">
              <a:latin typeface="Arial" charset="0"/>
              <a:ea typeface="ＭＳ Ｐゴシック" pitchFamily="27" charset="-128"/>
            </a:endParaRPr>
          </a:p>
          <a:p>
            <a:pPr marL="228600" indent="-228600" eaLnBrk="1" hangingPunct="1"/>
            <a:r>
              <a:rPr lang="en-US" smtClean="0">
                <a:latin typeface="Arial" charset="0"/>
                <a:ea typeface="ＭＳ Ｐゴシック" pitchFamily="27" charset="-128"/>
              </a:rPr>
              <a:t>The model has the following components:</a:t>
            </a:r>
          </a:p>
          <a:p>
            <a:pPr marL="228600" indent="-228600" eaLnBrk="1" hangingPunct="1">
              <a:buFontTx/>
              <a:buAutoNum type="arabicParenR"/>
            </a:pPr>
            <a:r>
              <a:rPr lang="en-US" smtClean="0">
                <a:latin typeface="Arial" charset="0"/>
                <a:ea typeface="ＭＳ Ｐゴシック" pitchFamily="27" charset="-128"/>
              </a:rPr>
              <a:t>A normal population distribution (black line)</a:t>
            </a:r>
          </a:p>
          <a:p>
            <a:pPr marL="228600" indent="-228600" eaLnBrk="1" hangingPunct="1">
              <a:buFontTx/>
              <a:buAutoNum type="arabicParenR"/>
            </a:pPr>
            <a:r>
              <a:rPr lang="en-US" smtClean="0">
                <a:latin typeface="Arial" charset="0"/>
                <a:ea typeface="ＭＳ Ｐゴシック" pitchFamily="27" charset="-128"/>
              </a:rPr>
              <a:t>An exponential function for occurrence of venous thromboembolism based on genetic risk(solid red line)</a:t>
            </a:r>
          </a:p>
          <a:p>
            <a:pPr marL="228600" indent="-228600" eaLnBrk="1" hangingPunct="1">
              <a:buFontTx/>
              <a:buAutoNum type="arabicParenR"/>
            </a:pPr>
            <a:r>
              <a:rPr lang="en-US" smtClean="0">
                <a:latin typeface="Arial" charset="0"/>
                <a:ea typeface="ＭＳ Ｐゴシック" pitchFamily="27" charset="-128"/>
              </a:rPr>
              <a:t>An X axis that has an undefined number of prothrombotic alleles (alleles that increase VTE risk like FV Leiden)</a:t>
            </a:r>
          </a:p>
          <a:p>
            <a:pPr marL="228600" indent="-228600" eaLnBrk="1" hangingPunct="1">
              <a:buFontTx/>
              <a:buAutoNum type="arabicParenR"/>
            </a:pPr>
            <a:r>
              <a:rPr lang="en-US" smtClean="0">
                <a:latin typeface="Arial" charset="0"/>
                <a:ea typeface="ＭＳ Ｐゴシック" pitchFamily="27" charset="-128"/>
              </a:rPr>
              <a:t>A similar function for occurrence of venous thromboembolism based on genetic plus acquired risk (dashed red line).  This example demonstrates a five-fold increase in risk.</a:t>
            </a:r>
          </a:p>
          <a:p>
            <a:pPr marL="228600" indent="-228600" eaLnBrk="1" hangingPunct="1">
              <a:buFontTx/>
              <a:buAutoNum type="arabicParenR"/>
            </a:pPr>
            <a:endParaRPr lang="en-US" smtClean="0">
              <a:latin typeface="Arial" charset="0"/>
              <a:ea typeface="ＭＳ Ｐゴシック" pitchFamily="27" charset="-128"/>
            </a:endParaRPr>
          </a:p>
          <a:p>
            <a:pPr marL="228600" indent="-228600" eaLnBrk="1" hangingPunct="1"/>
            <a:r>
              <a:rPr lang="en-US" smtClean="0">
                <a:latin typeface="Arial" charset="0"/>
                <a:ea typeface="ＭＳ Ｐゴシック" pitchFamily="27" charset="-128"/>
              </a:rPr>
              <a:t>Comments:  </a:t>
            </a:r>
          </a:p>
          <a:p>
            <a:pPr marL="228600" indent="-228600" eaLnBrk="1" hangingPunct="1">
              <a:buFontTx/>
              <a:buAutoNum type="alphaUcParenR"/>
            </a:pPr>
            <a:r>
              <a:rPr lang="en-US" smtClean="0">
                <a:latin typeface="Arial" charset="0"/>
                <a:ea typeface="ＭＳ Ｐゴシック" pitchFamily="27" charset="-128"/>
              </a:rPr>
              <a:t> Part of the uncertainty involved in laboratory evaluation of “hypercoagulable states” is our incomplete knowledge of the genes involved.  We do not know whether we are dealing with 10 or 50 (or more) alleles that make significant contribution to the  risk of VTE.  Thus, it is currently not possible to give a global risk assessment based on the activity of a few genes (protein C, factor V Leiden, etc.).</a:t>
            </a:r>
          </a:p>
          <a:p>
            <a:pPr marL="228600" indent="-228600" eaLnBrk="1" hangingPunct="1">
              <a:buFontTx/>
              <a:buAutoNum type="alphaUcParenR"/>
            </a:pPr>
            <a:r>
              <a:rPr lang="en-US" smtClean="0">
                <a:latin typeface="Arial" charset="0"/>
                <a:ea typeface="ＭＳ Ｐゴシック" pitchFamily="27" charset="-128"/>
              </a:rPr>
              <a:t> Clinical scenarios associated with VTE (ie. surgery, pregnancy, immobilization) place a significantly larger proportion of the population at risk compared with their baseline (genetic) state.  This acquired risk may be substantial in the short term but ultimately reversible (ie. hip replacement surgery), or may represent a chronic ongoing condition (stroke with dense hemiplegia, CHF).  The arrows in both directions represent the potential reversibility of some acquired risk factors.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C746E7A8-0660-48AA-8A13-83F25A0CB3A5}" type="slidenum">
              <a:rPr lang="en-US" sz="1200"/>
              <a:pPr/>
              <a:t>38</a:t>
            </a:fld>
            <a:endParaRPr lang="en-US" sz="1200"/>
          </a:p>
        </p:txBody>
      </p:sp>
      <p:sp>
        <p:nvSpPr>
          <p:cNvPr id="89091" name="Rectangle 2"/>
          <p:cNvSpPr>
            <a:spLocks noGrp="1" noRot="1" noChangeAspect="1" noChangeArrowheads="1" noTextEdit="1"/>
          </p:cNvSpPr>
          <p:nvPr>
            <p:ph type="sldImg"/>
          </p:nvPr>
        </p:nvSpPr>
        <p:spPr>
          <a:xfrm>
            <a:off x="1143000" y="685800"/>
            <a:ext cx="4572000" cy="3429000"/>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797F0557-50C4-4E7F-87EE-15AEBBCA120C}" type="slidenum">
              <a:rPr lang="en-US" sz="1200"/>
              <a:pPr/>
              <a:t>39</a:t>
            </a:fld>
            <a:endParaRPr lang="en-US" sz="1200"/>
          </a:p>
        </p:txBody>
      </p:sp>
      <p:sp>
        <p:nvSpPr>
          <p:cNvPr id="91139" name="Rectangle 2"/>
          <p:cNvSpPr>
            <a:spLocks noGrp="1" noRot="1" noChangeAspect="1" noChangeArrowheads="1" noTextEdit="1"/>
          </p:cNvSpPr>
          <p:nvPr>
            <p:ph type="sldImg"/>
          </p:nvPr>
        </p:nvSpPr>
        <p:spPr>
          <a:xfrm>
            <a:off x="1143000" y="685800"/>
            <a:ext cx="4572000" cy="3429000"/>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charset="0"/>
              <a:ea typeface="ＭＳ Ｐゴシック" pitchFamily="27"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4EB36E0F-32DB-47C9-960A-DE08FFA9887D}" type="slidenum">
              <a:rPr lang="en-US" sz="1200">
                <a:solidFill>
                  <a:srgbClr val="000000"/>
                </a:solidFill>
              </a:rPr>
              <a:pPr/>
              <a:t>40</a:t>
            </a:fld>
            <a:endParaRPr lang="en-US" sz="1200">
              <a:solidFill>
                <a:srgbClr val="000000"/>
              </a:solidFill>
            </a:endParaRPr>
          </a:p>
        </p:txBody>
      </p:sp>
      <p:sp>
        <p:nvSpPr>
          <p:cNvPr id="93187" name="Rectangle 2"/>
          <p:cNvSpPr>
            <a:spLocks noGrp="1" noRot="1" noChangeAspect="1" noChangeArrowheads="1" noTextEdit="1"/>
          </p:cNvSpPr>
          <p:nvPr>
            <p:ph type="sldImg"/>
          </p:nvPr>
        </p:nvSpPr>
        <p:spPr>
          <a:xfrm>
            <a:off x="1143000" y="685800"/>
            <a:ext cx="4572000" cy="3429000"/>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charset="0"/>
              <a:ea typeface="ＭＳ Ｐゴシック" pitchFamily="27"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6CA54CEE-B70B-46ED-8B1E-0E9E27313200}" type="slidenum">
              <a:rPr lang="en-US" sz="1200">
                <a:solidFill>
                  <a:srgbClr val="000000"/>
                </a:solidFill>
              </a:rPr>
              <a:pPr/>
              <a:t>41</a:t>
            </a:fld>
            <a:endParaRPr lang="en-US" sz="1200">
              <a:solidFill>
                <a:srgbClr val="000000"/>
              </a:solidFill>
            </a:endParaRPr>
          </a:p>
        </p:txBody>
      </p:sp>
      <p:sp>
        <p:nvSpPr>
          <p:cNvPr id="95235" name="Rectangle 2"/>
          <p:cNvSpPr>
            <a:spLocks noGrp="1" noRot="1" noChangeAspect="1" noChangeArrowheads="1" noTextEdit="1"/>
          </p:cNvSpPr>
          <p:nvPr>
            <p:ph type="sldImg"/>
          </p:nvPr>
        </p:nvSpPr>
        <p:spPr>
          <a:xfrm>
            <a:off x="1143000" y="685800"/>
            <a:ext cx="4572000" cy="3429000"/>
          </a:xfrm>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Arial" charset="0"/>
                <a:ea typeface="ＭＳ Ｐゴシック" pitchFamily="27" charset="-128"/>
              </a:rPr>
              <a:t>Compressibility and Flow data are sensitive for detecting thrombus from proximal to the popliteal vein</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p:cNvSpPr>
          <p:nvPr>
            <p:ph type="sldImg"/>
          </p:nvPr>
        </p:nvSpPr>
        <p:spPr>
          <a:xfrm>
            <a:off x="1143000" y="685800"/>
            <a:ext cx="4572000" cy="3429000"/>
          </a:xfrm>
          <a:ln/>
        </p:spPr>
      </p:sp>
      <p:sp>
        <p:nvSpPr>
          <p:cNvPr id="1013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latin typeface="Arial" charset="0"/>
                <a:ea typeface="ＭＳ Ｐゴシック" pitchFamily="27" charset="-128"/>
              </a:rPr>
              <a:t>Enhanced sensitivity of CT detectors</a:t>
            </a:r>
          </a:p>
          <a:p>
            <a:r>
              <a:rPr lang="en-US" smtClean="0">
                <a:latin typeface="Arial" charset="0"/>
                <a:ea typeface="ＭＳ Ｐゴシック" pitchFamily="27" charset="-128"/>
              </a:rPr>
              <a:t>Timed contrast injection protocol</a:t>
            </a:r>
          </a:p>
          <a:p>
            <a:r>
              <a:rPr lang="en-US" smtClean="0">
                <a:latin typeface="Arial" charset="0"/>
                <a:ea typeface="ＭＳ Ｐゴシック" pitchFamily="27" charset="-128"/>
              </a:rPr>
              <a:t>Also provides information on alternative diagnoses</a:t>
            </a:r>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fld id="{9EA50CE8-87E0-4348-94E8-8D8D2B651678}" type="slidenum">
              <a:rPr lang="en-US" sz="1200"/>
              <a:pPr/>
              <a:t>43</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3"/>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6658" indent="0" algn="ctr">
              <a:buNone/>
              <a:defRPr/>
            </a:lvl2pPr>
            <a:lvl3pPr marL="913315" indent="0" algn="ctr">
              <a:buNone/>
              <a:defRPr/>
            </a:lvl3pPr>
            <a:lvl4pPr marL="1369970" indent="0" algn="ctr">
              <a:buNone/>
              <a:defRPr/>
            </a:lvl4pPr>
            <a:lvl5pPr marL="1826629" indent="0" algn="ctr">
              <a:buNone/>
              <a:defRPr/>
            </a:lvl5pPr>
            <a:lvl6pPr marL="2283283" indent="0" algn="ctr">
              <a:buNone/>
              <a:defRPr/>
            </a:lvl6pPr>
            <a:lvl7pPr marL="2739943" indent="0" algn="ctr">
              <a:buNone/>
              <a:defRPr/>
            </a:lvl7pPr>
            <a:lvl8pPr marL="3196597" indent="0" algn="ctr">
              <a:buNone/>
              <a:defRPr/>
            </a:lvl8pPr>
            <a:lvl9pPr marL="3653255"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B56E74B-A3E6-4396-BFF0-2B723FD31B84}" type="slidenum">
              <a:rPr lang="en-US"/>
              <a:pPr/>
              <a:t>‹#›</a:t>
            </a:fld>
            <a:endParaRPr lang="en-US"/>
          </a:p>
        </p:txBody>
      </p:sp>
    </p:spTree>
    <p:extLst>
      <p:ext uri="{BB962C8B-B14F-4D97-AF65-F5344CB8AC3E}">
        <p14:creationId xmlns:p14="http://schemas.microsoft.com/office/powerpoint/2010/main" val="2829857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E05F5BF-7FFE-4015-A012-B1D3546ABAC5}" type="slidenum">
              <a:rPr lang="en-US"/>
              <a:pPr/>
              <a:t>‹#›</a:t>
            </a:fld>
            <a:endParaRPr lang="en-US"/>
          </a:p>
        </p:txBody>
      </p:sp>
    </p:spTree>
    <p:extLst>
      <p:ext uri="{BB962C8B-B14F-4D97-AF65-F5344CB8AC3E}">
        <p14:creationId xmlns:p14="http://schemas.microsoft.com/office/powerpoint/2010/main" val="1728521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3"/>
            <a:ext cx="7772400" cy="1500187"/>
          </a:xfrm>
        </p:spPr>
        <p:txBody>
          <a:bodyPr anchor="b"/>
          <a:lstStyle>
            <a:lvl1pPr marL="0" indent="0">
              <a:buNone/>
              <a:defRPr sz="2000"/>
            </a:lvl1pPr>
            <a:lvl2pPr marL="456658" indent="0">
              <a:buNone/>
              <a:defRPr sz="1800"/>
            </a:lvl2pPr>
            <a:lvl3pPr marL="913315" indent="0">
              <a:buNone/>
              <a:defRPr sz="1600"/>
            </a:lvl3pPr>
            <a:lvl4pPr marL="1369970" indent="0">
              <a:buNone/>
              <a:defRPr sz="1400"/>
            </a:lvl4pPr>
            <a:lvl5pPr marL="1826629" indent="0">
              <a:buNone/>
              <a:defRPr sz="1400"/>
            </a:lvl5pPr>
            <a:lvl6pPr marL="2283283" indent="0">
              <a:buNone/>
              <a:defRPr sz="1400"/>
            </a:lvl6pPr>
            <a:lvl7pPr marL="2739943" indent="0">
              <a:buNone/>
              <a:defRPr sz="1400"/>
            </a:lvl7pPr>
            <a:lvl8pPr marL="3196597" indent="0">
              <a:buNone/>
              <a:defRPr sz="1400"/>
            </a:lvl8pPr>
            <a:lvl9pPr marL="3653255"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074595C-DB9C-4460-8532-33C567538491}" type="slidenum">
              <a:rPr lang="en-US"/>
              <a:pPr/>
              <a:t>‹#›</a:t>
            </a:fld>
            <a:endParaRPr lang="en-US"/>
          </a:p>
        </p:txBody>
      </p:sp>
    </p:spTree>
    <p:extLst>
      <p:ext uri="{BB962C8B-B14F-4D97-AF65-F5344CB8AC3E}">
        <p14:creationId xmlns:p14="http://schemas.microsoft.com/office/powerpoint/2010/main" val="826666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7D14FB1-1F19-4825-8F0D-40F4A70ADB94}" type="slidenum">
              <a:rPr lang="en-US"/>
              <a:pPr/>
              <a:t>‹#›</a:t>
            </a:fld>
            <a:endParaRPr lang="en-US"/>
          </a:p>
        </p:txBody>
      </p:sp>
    </p:spTree>
    <p:extLst>
      <p:ext uri="{BB962C8B-B14F-4D97-AF65-F5344CB8AC3E}">
        <p14:creationId xmlns:p14="http://schemas.microsoft.com/office/powerpoint/2010/main" val="1699356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658" indent="0">
              <a:buNone/>
              <a:defRPr sz="2000" b="1"/>
            </a:lvl2pPr>
            <a:lvl3pPr marL="913315" indent="0">
              <a:buNone/>
              <a:defRPr sz="1800" b="1"/>
            </a:lvl3pPr>
            <a:lvl4pPr marL="1369970" indent="0">
              <a:buNone/>
              <a:defRPr sz="1600" b="1"/>
            </a:lvl4pPr>
            <a:lvl5pPr marL="1826629" indent="0">
              <a:buNone/>
              <a:defRPr sz="1600" b="1"/>
            </a:lvl5pPr>
            <a:lvl6pPr marL="2283283" indent="0">
              <a:buNone/>
              <a:defRPr sz="1600" b="1"/>
            </a:lvl6pPr>
            <a:lvl7pPr marL="2739943" indent="0">
              <a:buNone/>
              <a:defRPr sz="1600" b="1"/>
            </a:lvl7pPr>
            <a:lvl8pPr marL="3196597" indent="0">
              <a:buNone/>
              <a:defRPr sz="1600" b="1"/>
            </a:lvl8pPr>
            <a:lvl9pPr marL="365325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9" y="1535113"/>
            <a:ext cx="4041775" cy="639762"/>
          </a:xfrm>
        </p:spPr>
        <p:txBody>
          <a:bodyPr anchor="b"/>
          <a:lstStyle>
            <a:lvl1pPr marL="0" indent="0">
              <a:buNone/>
              <a:defRPr sz="2400" b="1"/>
            </a:lvl1pPr>
            <a:lvl2pPr marL="456658" indent="0">
              <a:buNone/>
              <a:defRPr sz="2000" b="1"/>
            </a:lvl2pPr>
            <a:lvl3pPr marL="913315" indent="0">
              <a:buNone/>
              <a:defRPr sz="1800" b="1"/>
            </a:lvl3pPr>
            <a:lvl4pPr marL="1369970" indent="0">
              <a:buNone/>
              <a:defRPr sz="1600" b="1"/>
            </a:lvl4pPr>
            <a:lvl5pPr marL="1826629" indent="0">
              <a:buNone/>
              <a:defRPr sz="1600" b="1"/>
            </a:lvl5pPr>
            <a:lvl6pPr marL="2283283" indent="0">
              <a:buNone/>
              <a:defRPr sz="1600" b="1"/>
            </a:lvl6pPr>
            <a:lvl7pPr marL="2739943" indent="0">
              <a:buNone/>
              <a:defRPr sz="1600" b="1"/>
            </a:lvl7pPr>
            <a:lvl8pPr marL="3196597" indent="0">
              <a:buNone/>
              <a:defRPr sz="1600" b="1"/>
            </a:lvl8pPr>
            <a:lvl9pPr marL="365325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C11C3612-ABA1-4552-BA7C-96DBF07D3F9D}" type="slidenum">
              <a:rPr lang="en-US"/>
              <a:pPr/>
              <a:t>‹#›</a:t>
            </a:fld>
            <a:endParaRPr lang="en-US"/>
          </a:p>
        </p:txBody>
      </p:sp>
    </p:spTree>
    <p:extLst>
      <p:ext uri="{BB962C8B-B14F-4D97-AF65-F5344CB8AC3E}">
        <p14:creationId xmlns:p14="http://schemas.microsoft.com/office/powerpoint/2010/main" val="2266230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F2FE4750-AE85-4CF6-8C5F-23ABD5688210}" type="slidenum">
              <a:rPr lang="en-US"/>
              <a:pPr/>
              <a:t>‹#›</a:t>
            </a:fld>
            <a:endParaRPr lang="en-US"/>
          </a:p>
        </p:txBody>
      </p:sp>
    </p:spTree>
    <p:extLst>
      <p:ext uri="{BB962C8B-B14F-4D97-AF65-F5344CB8AC3E}">
        <p14:creationId xmlns:p14="http://schemas.microsoft.com/office/powerpoint/2010/main" val="3940752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9DAC243-3962-427B-92F9-08594DAB8CEA}" type="slidenum">
              <a:rPr lang="en-US"/>
              <a:pPr/>
              <a:t>‹#›</a:t>
            </a:fld>
            <a:endParaRPr lang="en-US"/>
          </a:p>
        </p:txBody>
      </p:sp>
    </p:spTree>
    <p:extLst>
      <p:ext uri="{BB962C8B-B14F-4D97-AF65-F5344CB8AC3E}">
        <p14:creationId xmlns:p14="http://schemas.microsoft.com/office/powerpoint/2010/main" val="2763147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4"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14" y="1435103"/>
            <a:ext cx="3008313" cy="4691063"/>
          </a:xfrm>
        </p:spPr>
        <p:txBody>
          <a:bodyPr/>
          <a:lstStyle>
            <a:lvl1pPr marL="0" indent="0">
              <a:buNone/>
              <a:defRPr sz="1400"/>
            </a:lvl1pPr>
            <a:lvl2pPr marL="456658" indent="0">
              <a:buNone/>
              <a:defRPr sz="1200"/>
            </a:lvl2pPr>
            <a:lvl3pPr marL="913315" indent="0">
              <a:buNone/>
              <a:defRPr sz="1000"/>
            </a:lvl3pPr>
            <a:lvl4pPr marL="1369970" indent="0">
              <a:buNone/>
              <a:defRPr sz="900"/>
            </a:lvl4pPr>
            <a:lvl5pPr marL="1826629" indent="0">
              <a:buNone/>
              <a:defRPr sz="900"/>
            </a:lvl5pPr>
            <a:lvl6pPr marL="2283283" indent="0">
              <a:buNone/>
              <a:defRPr sz="900"/>
            </a:lvl6pPr>
            <a:lvl7pPr marL="2739943" indent="0">
              <a:buNone/>
              <a:defRPr sz="900"/>
            </a:lvl7pPr>
            <a:lvl8pPr marL="3196597" indent="0">
              <a:buNone/>
              <a:defRPr sz="900"/>
            </a:lvl8pPr>
            <a:lvl9pPr marL="3653255"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91B6CEA-4B44-4C02-9E70-1A60FAE29CF2}" type="slidenum">
              <a:rPr lang="en-US"/>
              <a:pPr/>
              <a:t>‹#›</a:t>
            </a:fld>
            <a:endParaRPr lang="en-US"/>
          </a:p>
        </p:txBody>
      </p:sp>
    </p:spTree>
    <p:extLst>
      <p:ext uri="{BB962C8B-B14F-4D97-AF65-F5344CB8AC3E}">
        <p14:creationId xmlns:p14="http://schemas.microsoft.com/office/powerpoint/2010/main" val="1345517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658" indent="0">
              <a:buNone/>
              <a:defRPr sz="2800"/>
            </a:lvl2pPr>
            <a:lvl3pPr marL="913315" indent="0">
              <a:buNone/>
              <a:defRPr sz="2400"/>
            </a:lvl3pPr>
            <a:lvl4pPr marL="1369970" indent="0">
              <a:buNone/>
              <a:defRPr sz="2000"/>
            </a:lvl4pPr>
            <a:lvl5pPr marL="1826629" indent="0">
              <a:buNone/>
              <a:defRPr sz="2000"/>
            </a:lvl5pPr>
            <a:lvl6pPr marL="2283283" indent="0">
              <a:buNone/>
              <a:defRPr sz="2000"/>
            </a:lvl6pPr>
            <a:lvl7pPr marL="2739943" indent="0">
              <a:buNone/>
              <a:defRPr sz="2000"/>
            </a:lvl7pPr>
            <a:lvl8pPr marL="3196597" indent="0">
              <a:buNone/>
              <a:defRPr sz="2000"/>
            </a:lvl8pPr>
            <a:lvl9pPr marL="3653255" indent="0">
              <a:buNone/>
              <a:defRPr sz="2000"/>
            </a:lvl9pPr>
          </a:lstStyle>
          <a:p>
            <a:pPr lvl="0"/>
            <a:endParaRPr lang="en-US" noProof="0" smtClean="0"/>
          </a:p>
        </p:txBody>
      </p:sp>
      <p:sp>
        <p:nvSpPr>
          <p:cNvPr id="4" name="Text Placeholder 3"/>
          <p:cNvSpPr>
            <a:spLocks noGrp="1"/>
          </p:cNvSpPr>
          <p:nvPr>
            <p:ph type="body" sz="half" idx="2"/>
          </p:nvPr>
        </p:nvSpPr>
        <p:spPr>
          <a:xfrm>
            <a:off x="1792288" y="5367344"/>
            <a:ext cx="5486400" cy="804862"/>
          </a:xfrm>
        </p:spPr>
        <p:txBody>
          <a:bodyPr/>
          <a:lstStyle>
            <a:lvl1pPr marL="0" indent="0">
              <a:buNone/>
              <a:defRPr sz="1400"/>
            </a:lvl1pPr>
            <a:lvl2pPr marL="456658" indent="0">
              <a:buNone/>
              <a:defRPr sz="1200"/>
            </a:lvl2pPr>
            <a:lvl3pPr marL="913315" indent="0">
              <a:buNone/>
              <a:defRPr sz="1000"/>
            </a:lvl3pPr>
            <a:lvl4pPr marL="1369970" indent="0">
              <a:buNone/>
              <a:defRPr sz="900"/>
            </a:lvl4pPr>
            <a:lvl5pPr marL="1826629" indent="0">
              <a:buNone/>
              <a:defRPr sz="900"/>
            </a:lvl5pPr>
            <a:lvl6pPr marL="2283283" indent="0">
              <a:buNone/>
              <a:defRPr sz="900"/>
            </a:lvl6pPr>
            <a:lvl7pPr marL="2739943" indent="0">
              <a:buNone/>
              <a:defRPr sz="900"/>
            </a:lvl7pPr>
            <a:lvl8pPr marL="3196597" indent="0">
              <a:buNone/>
              <a:defRPr sz="900"/>
            </a:lvl8pPr>
            <a:lvl9pPr marL="3653255"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565ADEF-D058-4EAA-BA40-E3356B28E3C2}" type="slidenum">
              <a:rPr lang="en-US"/>
              <a:pPr/>
              <a:t>‹#›</a:t>
            </a:fld>
            <a:endParaRPr lang="en-US"/>
          </a:p>
        </p:txBody>
      </p:sp>
    </p:spTree>
    <p:extLst>
      <p:ext uri="{BB962C8B-B14F-4D97-AF65-F5344CB8AC3E}">
        <p14:creationId xmlns:p14="http://schemas.microsoft.com/office/powerpoint/2010/main" val="2031699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470E674-4EFA-432B-9EB9-95155B41D6EA}" type="slidenum">
              <a:rPr lang="en-US"/>
              <a:pPr/>
              <a:t>‹#›</a:t>
            </a:fld>
            <a:endParaRPr lang="en-US"/>
          </a:p>
        </p:txBody>
      </p:sp>
    </p:spTree>
    <p:extLst>
      <p:ext uri="{BB962C8B-B14F-4D97-AF65-F5344CB8AC3E}">
        <p14:creationId xmlns:p14="http://schemas.microsoft.com/office/powerpoint/2010/main" val="20884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938534D-5A9C-4DAD-B130-DF19D843B34C}" type="slidenum">
              <a:rPr lang="en-US"/>
              <a:pPr/>
              <a:t>‹#›</a:t>
            </a:fld>
            <a:endParaRPr lang="en-US"/>
          </a:p>
        </p:txBody>
      </p:sp>
    </p:spTree>
    <p:extLst>
      <p:ext uri="{BB962C8B-B14F-4D97-AF65-F5344CB8AC3E}">
        <p14:creationId xmlns:p14="http://schemas.microsoft.com/office/powerpoint/2010/main" val="1578231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Arial" pitchFamily="-107" charset="0"/>
                <a:ea typeface="ＭＳ Ｐゴシック" pitchFamily="-107" charset="-128"/>
                <a:cs typeface="ＭＳ Ｐゴシック" pitchFamily="-107" charset="-128"/>
              </a:defRPr>
            </a:lvl1pPr>
          </a:lstStyle>
          <a:p>
            <a:pPr>
              <a:defRPr/>
            </a:pPr>
            <a:endParaRPr lang="en-US"/>
          </a:p>
        </p:txBody>
      </p:sp>
      <p:sp>
        <p:nvSpPr>
          <p:cNvPr id="3" name="Footer Placeholder 2"/>
          <p:cNvSpPr>
            <a:spLocks noGrp="1"/>
          </p:cNvSpPr>
          <p:nvPr>
            <p:ph type="ftr" sz="quarter" idx="11"/>
          </p:nvPr>
        </p:nvSpPr>
        <p:spPr/>
        <p:txBody>
          <a:bodyPr/>
          <a:lstStyle>
            <a:lvl1pPr>
              <a:defRPr>
                <a:latin typeface="Arial" pitchFamily="-107" charset="0"/>
                <a:ea typeface="ＭＳ Ｐゴシック" pitchFamily="-107" charset="-128"/>
                <a:cs typeface="ＭＳ Ｐゴシック" pitchFamily="-107" charset="-128"/>
              </a:defRPr>
            </a:lvl1pPr>
          </a:lstStyle>
          <a:p>
            <a:pPr>
              <a:defRPr/>
            </a:pPr>
            <a:endParaRPr lang="en-US"/>
          </a:p>
        </p:txBody>
      </p:sp>
      <p:sp>
        <p:nvSpPr>
          <p:cNvPr id="4" name="Slide Number Placeholder 3"/>
          <p:cNvSpPr>
            <a:spLocks noGrp="1"/>
          </p:cNvSpPr>
          <p:nvPr>
            <p:ph type="sldNum" sz="quarter" idx="12"/>
          </p:nvPr>
        </p:nvSpPr>
        <p:spPr/>
        <p:txBody>
          <a:bodyPr/>
          <a:lstStyle>
            <a:lvl1pPr>
              <a:defRPr>
                <a:latin typeface="Arial" charset="0"/>
              </a:defRPr>
            </a:lvl1pPr>
          </a:lstStyle>
          <a:p>
            <a:fld id="{0E953F92-4C4F-4C8F-8D27-545C96A9DE5E}" type="slidenum">
              <a:rPr lang="en-US"/>
              <a:pPr/>
              <a:t>‹#›</a:t>
            </a:fld>
            <a:endParaRPr lang="en-US"/>
          </a:p>
        </p:txBody>
      </p:sp>
    </p:spTree>
    <p:extLst>
      <p:ext uri="{BB962C8B-B14F-4D97-AF65-F5344CB8AC3E}">
        <p14:creationId xmlns:p14="http://schemas.microsoft.com/office/powerpoint/2010/main" val="33010864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solidFill>
                  <a:schemeClr val="tx1"/>
                </a:solidFill>
                <a:latin typeface="Arial" pitchFamily="-107" charset="0"/>
                <a:ea typeface="ＭＳ Ｐゴシック" pitchFamily="-107" charset="-128"/>
                <a:cs typeface="ＭＳ Ｐゴシック" pitchFamily="-107" charset="-128"/>
              </a:defRPr>
            </a:lvl1pPr>
          </a:lstStyle>
          <a:p>
            <a:pPr>
              <a:defRPr/>
            </a:pPr>
            <a:endParaRPr lang="en-US"/>
          </a:p>
        </p:txBody>
      </p:sp>
      <p:sp>
        <p:nvSpPr>
          <p:cNvPr id="4" name="Footer Placeholder 3"/>
          <p:cNvSpPr>
            <a:spLocks noGrp="1"/>
          </p:cNvSpPr>
          <p:nvPr>
            <p:ph type="ftr" sz="quarter" idx="11"/>
          </p:nvPr>
        </p:nvSpPr>
        <p:spPr/>
        <p:txBody>
          <a:bodyPr/>
          <a:lstStyle>
            <a:lvl1pPr>
              <a:defRPr>
                <a:solidFill>
                  <a:schemeClr val="tx1"/>
                </a:solidFill>
                <a:latin typeface="Arial" pitchFamily="-107" charset="0"/>
                <a:ea typeface="ＭＳ Ｐゴシック" pitchFamily="-107" charset="-128"/>
                <a:cs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solidFill>
                  <a:schemeClr val="tx1"/>
                </a:solidFill>
                <a:latin typeface="Arial" charset="0"/>
              </a:defRPr>
            </a:lvl1pPr>
          </a:lstStyle>
          <a:p>
            <a:fld id="{3163A571-DE6C-4BF0-B06E-C6AD0103AED6}" type="slidenum">
              <a:rPr lang="en-US"/>
              <a:pPr/>
              <a:t>‹#›</a:t>
            </a:fld>
            <a:endParaRPr lang="en-US"/>
          </a:p>
        </p:txBody>
      </p:sp>
    </p:spTree>
    <p:extLst>
      <p:ext uri="{BB962C8B-B14F-4D97-AF65-F5344CB8AC3E}">
        <p14:creationId xmlns:p14="http://schemas.microsoft.com/office/powerpoint/2010/main" val="2399951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ea typeface="ＭＳ Ｐゴシック" pitchFamily="-107" charset="-128"/>
                <a:cs typeface="ＭＳ Ｐゴシック" pitchFamily="-107" charset="-128"/>
              </a:defRPr>
            </a:lvl1pPr>
          </a:lstStyle>
          <a:p>
            <a:pPr>
              <a:defRPr/>
            </a:pPr>
            <a:endParaRPr lang="en-US"/>
          </a:p>
        </p:txBody>
      </p:sp>
      <p:sp>
        <p:nvSpPr>
          <p:cNvPr id="4" name="Footer Placeholder 3"/>
          <p:cNvSpPr>
            <a:spLocks noGrp="1"/>
          </p:cNvSpPr>
          <p:nvPr>
            <p:ph type="ftr" sz="quarter" idx="11"/>
          </p:nvPr>
        </p:nvSpPr>
        <p:spPr/>
        <p:txBody>
          <a:bodyPr/>
          <a:lstStyle>
            <a:lvl1pPr>
              <a:defRPr>
                <a:ea typeface="ＭＳ Ｐゴシック" pitchFamily="-107" charset="-128"/>
                <a:cs typeface="ＭＳ Ｐゴシック" pitchFamily="-107"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65C889B0-0756-463D-95E9-7FBB57FD08A5}" type="slidenum">
              <a:rPr lang="en-US"/>
              <a:pPr/>
              <a:t>‹#›</a:t>
            </a:fld>
            <a:endParaRPr lang="en-US"/>
          </a:p>
        </p:txBody>
      </p:sp>
    </p:spTree>
    <p:extLst>
      <p:ext uri="{BB962C8B-B14F-4D97-AF65-F5344CB8AC3E}">
        <p14:creationId xmlns:p14="http://schemas.microsoft.com/office/powerpoint/2010/main" val="493565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14" y="2130656"/>
            <a:ext cx="7773589" cy="14696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10" y="3886657"/>
            <a:ext cx="6400380" cy="1751432"/>
          </a:xfrm>
        </p:spPr>
        <p:txBody>
          <a:bodyPr/>
          <a:lstStyle>
            <a:lvl1pPr marL="0" indent="0" algn="ctr">
              <a:buNone/>
              <a:defRPr/>
            </a:lvl1pPr>
            <a:lvl2pPr marL="416934" indent="0" algn="ctr">
              <a:buNone/>
              <a:defRPr/>
            </a:lvl2pPr>
            <a:lvl3pPr marL="833872" indent="0" algn="ctr">
              <a:buNone/>
              <a:defRPr/>
            </a:lvl3pPr>
            <a:lvl4pPr marL="1250805" indent="0" algn="ctr">
              <a:buNone/>
              <a:defRPr/>
            </a:lvl4pPr>
            <a:lvl5pPr marL="1667739" indent="0" algn="ctr">
              <a:buNone/>
              <a:defRPr/>
            </a:lvl5pPr>
            <a:lvl6pPr marL="2084678" indent="0" algn="ctr">
              <a:buNone/>
              <a:defRPr/>
            </a:lvl6pPr>
            <a:lvl7pPr marL="2501613" indent="0" algn="ctr">
              <a:buNone/>
              <a:defRPr/>
            </a:lvl7pPr>
            <a:lvl8pPr marL="2918548" indent="0" algn="ctr">
              <a:buNone/>
              <a:defRPr/>
            </a:lvl8pPr>
            <a:lvl9pPr marL="3335483"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20D010D-465A-4C3A-9F8C-0747A9F921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95243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8D1CF39-DD06-41B0-ABDB-6EBD787622D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538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64" y="4407526"/>
            <a:ext cx="7772190" cy="1361548"/>
          </a:xfrm>
        </p:spPr>
        <p:txBody>
          <a:bodyPr anchor="t"/>
          <a:lstStyle>
            <a:lvl1pPr algn="l">
              <a:defRPr sz="3700" b="1" cap="all"/>
            </a:lvl1pPr>
          </a:lstStyle>
          <a:p>
            <a:r>
              <a:rPr lang="en-US" smtClean="0"/>
              <a:t>Click to edit Master title style</a:t>
            </a:r>
            <a:endParaRPr lang="en-US"/>
          </a:p>
        </p:txBody>
      </p:sp>
      <p:sp>
        <p:nvSpPr>
          <p:cNvPr id="3" name="Text Placeholder 2"/>
          <p:cNvSpPr>
            <a:spLocks noGrp="1"/>
          </p:cNvSpPr>
          <p:nvPr>
            <p:ph type="body" idx="1"/>
          </p:nvPr>
        </p:nvSpPr>
        <p:spPr>
          <a:xfrm>
            <a:off x="722964" y="2907387"/>
            <a:ext cx="7772190" cy="1500139"/>
          </a:xfrm>
        </p:spPr>
        <p:txBody>
          <a:bodyPr anchor="b"/>
          <a:lstStyle>
            <a:lvl1pPr marL="0" indent="0">
              <a:buNone/>
              <a:defRPr sz="1800"/>
            </a:lvl1pPr>
            <a:lvl2pPr marL="416934" indent="0">
              <a:buNone/>
              <a:defRPr sz="1600"/>
            </a:lvl2pPr>
            <a:lvl3pPr marL="833872" indent="0">
              <a:buNone/>
              <a:defRPr sz="1500"/>
            </a:lvl3pPr>
            <a:lvl4pPr marL="1250805" indent="0">
              <a:buNone/>
              <a:defRPr sz="1300"/>
            </a:lvl4pPr>
            <a:lvl5pPr marL="1667739" indent="0">
              <a:buNone/>
              <a:defRPr sz="1300"/>
            </a:lvl5pPr>
            <a:lvl6pPr marL="2084678" indent="0">
              <a:buNone/>
              <a:defRPr sz="1300"/>
            </a:lvl6pPr>
            <a:lvl7pPr marL="2501613" indent="0">
              <a:buNone/>
              <a:defRPr sz="1300"/>
            </a:lvl7pPr>
            <a:lvl8pPr marL="2918548" indent="0">
              <a:buNone/>
              <a:defRPr sz="1300"/>
            </a:lvl8pPr>
            <a:lvl9pPr marL="3335483" indent="0">
              <a:buNone/>
              <a:defRPr sz="13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38FF437-1B73-48EF-B6B7-5EB5F4FD35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741508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6556" y="1283877"/>
            <a:ext cx="3950421"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28" y="1283877"/>
            <a:ext cx="3951819"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B2F5858-F5A1-407C-A561-7635014A401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0691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9" y="274141"/>
            <a:ext cx="8229459" cy="11437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74" y="1535168"/>
            <a:ext cx="4039916" cy="639654"/>
          </a:xfrm>
        </p:spPr>
        <p:txBody>
          <a:bodyPr anchor="b"/>
          <a:lstStyle>
            <a:lvl1pPr marL="0" indent="0">
              <a:buNone/>
              <a:defRPr sz="2200" b="1"/>
            </a:lvl1pPr>
            <a:lvl2pPr marL="416934" indent="0">
              <a:buNone/>
              <a:defRPr sz="1800" b="1"/>
            </a:lvl2pPr>
            <a:lvl3pPr marL="833872" indent="0">
              <a:buNone/>
              <a:defRPr sz="1600" b="1"/>
            </a:lvl3pPr>
            <a:lvl4pPr marL="1250805" indent="0">
              <a:buNone/>
              <a:defRPr sz="1500" b="1"/>
            </a:lvl4pPr>
            <a:lvl5pPr marL="1667739" indent="0">
              <a:buNone/>
              <a:defRPr sz="1500" b="1"/>
            </a:lvl5pPr>
            <a:lvl6pPr marL="2084678" indent="0">
              <a:buNone/>
              <a:defRPr sz="1500" b="1"/>
            </a:lvl6pPr>
            <a:lvl7pPr marL="2501613" indent="0">
              <a:buNone/>
              <a:defRPr sz="1500" b="1"/>
            </a:lvl7pPr>
            <a:lvl8pPr marL="2918548" indent="0">
              <a:buNone/>
              <a:defRPr sz="1500" b="1"/>
            </a:lvl8pPr>
            <a:lvl9pPr marL="3335483"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74" y="2174822"/>
            <a:ext cx="4039916"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23" y="1535168"/>
            <a:ext cx="4041315" cy="639654"/>
          </a:xfrm>
        </p:spPr>
        <p:txBody>
          <a:bodyPr anchor="b"/>
          <a:lstStyle>
            <a:lvl1pPr marL="0" indent="0">
              <a:buNone/>
              <a:defRPr sz="2200" b="1"/>
            </a:lvl1pPr>
            <a:lvl2pPr marL="416934" indent="0">
              <a:buNone/>
              <a:defRPr sz="1800" b="1"/>
            </a:lvl2pPr>
            <a:lvl3pPr marL="833872" indent="0">
              <a:buNone/>
              <a:defRPr sz="1600" b="1"/>
            </a:lvl3pPr>
            <a:lvl4pPr marL="1250805" indent="0">
              <a:buNone/>
              <a:defRPr sz="1500" b="1"/>
            </a:lvl4pPr>
            <a:lvl5pPr marL="1667739" indent="0">
              <a:buNone/>
              <a:defRPr sz="1500" b="1"/>
            </a:lvl5pPr>
            <a:lvl6pPr marL="2084678" indent="0">
              <a:buNone/>
              <a:defRPr sz="1500" b="1"/>
            </a:lvl6pPr>
            <a:lvl7pPr marL="2501613" indent="0">
              <a:buNone/>
              <a:defRPr sz="1500" b="1"/>
            </a:lvl7pPr>
            <a:lvl8pPr marL="2918548" indent="0">
              <a:buNone/>
              <a:defRPr sz="1500" b="1"/>
            </a:lvl8pPr>
            <a:lvl9pPr marL="3335483"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23" y="2174822"/>
            <a:ext cx="4041315"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7E7FE1D-4704-475E-99F8-CE8AE73974B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38000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BC43B02-85C9-4BF0-8AC7-4017B790A72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55586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A85DCD5-40B3-4BA4-8758-03D4D218A00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66858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78" y="272617"/>
            <a:ext cx="3007913" cy="116203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655" y="272623"/>
            <a:ext cx="5111074" cy="5852829"/>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78" y="1434652"/>
            <a:ext cx="3007913" cy="4690792"/>
          </a:xfrm>
        </p:spPr>
        <p:txBody>
          <a:bodyPr/>
          <a:lstStyle>
            <a:lvl1pPr marL="0" indent="0">
              <a:buNone/>
              <a:defRPr sz="1300"/>
            </a:lvl1pPr>
            <a:lvl2pPr marL="416934" indent="0">
              <a:buNone/>
              <a:defRPr sz="1100"/>
            </a:lvl2pPr>
            <a:lvl3pPr marL="833872" indent="0">
              <a:buNone/>
              <a:defRPr sz="900"/>
            </a:lvl3pPr>
            <a:lvl4pPr marL="1250805" indent="0">
              <a:buNone/>
              <a:defRPr sz="800"/>
            </a:lvl4pPr>
            <a:lvl5pPr marL="1667739" indent="0">
              <a:buNone/>
              <a:defRPr sz="800"/>
            </a:lvl5pPr>
            <a:lvl6pPr marL="2084678" indent="0">
              <a:buNone/>
              <a:defRPr sz="800"/>
            </a:lvl6pPr>
            <a:lvl7pPr marL="2501613" indent="0">
              <a:buNone/>
              <a:defRPr sz="800"/>
            </a:lvl7pPr>
            <a:lvl8pPr marL="2918548" indent="0">
              <a:buNone/>
              <a:defRPr sz="800"/>
            </a:lvl8pPr>
            <a:lvl9pPr marL="3335483"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DDA7BC-0526-4B54-9704-C9379224C62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80587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30" y="4800447"/>
            <a:ext cx="5485841" cy="566550"/>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730" y="612240"/>
            <a:ext cx="5485841" cy="4115104"/>
          </a:xfrm>
        </p:spPr>
        <p:txBody>
          <a:bodyPr/>
          <a:lstStyle>
            <a:lvl1pPr marL="0" indent="0">
              <a:buNone/>
              <a:defRPr sz="2900"/>
            </a:lvl1pPr>
            <a:lvl2pPr marL="416934" indent="0">
              <a:buNone/>
              <a:defRPr sz="2600"/>
            </a:lvl2pPr>
            <a:lvl3pPr marL="833872" indent="0">
              <a:buNone/>
              <a:defRPr sz="2200"/>
            </a:lvl3pPr>
            <a:lvl4pPr marL="1250805" indent="0">
              <a:buNone/>
              <a:defRPr sz="1800"/>
            </a:lvl4pPr>
            <a:lvl5pPr marL="1667739" indent="0">
              <a:buNone/>
              <a:defRPr sz="1800"/>
            </a:lvl5pPr>
            <a:lvl6pPr marL="2084678" indent="0">
              <a:buNone/>
              <a:defRPr sz="1800"/>
            </a:lvl6pPr>
            <a:lvl7pPr marL="2501613" indent="0">
              <a:buNone/>
              <a:defRPr sz="1800"/>
            </a:lvl7pPr>
            <a:lvl8pPr marL="2918548" indent="0">
              <a:buNone/>
              <a:defRPr sz="1800"/>
            </a:lvl8pPr>
            <a:lvl9pPr marL="3335483" indent="0">
              <a:buNone/>
              <a:defRPr sz="1800"/>
            </a:lvl9pPr>
          </a:lstStyle>
          <a:p>
            <a:pPr lvl="0"/>
            <a:endParaRPr lang="en-US" noProof="0" smtClean="0"/>
          </a:p>
        </p:txBody>
      </p:sp>
      <p:sp>
        <p:nvSpPr>
          <p:cNvPr id="4" name="Text Placeholder 3"/>
          <p:cNvSpPr>
            <a:spLocks noGrp="1"/>
          </p:cNvSpPr>
          <p:nvPr>
            <p:ph type="body" sz="half" idx="2"/>
          </p:nvPr>
        </p:nvSpPr>
        <p:spPr>
          <a:xfrm>
            <a:off x="1792730" y="5367005"/>
            <a:ext cx="5485841" cy="805659"/>
          </a:xfrm>
        </p:spPr>
        <p:txBody>
          <a:bodyPr/>
          <a:lstStyle>
            <a:lvl1pPr marL="0" indent="0">
              <a:buNone/>
              <a:defRPr sz="1300"/>
            </a:lvl1pPr>
            <a:lvl2pPr marL="416934" indent="0">
              <a:buNone/>
              <a:defRPr sz="1100"/>
            </a:lvl2pPr>
            <a:lvl3pPr marL="833872" indent="0">
              <a:buNone/>
              <a:defRPr sz="900"/>
            </a:lvl3pPr>
            <a:lvl4pPr marL="1250805" indent="0">
              <a:buNone/>
              <a:defRPr sz="800"/>
            </a:lvl4pPr>
            <a:lvl5pPr marL="1667739" indent="0">
              <a:buNone/>
              <a:defRPr sz="800"/>
            </a:lvl5pPr>
            <a:lvl6pPr marL="2084678" indent="0">
              <a:buNone/>
              <a:defRPr sz="800"/>
            </a:lvl6pPr>
            <a:lvl7pPr marL="2501613" indent="0">
              <a:buNone/>
              <a:defRPr sz="800"/>
            </a:lvl7pPr>
            <a:lvl8pPr marL="2918548" indent="0">
              <a:buNone/>
              <a:defRPr sz="800"/>
            </a:lvl8pPr>
            <a:lvl9pPr marL="3335483"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93F628-AAC3-4620-BC12-83855F4217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69258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900ED0-E918-4146-B210-1B4C374A5A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92839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308" y="89857"/>
            <a:ext cx="2233212" cy="56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887" y="89857"/>
            <a:ext cx="6568185" cy="56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655F35F-55E3-46E1-A654-8617BFF701A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74698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10" y="2130656"/>
            <a:ext cx="7773589" cy="14696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10" y="3886657"/>
            <a:ext cx="6400380" cy="1751432"/>
          </a:xfrm>
        </p:spPr>
        <p:txBody>
          <a:bodyPr/>
          <a:lstStyle>
            <a:lvl1pPr marL="0" indent="0" algn="ctr">
              <a:buNone/>
              <a:defRPr/>
            </a:lvl1pPr>
            <a:lvl2pPr marL="417133" indent="0" algn="ctr">
              <a:buNone/>
              <a:defRPr/>
            </a:lvl2pPr>
            <a:lvl3pPr marL="834268" indent="0" algn="ctr">
              <a:buNone/>
              <a:defRPr/>
            </a:lvl3pPr>
            <a:lvl4pPr marL="1251400" indent="0" algn="ctr">
              <a:buNone/>
              <a:defRPr/>
            </a:lvl4pPr>
            <a:lvl5pPr marL="1668535" indent="0" algn="ctr">
              <a:buNone/>
              <a:defRPr/>
            </a:lvl5pPr>
            <a:lvl6pPr marL="2085669" indent="0" algn="ctr">
              <a:buNone/>
              <a:defRPr/>
            </a:lvl6pPr>
            <a:lvl7pPr marL="2502803" indent="0" algn="ctr">
              <a:buNone/>
              <a:defRPr/>
            </a:lvl7pPr>
            <a:lvl8pPr marL="2919936" indent="0" algn="ctr">
              <a:buNone/>
              <a:defRPr/>
            </a:lvl8pPr>
            <a:lvl9pPr marL="3337069"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20D010D-465A-4C3A-9F8C-0747A9F921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74184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8D1CF39-DD06-41B0-ABDB-6EBD787622D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03870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64" y="4407522"/>
            <a:ext cx="7772190" cy="1361548"/>
          </a:xfrm>
        </p:spPr>
        <p:txBody>
          <a:bodyPr anchor="t"/>
          <a:lstStyle>
            <a:lvl1pPr algn="l">
              <a:defRPr sz="3700" b="1" cap="all"/>
            </a:lvl1pPr>
          </a:lstStyle>
          <a:p>
            <a:r>
              <a:rPr lang="en-US" smtClean="0"/>
              <a:t>Click to edit Master title style</a:t>
            </a:r>
            <a:endParaRPr lang="en-US"/>
          </a:p>
        </p:txBody>
      </p:sp>
      <p:sp>
        <p:nvSpPr>
          <p:cNvPr id="3" name="Text Placeholder 2"/>
          <p:cNvSpPr>
            <a:spLocks noGrp="1"/>
          </p:cNvSpPr>
          <p:nvPr>
            <p:ph type="body" idx="1"/>
          </p:nvPr>
        </p:nvSpPr>
        <p:spPr>
          <a:xfrm>
            <a:off x="722964" y="2907383"/>
            <a:ext cx="7772190" cy="1500139"/>
          </a:xfrm>
        </p:spPr>
        <p:txBody>
          <a:bodyPr anchor="b"/>
          <a:lstStyle>
            <a:lvl1pPr marL="0" indent="0">
              <a:buNone/>
              <a:defRPr sz="1800"/>
            </a:lvl1pPr>
            <a:lvl2pPr marL="417133" indent="0">
              <a:buNone/>
              <a:defRPr sz="1600"/>
            </a:lvl2pPr>
            <a:lvl3pPr marL="834268" indent="0">
              <a:buNone/>
              <a:defRPr sz="1500"/>
            </a:lvl3pPr>
            <a:lvl4pPr marL="1251400" indent="0">
              <a:buNone/>
              <a:defRPr sz="1300"/>
            </a:lvl4pPr>
            <a:lvl5pPr marL="1668535" indent="0">
              <a:buNone/>
              <a:defRPr sz="1300"/>
            </a:lvl5pPr>
            <a:lvl6pPr marL="2085669" indent="0">
              <a:buNone/>
              <a:defRPr sz="1300"/>
            </a:lvl6pPr>
            <a:lvl7pPr marL="2502803" indent="0">
              <a:buNone/>
              <a:defRPr sz="1300"/>
            </a:lvl7pPr>
            <a:lvl8pPr marL="2919936" indent="0">
              <a:buNone/>
              <a:defRPr sz="1300"/>
            </a:lvl8pPr>
            <a:lvl9pPr marL="3337069" indent="0">
              <a:buNone/>
              <a:defRPr sz="13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38FF437-1B73-48EF-B6B7-5EB5F4FD35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471942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6556" y="1283877"/>
            <a:ext cx="3950421"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24" y="1283877"/>
            <a:ext cx="3951819"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B2F5858-F5A1-407C-A561-7635014A401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246935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5" y="274141"/>
            <a:ext cx="8229459" cy="11437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74" y="1535168"/>
            <a:ext cx="4039916" cy="639654"/>
          </a:xfrm>
        </p:spPr>
        <p:txBody>
          <a:bodyPr anchor="b"/>
          <a:lstStyle>
            <a:lvl1pPr marL="0" indent="0">
              <a:buNone/>
              <a:defRPr sz="2200" b="1"/>
            </a:lvl1pPr>
            <a:lvl2pPr marL="417133" indent="0">
              <a:buNone/>
              <a:defRPr sz="1800" b="1"/>
            </a:lvl2pPr>
            <a:lvl3pPr marL="834268" indent="0">
              <a:buNone/>
              <a:defRPr sz="1600" b="1"/>
            </a:lvl3pPr>
            <a:lvl4pPr marL="1251400" indent="0">
              <a:buNone/>
              <a:defRPr sz="1500" b="1"/>
            </a:lvl4pPr>
            <a:lvl5pPr marL="1668535" indent="0">
              <a:buNone/>
              <a:defRPr sz="1500" b="1"/>
            </a:lvl5pPr>
            <a:lvl6pPr marL="2085669" indent="0">
              <a:buNone/>
              <a:defRPr sz="1500" b="1"/>
            </a:lvl6pPr>
            <a:lvl7pPr marL="2502803" indent="0">
              <a:buNone/>
              <a:defRPr sz="1500" b="1"/>
            </a:lvl7pPr>
            <a:lvl8pPr marL="2919936" indent="0">
              <a:buNone/>
              <a:defRPr sz="1500" b="1"/>
            </a:lvl8pPr>
            <a:lvl9pPr marL="3337069"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74" y="2174822"/>
            <a:ext cx="4039916"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19" y="1535168"/>
            <a:ext cx="4041315" cy="639654"/>
          </a:xfrm>
        </p:spPr>
        <p:txBody>
          <a:bodyPr anchor="b"/>
          <a:lstStyle>
            <a:lvl1pPr marL="0" indent="0">
              <a:buNone/>
              <a:defRPr sz="2200" b="1"/>
            </a:lvl1pPr>
            <a:lvl2pPr marL="417133" indent="0">
              <a:buNone/>
              <a:defRPr sz="1800" b="1"/>
            </a:lvl2pPr>
            <a:lvl3pPr marL="834268" indent="0">
              <a:buNone/>
              <a:defRPr sz="1600" b="1"/>
            </a:lvl3pPr>
            <a:lvl4pPr marL="1251400" indent="0">
              <a:buNone/>
              <a:defRPr sz="1500" b="1"/>
            </a:lvl4pPr>
            <a:lvl5pPr marL="1668535" indent="0">
              <a:buNone/>
              <a:defRPr sz="1500" b="1"/>
            </a:lvl5pPr>
            <a:lvl6pPr marL="2085669" indent="0">
              <a:buNone/>
              <a:defRPr sz="1500" b="1"/>
            </a:lvl6pPr>
            <a:lvl7pPr marL="2502803" indent="0">
              <a:buNone/>
              <a:defRPr sz="1500" b="1"/>
            </a:lvl7pPr>
            <a:lvl8pPr marL="2919936" indent="0">
              <a:buNone/>
              <a:defRPr sz="1500" b="1"/>
            </a:lvl8pPr>
            <a:lvl9pPr marL="3337069"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19" y="2174822"/>
            <a:ext cx="4041315"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7E7FE1D-4704-475E-99F8-CE8AE73974B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13113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BC43B02-85C9-4BF0-8AC7-4017B790A72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597847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A85DCD5-40B3-4BA4-8758-03D4D218A00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06051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74" y="272617"/>
            <a:ext cx="3007913" cy="116203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655" y="272619"/>
            <a:ext cx="5111074" cy="5852829"/>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74" y="1434652"/>
            <a:ext cx="3007913" cy="4690792"/>
          </a:xfrm>
        </p:spPr>
        <p:txBody>
          <a:bodyPr/>
          <a:lstStyle>
            <a:lvl1pPr marL="0" indent="0">
              <a:buNone/>
              <a:defRPr sz="1300"/>
            </a:lvl1pPr>
            <a:lvl2pPr marL="417133" indent="0">
              <a:buNone/>
              <a:defRPr sz="1100"/>
            </a:lvl2pPr>
            <a:lvl3pPr marL="834268" indent="0">
              <a:buNone/>
              <a:defRPr sz="900"/>
            </a:lvl3pPr>
            <a:lvl4pPr marL="1251400" indent="0">
              <a:buNone/>
              <a:defRPr sz="800"/>
            </a:lvl4pPr>
            <a:lvl5pPr marL="1668535" indent="0">
              <a:buNone/>
              <a:defRPr sz="800"/>
            </a:lvl5pPr>
            <a:lvl6pPr marL="2085669" indent="0">
              <a:buNone/>
              <a:defRPr sz="800"/>
            </a:lvl6pPr>
            <a:lvl7pPr marL="2502803" indent="0">
              <a:buNone/>
              <a:defRPr sz="800"/>
            </a:lvl7pPr>
            <a:lvl8pPr marL="2919936" indent="0">
              <a:buNone/>
              <a:defRPr sz="800"/>
            </a:lvl8pPr>
            <a:lvl9pPr marL="3337069"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DDA7BC-0526-4B54-9704-C9379224C62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204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26" y="4800447"/>
            <a:ext cx="5485841" cy="566550"/>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726" y="612240"/>
            <a:ext cx="5485841" cy="4115104"/>
          </a:xfrm>
        </p:spPr>
        <p:txBody>
          <a:bodyPr/>
          <a:lstStyle>
            <a:lvl1pPr marL="0" indent="0">
              <a:buNone/>
              <a:defRPr sz="2900"/>
            </a:lvl1pPr>
            <a:lvl2pPr marL="417133" indent="0">
              <a:buNone/>
              <a:defRPr sz="2600"/>
            </a:lvl2pPr>
            <a:lvl3pPr marL="834268" indent="0">
              <a:buNone/>
              <a:defRPr sz="2200"/>
            </a:lvl3pPr>
            <a:lvl4pPr marL="1251400" indent="0">
              <a:buNone/>
              <a:defRPr sz="1800"/>
            </a:lvl4pPr>
            <a:lvl5pPr marL="1668535" indent="0">
              <a:buNone/>
              <a:defRPr sz="1800"/>
            </a:lvl5pPr>
            <a:lvl6pPr marL="2085669" indent="0">
              <a:buNone/>
              <a:defRPr sz="1800"/>
            </a:lvl6pPr>
            <a:lvl7pPr marL="2502803" indent="0">
              <a:buNone/>
              <a:defRPr sz="1800"/>
            </a:lvl7pPr>
            <a:lvl8pPr marL="2919936" indent="0">
              <a:buNone/>
              <a:defRPr sz="1800"/>
            </a:lvl8pPr>
            <a:lvl9pPr marL="3337069" indent="0">
              <a:buNone/>
              <a:defRPr sz="1800"/>
            </a:lvl9pPr>
          </a:lstStyle>
          <a:p>
            <a:pPr lvl="0"/>
            <a:endParaRPr lang="en-US" noProof="0" smtClean="0"/>
          </a:p>
        </p:txBody>
      </p:sp>
      <p:sp>
        <p:nvSpPr>
          <p:cNvPr id="4" name="Text Placeholder 3"/>
          <p:cNvSpPr>
            <a:spLocks noGrp="1"/>
          </p:cNvSpPr>
          <p:nvPr>
            <p:ph type="body" sz="half" idx="2"/>
          </p:nvPr>
        </p:nvSpPr>
        <p:spPr>
          <a:xfrm>
            <a:off x="1792726" y="5367002"/>
            <a:ext cx="5485841" cy="805659"/>
          </a:xfrm>
        </p:spPr>
        <p:txBody>
          <a:bodyPr/>
          <a:lstStyle>
            <a:lvl1pPr marL="0" indent="0">
              <a:buNone/>
              <a:defRPr sz="1300"/>
            </a:lvl1pPr>
            <a:lvl2pPr marL="417133" indent="0">
              <a:buNone/>
              <a:defRPr sz="1100"/>
            </a:lvl2pPr>
            <a:lvl3pPr marL="834268" indent="0">
              <a:buNone/>
              <a:defRPr sz="900"/>
            </a:lvl3pPr>
            <a:lvl4pPr marL="1251400" indent="0">
              <a:buNone/>
              <a:defRPr sz="800"/>
            </a:lvl4pPr>
            <a:lvl5pPr marL="1668535" indent="0">
              <a:buNone/>
              <a:defRPr sz="800"/>
            </a:lvl5pPr>
            <a:lvl6pPr marL="2085669" indent="0">
              <a:buNone/>
              <a:defRPr sz="800"/>
            </a:lvl6pPr>
            <a:lvl7pPr marL="2502803" indent="0">
              <a:buNone/>
              <a:defRPr sz="800"/>
            </a:lvl7pPr>
            <a:lvl8pPr marL="2919936" indent="0">
              <a:buNone/>
              <a:defRPr sz="800"/>
            </a:lvl8pPr>
            <a:lvl9pPr marL="3337069"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93F628-AAC3-4620-BC12-83855F4217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617102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900ED0-E918-4146-B210-1B4C374A5A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877325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308" y="89857"/>
            <a:ext cx="2233212" cy="56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883" y="89857"/>
            <a:ext cx="6568185" cy="56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655F35F-55E3-46E1-A654-8617BFF701A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94901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06" y="2130656"/>
            <a:ext cx="7773589" cy="14696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10" y="3886657"/>
            <a:ext cx="6400380" cy="1751432"/>
          </a:xfrm>
        </p:spPr>
        <p:txBody>
          <a:bodyPr/>
          <a:lstStyle>
            <a:lvl1pPr marL="0" indent="0" algn="ctr">
              <a:buNone/>
              <a:defRPr/>
            </a:lvl1pPr>
            <a:lvl2pPr marL="417332" indent="0" algn="ctr">
              <a:buNone/>
              <a:defRPr/>
            </a:lvl2pPr>
            <a:lvl3pPr marL="834664" indent="0" algn="ctr">
              <a:buNone/>
              <a:defRPr/>
            </a:lvl3pPr>
            <a:lvl4pPr marL="1251996" indent="0" algn="ctr">
              <a:buNone/>
              <a:defRPr/>
            </a:lvl4pPr>
            <a:lvl5pPr marL="1669329" indent="0" algn="ctr">
              <a:buNone/>
              <a:defRPr/>
            </a:lvl5pPr>
            <a:lvl6pPr marL="2086661" indent="0" algn="ctr">
              <a:buNone/>
              <a:defRPr/>
            </a:lvl6pPr>
            <a:lvl7pPr marL="2503993" indent="0" algn="ctr">
              <a:buNone/>
              <a:defRPr/>
            </a:lvl7pPr>
            <a:lvl8pPr marL="2921325" indent="0" algn="ctr">
              <a:buNone/>
              <a:defRPr/>
            </a:lvl8pPr>
            <a:lvl9pPr marL="3338657"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20D010D-465A-4C3A-9F8C-0747A9F921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6217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8D1CF39-DD06-41B0-ABDB-6EBD787622D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178225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63" y="4407518"/>
            <a:ext cx="7772190" cy="1361548"/>
          </a:xfrm>
        </p:spPr>
        <p:txBody>
          <a:bodyPr anchor="t"/>
          <a:lstStyle>
            <a:lvl1pPr algn="l">
              <a:defRPr sz="3700" b="1" cap="all"/>
            </a:lvl1pPr>
          </a:lstStyle>
          <a:p>
            <a:r>
              <a:rPr lang="en-US" smtClean="0"/>
              <a:t>Click to edit Master title style</a:t>
            </a:r>
            <a:endParaRPr lang="en-US"/>
          </a:p>
        </p:txBody>
      </p:sp>
      <p:sp>
        <p:nvSpPr>
          <p:cNvPr id="3" name="Text Placeholder 2"/>
          <p:cNvSpPr>
            <a:spLocks noGrp="1"/>
          </p:cNvSpPr>
          <p:nvPr>
            <p:ph type="body" idx="1"/>
          </p:nvPr>
        </p:nvSpPr>
        <p:spPr>
          <a:xfrm>
            <a:off x="722963" y="2907379"/>
            <a:ext cx="7772190" cy="1500139"/>
          </a:xfrm>
        </p:spPr>
        <p:txBody>
          <a:bodyPr anchor="b"/>
          <a:lstStyle>
            <a:lvl1pPr marL="0" indent="0">
              <a:buNone/>
              <a:defRPr sz="1800"/>
            </a:lvl1pPr>
            <a:lvl2pPr marL="417332" indent="0">
              <a:buNone/>
              <a:defRPr sz="1600"/>
            </a:lvl2pPr>
            <a:lvl3pPr marL="834664" indent="0">
              <a:buNone/>
              <a:defRPr sz="1500"/>
            </a:lvl3pPr>
            <a:lvl4pPr marL="1251996" indent="0">
              <a:buNone/>
              <a:defRPr sz="1300"/>
            </a:lvl4pPr>
            <a:lvl5pPr marL="1669329" indent="0">
              <a:buNone/>
              <a:defRPr sz="1300"/>
            </a:lvl5pPr>
            <a:lvl6pPr marL="2086661" indent="0">
              <a:buNone/>
              <a:defRPr sz="1300"/>
            </a:lvl6pPr>
            <a:lvl7pPr marL="2503993" indent="0">
              <a:buNone/>
              <a:defRPr sz="1300"/>
            </a:lvl7pPr>
            <a:lvl8pPr marL="2921325" indent="0">
              <a:buNone/>
              <a:defRPr sz="1300"/>
            </a:lvl8pPr>
            <a:lvl9pPr marL="3338657" indent="0">
              <a:buNone/>
              <a:defRPr sz="13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38FF437-1B73-48EF-B6B7-5EB5F4FD35A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90352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6555" y="1283877"/>
            <a:ext cx="3950421"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20" y="1283877"/>
            <a:ext cx="3951819"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B2F5858-F5A1-407C-A561-7635014A401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50995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138"/>
            <a:ext cx="8229459" cy="11437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71" y="1535168"/>
            <a:ext cx="4039916" cy="639654"/>
          </a:xfrm>
        </p:spPr>
        <p:txBody>
          <a:bodyPr anchor="b"/>
          <a:lstStyle>
            <a:lvl1pPr marL="0" indent="0">
              <a:buNone/>
              <a:defRPr sz="2200" b="1"/>
            </a:lvl1pPr>
            <a:lvl2pPr marL="417332" indent="0">
              <a:buNone/>
              <a:defRPr sz="1800" b="1"/>
            </a:lvl2pPr>
            <a:lvl3pPr marL="834664" indent="0">
              <a:buNone/>
              <a:defRPr sz="1600" b="1"/>
            </a:lvl3pPr>
            <a:lvl4pPr marL="1251996" indent="0">
              <a:buNone/>
              <a:defRPr sz="1500" b="1"/>
            </a:lvl4pPr>
            <a:lvl5pPr marL="1669329" indent="0">
              <a:buNone/>
              <a:defRPr sz="1500" b="1"/>
            </a:lvl5pPr>
            <a:lvl6pPr marL="2086661" indent="0">
              <a:buNone/>
              <a:defRPr sz="1500" b="1"/>
            </a:lvl6pPr>
            <a:lvl7pPr marL="2503993" indent="0">
              <a:buNone/>
              <a:defRPr sz="1500" b="1"/>
            </a:lvl7pPr>
            <a:lvl8pPr marL="2921325" indent="0">
              <a:buNone/>
              <a:defRPr sz="1500" b="1"/>
            </a:lvl8pPr>
            <a:lvl9pPr marL="3338657"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71" y="2174822"/>
            <a:ext cx="4039916"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15" y="1535168"/>
            <a:ext cx="4041315" cy="639654"/>
          </a:xfrm>
        </p:spPr>
        <p:txBody>
          <a:bodyPr anchor="b"/>
          <a:lstStyle>
            <a:lvl1pPr marL="0" indent="0">
              <a:buNone/>
              <a:defRPr sz="2200" b="1"/>
            </a:lvl1pPr>
            <a:lvl2pPr marL="417332" indent="0">
              <a:buNone/>
              <a:defRPr sz="1800" b="1"/>
            </a:lvl2pPr>
            <a:lvl3pPr marL="834664" indent="0">
              <a:buNone/>
              <a:defRPr sz="1600" b="1"/>
            </a:lvl3pPr>
            <a:lvl4pPr marL="1251996" indent="0">
              <a:buNone/>
              <a:defRPr sz="1500" b="1"/>
            </a:lvl4pPr>
            <a:lvl5pPr marL="1669329" indent="0">
              <a:buNone/>
              <a:defRPr sz="1500" b="1"/>
            </a:lvl5pPr>
            <a:lvl6pPr marL="2086661" indent="0">
              <a:buNone/>
              <a:defRPr sz="1500" b="1"/>
            </a:lvl6pPr>
            <a:lvl7pPr marL="2503993" indent="0">
              <a:buNone/>
              <a:defRPr sz="1500" b="1"/>
            </a:lvl7pPr>
            <a:lvl8pPr marL="2921325" indent="0">
              <a:buNone/>
              <a:defRPr sz="1500" b="1"/>
            </a:lvl8pPr>
            <a:lvl9pPr marL="3338657"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15" y="2174822"/>
            <a:ext cx="4041315"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7E7FE1D-4704-475E-99F8-CE8AE73974B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477814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BC43B02-85C9-4BF0-8AC7-4017B790A72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3659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BA85DCD5-40B3-4BA4-8758-03D4D218A00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94320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70" y="272615"/>
            <a:ext cx="3007913" cy="116203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655" y="272615"/>
            <a:ext cx="5111074" cy="5852829"/>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70" y="1434652"/>
            <a:ext cx="3007913" cy="4690792"/>
          </a:xfrm>
        </p:spPr>
        <p:txBody>
          <a:bodyPr/>
          <a:lstStyle>
            <a:lvl1pPr marL="0" indent="0">
              <a:buNone/>
              <a:defRPr sz="1300"/>
            </a:lvl1pPr>
            <a:lvl2pPr marL="417332" indent="0">
              <a:buNone/>
              <a:defRPr sz="1100"/>
            </a:lvl2pPr>
            <a:lvl3pPr marL="834664" indent="0">
              <a:buNone/>
              <a:defRPr sz="900"/>
            </a:lvl3pPr>
            <a:lvl4pPr marL="1251996" indent="0">
              <a:buNone/>
              <a:defRPr sz="800"/>
            </a:lvl4pPr>
            <a:lvl5pPr marL="1669329" indent="0">
              <a:buNone/>
              <a:defRPr sz="800"/>
            </a:lvl5pPr>
            <a:lvl6pPr marL="2086661" indent="0">
              <a:buNone/>
              <a:defRPr sz="800"/>
            </a:lvl6pPr>
            <a:lvl7pPr marL="2503993" indent="0">
              <a:buNone/>
              <a:defRPr sz="800"/>
            </a:lvl7pPr>
            <a:lvl8pPr marL="2921325" indent="0">
              <a:buNone/>
              <a:defRPr sz="800"/>
            </a:lvl8pPr>
            <a:lvl9pPr marL="3338657"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CDDA7BC-0526-4B54-9704-C9379224C62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239210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22" y="4800447"/>
            <a:ext cx="5485841" cy="566550"/>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722" y="612240"/>
            <a:ext cx="5485841" cy="4115104"/>
          </a:xfrm>
        </p:spPr>
        <p:txBody>
          <a:bodyPr/>
          <a:lstStyle>
            <a:lvl1pPr marL="0" indent="0">
              <a:buNone/>
              <a:defRPr sz="2900"/>
            </a:lvl1pPr>
            <a:lvl2pPr marL="417332" indent="0">
              <a:buNone/>
              <a:defRPr sz="2600"/>
            </a:lvl2pPr>
            <a:lvl3pPr marL="834664" indent="0">
              <a:buNone/>
              <a:defRPr sz="2200"/>
            </a:lvl3pPr>
            <a:lvl4pPr marL="1251996" indent="0">
              <a:buNone/>
              <a:defRPr sz="1800"/>
            </a:lvl4pPr>
            <a:lvl5pPr marL="1669329" indent="0">
              <a:buNone/>
              <a:defRPr sz="1800"/>
            </a:lvl5pPr>
            <a:lvl6pPr marL="2086661" indent="0">
              <a:buNone/>
              <a:defRPr sz="1800"/>
            </a:lvl6pPr>
            <a:lvl7pPr marL="2503993" indent="0">
              <a:buNone/>
              <a:defRPr sz="1800"/>
            </a:lvl7pPr>
            <a:lvl8pPr marL="2921325" indent="0">
              <a:buNone/>
              <a:defRPr sz="1800"/>
            </a:lvl8pPr>
            <a:lvl9pPr marL="3338657" indent="0">
              <a:buNone/>
              <a:defRPr sz="1800"/>
            </a:lvl9pPr>
          </a:lstStyle>
          <a:p>
            <a:pPr lvl="0"/>
            <a:endParaRPr lang="en-US" noProof="0" smtClean="0"/>
          </a:p>
        </p:txBody>
      </p:sp>
      <p:sp>
        <p:nvSpPr>
          <p:cNvPr id="4" name="Text Placeholder 3"/>
          <p:cNvSpPr>
            <a:spLocks noGrp="1"/>
          </p:cNvSpPr>
          <p:nvPr>
            <p:ph type="body" sz="half" idx="2"/>
          </p:nvPr>
        </p:nvSpPr>
        <p:spPr>
          <a:xfrm>
            <a:off x="1792722" y="5366998"/>
            <a:ext cx="5485841" cy="805659"/>
          </a:xfrm>
        </p:spPr>
        <p:txBody>
          <a:bodyPr/>
          <a:lstStyle>
            <a:lvl1pPr marL="0" indent="0">
              <a:buNone/>
              <a:defRPr sz="1300"/>
            </a:lvl1pPr>
            <a:lvl2pPr marL="417332" indent="0">
              <a:buNone/>
              <a:defRPr sz="1100"/>
            </a:lvl2pPr>
            <a:lvl3pPr marL="834664" indent="0">
              <a:buNone/>
              <a:defRPr sz="900"/>
            </a:lvl3pPr>
            <a:lvl4pPr marL="1251996" indent="0">
              <a:buNone/>
              <a:defRPr sz="800"/>
            </a:lvl4pPr>
            <a:lvl5pPr marL="1669329" indent="0">
              <a:buNone/>
              <a:defRPr sz="800"/>
            </a:lvl5pPr>
            <a:lvl6pPr marL="2086661" indent="0">
              <a:buNone/>
              <a:defRPr sz="800"/>
            </a:lvl6pPr>
            <a:lvl7pPr marL="2503993" indent="0">
              <a:buNone/>
              <a:defRPr sz="800"/>
            </a:lvl7pPr>
            <a:lvl8pPr marL="2921325" indent="0">
              <a:buNone/>
              <a:defRPr sz="800"/>
            </a:lvl8pPr>
            <a:lvl9pPr marL="3338657"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793F628-AAC3-4620-BC12-83855F4217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854408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900ED0-E918-4146-B210-1B4C374A5A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20466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308" y="89857"/>
            <a:ext cx="2233212" cy="56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879" y="89857"/>
            <a:ext cx="6568185" cy="56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655F35F-55E3-46E1-A654-8617BFF701A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88605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206" y="2130656"/>
            <a:ext cx="7773589" cy="14696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810" y="3886657"/>
            <a:ext cx="6400380" cy="1751432"/>
          </a:xfrm>
        </p:spPr>
        <p:txBody>
          <a:bodyPr/>
          <a:lstStyle>
            <a:lvl1pPr marL="0" indent="0" algn="ctr">
              <a:buNone/>
              <a:defRPr/>
            </a:lvl1pPr>
            <a:lvl2pPr marL="417332" indent="0" algn="ctr">
              <a:buNone/>
              <a:defRPr/>
            </a:lvl2pPr>
            <a:lvl3pPr marL="834664" indent="0" algn="ctr">
              <a:buNone/>
              <a:defRPr/>
            </a:lvl3pPr>
            <a:lvl4pPr marL="1251996" indent="0" algn="ctr">
              <a:buNone/>
              <a:defRPr/>
            </a:lvl4pPr>
            <a:lvl5pPr marL="1669329" indent="0" algn="ctr">
              <a:buNone/>
              <a:defRPr/>
            </a:lvl5pPr>
            <a:lvl6pPr marL="2086661" indent="0" algn="ctr">
              <a:buNone/>
              <a:defRPr/>
            </a:lvl6pPr>
            <a:lvl7pPr marL="2503993" indent="0" algn="ctr">
              <a:buNone/>
              <a:defRPr/>
            </a:lvl7pPr>
            <a:lvl8pPr marL="2921325" indent="0" algn="ctr">
              <a:buNone/>
              <a:defRPr/>
            </a:lvl8pPr>
            <a:lvl9pPr marL="3338657"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9DB6980-9017-4624-9306-5D701AED0BC1}" type="slidenum">
              <a:rPr lang="en-US"/>
              <a:pPr>
                <a:defRPr/>
              </a:pPr>
              <a:t>‹#›</a:t>
            </a:fld>
            <a:endParaRPr lang="en-US"/>
          </a:p>
        </p:txBody>
      </p:sp>
    </p:spTree>
    <p:extLst>
      <p:ext uri="{BB962C8B-B14F-4D97-AF65-F5344CB8AC3E}">
        <p14:creationId xmlns:p14="http://schemas.microsoft.com/office/powerpoint/2010/main" val="29072744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70B4DE-6C78-459E-A16A-6CEA3F7CA421}" type="slidenum">
              <a:rPr lang="en-US"/>
              <a:pPr>
                <a:defRPr/>
              </a:pPr>
              <a:t>‹#›</a:t>
            </a:fld>
            <a:endParaRPr lang="en-US"/>
          </a:p>
        </p:txBody>
      </p:sp>
    </p:spTree>
    <p:extLst>
      <p:ext uri="{BB962C8B-B14F-4D97-AF65-F5344CB8AC3E}">
        <p14:creationId xmlns:p14="http://schemas.microsoft.com/office/powerpoint/2010/main" val="10293457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63" y="4407518"/>
            <a:ext cx="7772190" cy="1361548"/>
          </a:xfrm>
        </p:spPr>
        <p:txBody>
          <a:bodyPr anchor="t"/>
          <a:lstStyle>
            <a:lvl1pPr algn="l">
              <a:defRPr sz="3700" b="1" cap="all"/>
            </a:lvl1pPr>
          </a:lstStyle>
          <a:p>
            <a:r>
              <a:rPr lang="en-US" smtClean="0"/>
              <a:t>Click to edit Master title style</a:t>
            </a:r>
            <a:endParaRPr lang="en-US"/>
          </a:p>
        </p:txBody>
      </p:sp>
      <p:sp>
        <p:nvSpPr>
          <p:cNvPr id="3" name="Text Placeholder 2"/>
          <p:cNvSpPr>
            <a:spLocks noGrp="1"/>
          </p:cNvSpPr>
          <p:nvPr>
            <p:ph type="body" idx="1"/>
          </p:nvPr>
        </p:nvSpPr>
        <p:spPr>
          <a:xfrm>
            <a:off x="722963" y="2907379"/>
            <a:ext cx="7772190" cy="1500139"/>
          </a:xfrm>
        </p:spPr>
        <p:txBody>
          <a:bodyPr anchor="b"/>
          <a:lstStyle>
            <a:lvl1pPr marL="0" indent="0">
              <a:buNone/>
              <a:defRPr sz="1800"/>
            </a:lvl1pPr>
            <a:lvl2pPr marL="417332" indent="0">
              <a:buNone/>
              <a:defRPr sz="1600"/>
            </a:lvl2pPr>
            <a:lvl3pPr marL="834664" indent="0">
              <a:buNone/>
              <a:defRPr sz="1500"/>
            </a:lvl3pPr>
            <a:lvl4pPr marL="1251996" indent="0">
              <a:buNone/>
              <a:defRPr sz="1300"/>
            </a:lvl4pPr>
            <a:lvl5pPr marL="1669329" indent="0">
              <a:buNone/>
              <a:defRPr sz="1300"/>
            </a:lvl5pPr>
            <a:lvl6pPr marL="2086661" indent="0">
              <a:buNone/>
              <a:defRPr sz="1300"/>
            </a:lvl6pPr>
            <a:lvl7pPr marL="2503993" indent="0">
              <a:buNone/>
              <a:defRPr sz="1300"/>
            </a:lvl7pPr>
            <a:lvl8pPr marL="2921325" indent="0">
              <a:buNone/>
              <a:defRPr sz="1300"/>
            </a:lvl8pPr>
            <a:lvl9pPr marL="3338657" indent="0">
              <a:buNone/>
              <a:defRPr sz="13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1B9616-076D-4C5C-ADB7-C09D933D9015}" type="slidenum">
              <a:rPr lang="en-US"/>
              <a:pPr>
                <a:defRPr/>
              </a:pPr>
              <a:t>‹#›</a:t>
            </a:fld>
            <a:endParaRPr lang="en-US"/>
          </a:p>
        </p:txBody>
      </p:sp>
    </p:spTree>
    <p:extLst>
      <p:ext uri="{BB962C8B-B14F-4D97-AF65-F5344CB8AC3E}">
        <p14:creationId xmlns:p14="http://schemas.microsoft.com/office/powerpoint/2010/main" val="2922575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6555" y="1283877"/>
            <a:ext cx="3950421"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20" y="1283877"/>
            <a:ext cx="3951819" cy="4501942"/>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8ED772-8615-4DB3-ACC8-3F64DFF78179}" type="slidenum">
              <a:rPr lang="en-US"/>
              <a:pPr>
                <a:defRPr/>
              </a:pPr>
              <a:t>‹#›</a:t>
            </a:fld>
            <a:endParaRPr lang="en-US"/>
          </a:p>
        </p:txBody>
      </p:sp>
    </p:spTree>
    <p:extLst>
      <p:ext uri="{BB962C8B-B14F-4D97-AF65-F5344CB8AC3E}">
        <p14:creationId xmlns:p14="http://schemas.microsoft.com/office/powerpoint/2010/main" val="9097194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71" y="274138"/>
            <a:ext cx="8229459" cy="114376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71" y="1535168"/>
            <a:ext cx="4039916" cy="639654"/>
          </a:xfrm>
        </p:spPr>
        <p:txBody>
          <a:bodyPr anchor="b"/>
          <a:lstStyle>
            <a:lvl1pPr marL="0" indent="0">
              <a:buNone/>
              <a:defRPr sz="2200" b="1"/>
            </a:lvl1pPr>
            <a:lvl2pPr marL="417332" indent="0">
              <a:buNone/>
              <a:defRPr sz="1800" b="1"/>
            </a:lvl2pPr>
            <a:lvl3pPr marL="834664" indent="0">
              <a:buNone/>
              <a:defRPr sz="1600" b="1"/>
            </a:lvl3pPr>
            <a:lvl4pPr marL="1251996" indent="0">
              <a:buNone/>
              <a:defRPr sz="1500" b="1"/>
            </a:lvl4pPr>
            <a:lvl5pPr marL="1669329" indent="0">
              <a:buNone/>
              <a:defRPr sz="1500" b="1"/>
            </a:lvl5pPr>
            <a:lvl6pPr marL="2086661" indent="0">
              <a:buNone/>
              <a:defRPr sz="1500" b="1"/>
            </a:lvl6pPr>
            <a:lvl7pPr marL="2503993" indent="0">
              <a:buNone/>
              <a:defRPr sz="1500" b="1"/>
            </a:lvl7pPr>
            <a:lvl8pPr marL="2921325" indent="0">
              <a:buNone/>
              <a:defRPr sz="1500" b="1"/>
            </a:lvl8pPr>
            <a:lvl9pPr marL="3338657" indent="0">
              <a:buNone/>
              <a:defRPr sz="1500" b="1"/>
            </a:lvl9pPr>
          </a:lstStyle>
          <a:p>
            <a:pPr lvl="0"/>
            <a:r>
              <a:rPr lang="en-US" smtClean="0"/>
              <a:t>Click to edit Master text styles</a:t>
            </a:r>
          </a:p>
        </p:txBody>
      </p:sp>
      <p:sp>
        <p:nvSpPr>
          <p:cNvPr id="4" name="Content Placeholder 3"/>
          <p:cNvSpPr>
            <a:spLocks noGrp="1"/>
          </p:cNvSpPr>
          <p:nvPr>
            <p:ph sz="half" idx="2"/>
          </p:nvPr>
        </p:nvSpPr>
        <p:spPr>
          <a:xfrm>
            <a:off x="457271" y="2174822"/>
            <a:ext cx="4039916"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415" y="1535168"/>
            <a:ext cx="4041315" cy="639654"/>
          </a:xfrm>
        </p:spPr>
        <p:txBody>
          <a:bodyPr anchor="b"/>
          <a:lstStyle>
            <a:lvl1pPr marL="0" indent="0">
              <a:buNone/>
              <a:defRPr sz="2200" b="1"/>
            </a:lvl1pPr>
            <a:lvl2pPr marL="417332" indent="0">
              <a:buNone/>
              <a:defRPr sz="1800" b="1"/>
            </a:lvl2pPr>
            <a:lvl3pPr marL="834664" indent="0">
              <a:buNone/>
              <a:defRPr sz="1600" b="1"/>
            </a:lvl3pPr>
            <a:lvl4pPr marL="1251996" indent="0">
              <a:buNone/>
              <a:defRPr sz="1500" b="1"/>
            </a:lvl4pPr>
            <a:lvl5pPr marL="1669329" indent="0">
              <a:buNone/>
              <a:defRPr sz="1500" b="1"/>
            </a:lvl5pPr>
            <a:lvl6pPr marL="2086661" indent="0">
              <a:buNone/>
              <a:defRPr sz="1500" b="1"/>
            </a:lvl6pPr>
            <a:lvl7pPr marL="2503993" indent="0">
              <a:buNone/>
              <a:defRPr sz="1500" b="1"/>
            </a:lvl7pPr>
            <a:lvl8pPr marL="2921325" indent="0">
              <a:buNone/>
              <a:defRPr sz="1500" b="1"/>
            </a:lvl8pPr>
            <a:lvl9pPr marL="3338657" indent="0">
              <a:buNone/>
              <a:defRPr sz="1500" b="1"/>
            </a:lvl9pPr>
          </a:lstStyle>
          <a:p>
            <a:pPr lvl="0"/>
            <a:r>
              <a:rPr lang="en-US" smtClean="0"/>
              <a:t>Click to edit Master text styles</a:t>
            </a:r>
          </a:p>
        </p:txBody>
      </p:sp>
      <p:sp>
        <p:nvSpPr>
          <p:cNvPr id="6" name="Content Placeholder 5"/>
          <p:cNvSpPr>
            <a:spLocks noGrp="1"/>
          </p:cNvSpPr>
          <p:nvPr>
            <p:ph sz="quarter" idx="4"/>
          </p:nvPr>
        </p:nvSpPr>
        <p:spPr>
          <a:xfrm>
            <a:off x="4645415" y="2174822"/>
            <a:ext cx="4041315" cy="3950622"/>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D26C224-C019-4BCB-AD84-08D391117E14}" type="slidenum">
              <a:rPr lang="en-US"/>
              <a:pPr>
                <a:defRPr/>
              </a:pPr>
              <a:t>‹#›</a:t>
            </a:fld>
            <a:endParaRPr lang="en-US"/>
          </a:p>
        </p:txBody>
      </p:sp>
    </p:spTree>
    <p:extLst>
      <p:ext uri="{BB962C8B-B14F-4D97-AF65-F5344CB8AC3E}">
        <p14:creationId xmlns:p14="http://schemas.microsoft.com/office/powerpoint/2010/main" val="37359637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879C67B-0F3C-4C1C-A7BD-76D9C9B6E411}" type="slidenum">
              <a:rPr lang="en-US"/>
              <a:pPr>
                <a:defRPr/>
              </a:pPr>
              <a:t>‹#›</a:t>
            </a:fld>
            <a:endParaRPr lang="en-US"/>
          </a:p>
        </p:txBody>
      </p:sp>
    </p:spTree>
    <p:extLst>
      <p:ext uri="{BB962C8B-B14F-4D97-AF65-F5344CB8AC3E}">
        <p14:creationId xmlns:p14="http://schemas.microsoft.com/office/powerpoint/2010/main" val="30997465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F5DCB40-269E-4D76-A523-6BFD92B9D9C8}" type="slidenum">
              <a:rPr lang="en-US"/>
              <a:pPr>
                <a:defRPr/>
              </a:pPr>
              <a:t>‹#›</a:t>
            </a:fld>
            <a:endParaRPr lang="en-US"/>
          </a:p>
        </p:txBody>
      </p:sp>
    </p:spTree>
    <p:extLst>
      <p:ext uri="{BB962C8B-B14F-4D97-AF65-F5344CB8AC3E}">
        <p14:creationId xmlns:p14="http://schemas.microsoft.com/office/powerpoint/2010/main" val="25402089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70" y="272615"/>
            <a:ext cx="3007913" cy="116203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655" y="272615"/>
            <a:ext cx="5111074" cy="5852829"/>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70" y="1434652"/>
            <a:ext cx="3007913" cy="4690792"/>
          </a:xfrm>
        </p:spPr>
        <p:txBody>
          <a:bodyPr/>
          <a:lstStyle>
            <a:lvl1pPr marL="0" indent="0">
              <a:buNone/>
              <a:defRPr sz="1300"/>
            </a:lvl1pPr>
            <a:lvl2pPr marL="417332" indent="0">
              <a:buNone/>
              <a:defRPr sz="1100"/>
            </a:lvl2pPr>
            <a:lvl3pPr marL="834664" indent="0">
              <a:buNone/>
              <a:defRPr sz="900"/>
            </a:lvl3pPr>
            <a:lvl4pPr marL="1251996" indent="0">
              <a:buNone/>
              <a:defRPr sz="800"/>
            </a:lvl4pPr>
            <a:lvl5pPr marL="1669329" indent="0">
              <a:buNone/>
              <a:defRPr sz="800"/>
            </a:lvl5pPr>
            <a:lvl6pPr marL="2086661" indent="0">
              <a:buNone/>
              <a:defRPr sz="800"/>
            </a:lvl6pPr>
            <a:lvl7pPr marL="2503993" indent="0">
              <a:buNone/>
              <a:defRPr sz="800"/>
            </a:lvl7pPr>
            <a:lvl8pPr marL="2921325" indent="0">
              <a:buNone/>
              <a:defRPr sz="800"/>
            </a:lvl8pPr>
            <a:lvl9pPr marL="3338657"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C2DAB7-8F40-4027-B856-3365FA691313}" type="slidenum">
              <a:rPr lang="en-US"/>
              <a:pPr>
                <a:defRPr/>
              </a:pPr>
              <a:t>‹#›</a:t>
            </a:fld>
            <a:endParaRPr lang="en-US"/>
          </a:p>
        </p:txBody>
      </p:sp>
    </p:spTree>
    <p:extLst>
      <p:ext uri="{BB962C8B-B14F-4D97-AF65-F5344CB8AC3E}">
        <p14:creationId xmlns:p14="http://schemas.microsoft.com/office/powerpoint/2010/main" val="3004548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722" y="4800447"/>
            <a:ext cx="5485841" cy="566550"/>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2722" y="612240"/>
            <a:ext cx="5485841" cy="4115104"/>
          </a:xfrm>
        </p:spPr>
        <p:txBody>
          <a:bodyPr/>
          <a:lstStyle>
            <a:lvl1pPr marL="0" indent="0">
              <a:buNone/>
              <a:defRPr sz="2900"/>
            </a:lvl1pPr>
            <a:lvl2pPr marL="417332" indent="0">
              <a:buNone/>
              <a:defRPr sz="2600"/>
            </a:lvl2pPr>
            <a:lvl3pPr marL="834664" indent="0">
              <a:buNone/>
              <a:defRPr sz="2200"/>
            </a:lvl3pPr>
            <a:lvl4pPr marL="1251996" indent="0">
              <a:buNone/>
              <a:defRPr sz="1800"/>
            </a:lvl4pPr>
            <a:lvl5pPr marL="1669329" indent="0">
              <a:buNone/>
              <a:defRPr sz="1800"/>
            </a:lvl5pPr>
            <a:lvl6pPr marL="2086661" indent="0">
              <a:buNone/>
              <a:defRPr sz="1800"/>
            </a:lvl6pPr>
            <a:lvl7pPr marL="2503993" indent="0">
              <a:buNone/>
              <a:defRPr sz="1800"/>
            </a:lvl7pPr>
            <a:lvl8pPr marL="2921325" indent="0">
              <a:buNone/>
              <a:defRPr sz="1800"/>
            </a:lvl8pPr>
            <a:lvl9pPr marL="3338657" indent="0">
              <a:buNone/>
              <a:defRPr sz="1800"/>
            </a:lvl9pPr>
          </a:lstStyle>
          <a:p>
            <a:pPr lvl="0"/>
            <a:endParaRPr lang="en-US" noProof="0" smtClean="0"/>
          </a:p>
        </p:txBody>
      </p:sp>
      <p:sp>
        <p:nvSpPr>
          <p:cNvPr id="4" name="Text Placeholder 3"/>
          <p:cNvSpPr>
            <a:spLocks noGrp="1"/>
          </p:cNvSpPr>
          <p:nvPr>
            <p:ph type="body" sz="half" idx="2"/>
          </p:nvPr>
        </p:nvSpPr>
        <p:spPr>
          <a:xfrm>
            <a:off x="1792722" y="5366998"/>
            <a:ext cx="5485841" cy="805659"/>
          </a:xfrm>
        </p:spPr>
        <p:txBody>
          <a:bodyPr/>
          <a:lstStyle>
            <a:lvl1pPr marL="0" indent="0">
              <a:buNone/>
              <a:defRPr sz="1300"/>
            </a:lvl1pPr>
            <a:lvl2pPr marL="417332" indent="0">
              <a:buNone/>
              <a:defRPr sz="1100"/>
            </a:lvl2pPr>
            <a:lvl3pPr marL="834664" indent="0">
              <a:buNone/>
              <a:defRPr sz="900"/>
            </a:lvl3pPr>
            <a:lvl4pPr marL="1251996" indent="0">
              <a:buNone/>
              <a:defRPr sz="800"/>
            </a:lvl4pPr>
            <a:lvl5pPr marL="1669329" indent="0">
              <a:buNone/>
              <a:defRPr sz="800"/>
            </a:lvl5pPr>
            <a:lvl6pPr marL="2086661" indent="0">
              <a:buNone/>
              <a:defRPr sz="800"/>
            </a:lvl6pPr>
            <a:lvl7pPr marL="2503993" indent="0">
              <a:buNone/>
              <a:defRPr sz="800"/>
            </a:lvl7pPr>
            <a:lvl8pPr marL="2921325" indent="0">
              <a:buNone/>
              <a:defRPr sz="800"/>
            </a:lvl8pPr>
            <a:lvl9pPr marL="3338657"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936104D-A2F2-4423-A717-EAC80B705BCF}" type="slidenum">
              <a:rPr lang="en-US"/>
              <a:pPr>
                <a:defRPr/>
              </a:pPr>
              <a:t>‹#›</a:t>
            </a:fld>
            <a:endParaRPr lang="en-US"/>
          </a:p>
        </p:txBody>
      </p:sp>
    </p:spTree>
    <p:extLst>
      <p:ext uri="{BB962C8B-B14F-4D97-AF65-F5344CB8AC3E}">
        <p14:creationId xmlns:p14="http://schemas.microsoft.com/office/powerpoint/2010/main" val="10619333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D01699-5C43-40AD-84F8-0E0DED4F9067}" type="slidenum">
              <a:rPr lang="en-US"/>
              <a:pPr>
                <a:defRPr/>
              </a:pPr>
              <a:t>‹#›</a:t>
            </a:fld>
            <a:endParaRPr lang="en-US"/>
          </a:p>
        </p:txBody>
      </p:sp>
    </p:spTree>
    <p:extLst>
      <p:ext uri="{BB962C8B-B14F-4D97-AF65-F5344CB8AC3E}">
        <p14:creationId xmlns:p14="http://schemas.microsoft.com/office/powerpoint/2010/main" val="10377897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308" y="89857"/>
            <a:ext cx="2233212" cy="5695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879" y="89857"/>
            <a:ext cx="6568185" cy="5695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CDD169-21F6-40EA-AD3C-A78C737EEE36}" type="slidenum">
              <a:rPr lang="en-US"/>
              <a:pPr>
                <a:defRPr/>
              </a:pPr>
              <a:t>‹#›</a:t>
            </a:fld>
            <a:endParaRPr lang="en-US"/>
          </a:p>
        </p:txBody>
      </p:sp>
    </p:spTree>
    <p:extLst>
      <p:ext uri="{BB962C8B-B14F-4D97-AF65-F5344CB8AC3E}">
        <p14:creationId xmlns:p14="http://schemas.microsoft.com/office/powerpoint/2010/main" val="32760062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04879" y="89857"/>
            <a:ext cx="8935641" cy="858963"/>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18D7131-FA57-4C8B-B813-F2B77D55EC1A}" type="slidenum">
              <a:rPr lang="en-US"/>
              <a:pPr>
                <a:defRPr/>
              </a:pPr>
              <a:t>‹#›</a:t>
            </a:fld>
            <a:endParaRPr lang="en-US"/>
          </a:p>
        </p:txBody>
      </p:sp>
    </p:spTree>
    <p:extLst>
      <p:ext uri="{BB962C8B-B14F-4D97-AF65-F5344CB8AC3E}">
        <p14:creationId xmlns:p14="http://schemas.microsoft.com/office/powerpoint/2010/main" val="28575477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04879" y="89857"/>
            <a:ext cx="8935641" cy="5695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0F0D87E-77A6-423D-A80B-B49BBA338B51}" type="slidenum">
              <a:rPr lang="en-US"/>
              <a:pPr>
                <a:defRPr/>
              </a:pPr>
              <a:t>‹#›</a:t>
            </a:fld>
            <a:endParaRPr lang="en-US"/>
          </a:p>
        </p:txBody>
      </p:sp>
    </p:spTree>
    <p:extLst>
      <p:ext uri="{BB962C8B-B14F-4D97-AF65-F5344CB8AC3E}">
        <p14:creationId xmlns:p14="http://schemas.microsoft.com/office/powerpoint/2010/main" val="33163624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B7D364-BAD0-4913-B453-6FD27F13C823}" type="datetimeFigureOut">
              <a:rPr lang="en-US" smtClean="0"/>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4855942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B7D364-BAD0-4913-B453-6FD27F13C823}" type="datetimeFigureOut">
              <a:rPr lang="en-US" smtClean="0"/>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42611132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0B7D364-BAD0-4913-B453-6FD27F13C823}" type="datetimeFigureOut">
              <a:rPr lang="en-US" smtClean="0"/>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16222612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B7D364-BAD0-4913-B453-6FD27F13C823}" type="datetimeFigureOut">
              <a:rPr lang="en-US" smtClean="0"/>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39061860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B7D364-BAD0-4913-B453-6FD27F13C823}" type="datetimeFigureOut">
              <a:rPr lang="en-US" smtClean="0"/>
              <a:t>5/28/2019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38359618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B7D364-BAD0-4913-B453-6FD27F13C823}" type="datetimeFigureOut">
              <a:rPr lang="en-US" smtClean="0"/>
              <a:t>5/28/2019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38525971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B7D364-BAD0-4913-B453-6FD27F13C823}" type="datetimeFigureOut">
              <a:rPr lang="en-US" smtClean="0"/>
              <a:t>5/28/2019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20874987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C0B7D364-BAD0-4913-B453-6FD27F13C823}" type="datetimeFigureOut">
              <a:rPr lang="en-US" smtClean="0"/>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19093954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C0B7D364-BAD0-4913-B453-6FD27F13C823}" type="datetimeFigureOut">
              <a:rPr lang="en-US" smtClean="0"/>
              <a:t>5/28/2019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15921359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B7D364-BAD0-4913-B453-6FD27F13C823}" type="datetimeFigureOut">
              <a:rPr lang="en-US" smtClean="0"/>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193613559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B7D364-BAD0-4913-B453-6FD27F13C823}" type="datetimeFigureOut">
              <a:rPr lang="en-US" smtClean="0"/>
              <a:t>5/28/2019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2B563-7EEC-4A61-A04F-6C6755B20EA7}" type="slidenum">
              <a:rPr lang="en-US" smtClean="0"/>
              <a:t>‹#›</a:t>
            </a:fld>
            <a:endParaRPr lang="en-US"/>
          </a:p>
        </p:txBody>
      </p:sp>
    </p:spTree>
    <p:extLst>
      <p:ext uri="{BB962C8B-B14F-4D97-AF65-F5344CB8AC3E}">
        <p14:creationId xmlns:p14="http://schemas.microsoft.com/office/powerpoint/2010/main" val="2020262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5.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8.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30" tIns="45666" rIns="91330" bIns="45666"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30" tIns="45666" rIns="91330" bIns="4566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330" tIns="45666" rIns="91330" bIns="45666" numCol="1" anchor="t" anchorCtr="0" compatLnSpc="1">
            <a:prstTxWarp prst="textNoShape">
              <a:avLst/>
            </a:prstTxWarp>
          </a:bodyPr>
          <a:lstStyle>
            <a:lvl1pPr>
              <a:defRPr sz="1400">
                <a:latin typeface="Arial" pitchFamily="-107" charset="0"/>
                <a:ea typeface="ＭＳ Ｐゴシック" pitchFamily="-107" charset="-128"/>
                <a:cs typeface="ＭＳ Ｐゴシック" pitchFamily="-107" charset="-128"/>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330" tIns="45666" rIns="91330" bIns="45666" numCol="1" anchor="t" anchorCtr="0" compatLnSpc="1">
            <a:prstTxWarp prst="textNoShape">
              <a:avLst/>
            </a:prstTxWarp>
          </a:bodyPr>
          <a:lstStyle>
            <a:lvl1pPr algn="ctr">
              <a:defRPr sz="1400">
                <a:latin typeface="Arial" pitchFamily="-107" charset="0"/>
                <a:ea typeface="ＭＳ Ｐゴシック" pitchFamily="-107" charset="-128"/>
                <a:cs typeface="ＭＳ Ｐゴシック" pitchFamily="-107" charset="-128"/>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330" tIns="45666" rIns="91330" bIns="45666" numCol="1" anchor="t" anchorCtr="0" compatLnSpc="1">
            <a:prstTxWarp prst="textNoShape">
              <a:avLst/>
            </a:prstTxWarp>
          </a:bodyPr>
          <a:lstStyle>
            <a:lvl1pPr algn="r">
              <a:defRPr sz="1400"/>
            </a:lvl1pPr>
          </a:lstStyle>
          <a:p>
            <a:fld id="{0D69726C-A3D2-4993-B226-2C075D258CA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12" charset="0"/>
          <a:ea typeface="ＭＳ Ｐゴシック" pitchFamily="-112" charset="-128"/>
          <a:cs typeface="ＭＳ Ｐゴシック" pitchFamily="-112" charset="-128"/>
        </a:defRPr>
      </a:lvl2pPr>
      <a:lvl3pPr algn="ctr" rtl="0" eaLnBrk="0" fontAlgn="base" hangingPunct="0">
        <a:spcBef>
          <a:spcPct val="0"/>
        </a:spcBef>
        <a:spcAft>
          <a:spcPct val="0"/>
        </a:spcAft>
        <a:defRPr sz="4400">
          <a:solidFill>
            <a:schemeClr val="tx2"/>
          </a:solidFill>
          <a:latin typeface="Arial" pitchFamily="-112" charset="0"/>
          <a:ea typeface="ＭＳ Ｐゴシック" pitchFamily="-112" charset="-128"/>
          <a:cs typeface="ＭＳ Ｐゴシック" pitchFamily="-112" charset="-128"/>
        </a:defRPr>
      </a:lvl3pPr>
      <a:lvl4pPr algn="ctr" rtl="0" eaLnBrk="0" fontAlgn="base" hangingPunct="0">
        <a:spcBef>
          <a:spcPct val="0"/>
        </a:spcBef>
        <a:spcAft>
          <a:spcPct val="0"/>
        </a:spcAft>
        <a:defRPr sz="4400">
          <a:solidFill>
            <a:schemeClr val="tx2"/>
          </a:solidFill>
          <a:latin typeface="Arial" pitchFamily="-112" charset="0"/>
          <a:ea typeface="ＭＳ Ｐゴシック" pitchFamily="-112" charset="-128"/>
          <a:cs typeface="ＭＳ Ｐゴシック" pitchFamily="-112" charset="-128"/>
        </a:defRPr>
      </a:lvl4pPr>
      <a:lvl5pPr algn="ctr" rtl="0" eaLnBrk="0" fontAlgn="base" hangingPunct="0">
        <a:spcBef>
          <a:spcPct val="0"/>
        </a:spcBef>
        <a:spcAft>
          <a:spcPct val="0"/>
        </a:spcAft>
        <a:defRPr sz="4400">
          <a:solidFill>
            <a:schemeClr val="tx2"/>
          </a:solidFill>
          <a:latin typeface="Arial" pitchFamily="-112" charset="0"/>
          <a:ea typeface="ＭＳ Ｐゴシック" pitchFamily="-112" charset="-128"/>
          <a:cs typeface="ＭＳ Ｐゴシック" pitchFamily="-112" charset="-128"/>
        </a:defRPr>
      </a:lvl5pPr>
      <a:lvl6pPr marL="456658" algn="ctr" rtl="0" fontAlgn="base">
        <a:spcBef>
          <a:spcPct val="0"/>
        </a:spcBef>
        <a:spcAft>
          <a:spcPct val="0"/>
        </a:spcAft>
        <a:defRPr sz="4400">
          <a:solidFill>
            <a:schemeClr val="tx2"/>
          </a:solidFill>
          <a:latin typeface="Arial" pitchFamily="-112" charset="0"/>
          <a:ea typeface="ＭＳ Ｐゴシック" pitchFamily="-112" charset="-128"/>
          <a:cs typeface="ＭＳ Ｐゴシック" pitchFamily="-112" charset="-128"/>
        </a:defRPr>
      </a:lvl6pPr>
      <a:lvl7pPr marL="913315" algn="ctr" rtl="0" fontAlgn="base">
        <a:spcBef>
          <a:spcPct val="0"/>
        </a:spcBef>
        <a:spcAft>
          <a:spcPct val="0"/>
        </a:spcAft>
        <a:defRPr sz="4400">
          <a:solidFill>
            <a:schemeClr val="tx2"/>
          </a:solidFill>
          <a:latin typeface="Arial" pitchFamily="-112" charset="0"/>
          <a:ea typeface="ＭＳ Ｐゴシック" pitchFamily="-112" charset="-128"/>
          <a:cs typeface="ＭＳ Ｐゴシック" pitchFamily="-112" charset="-128"/>
        </a:defRPr>
      </a:lvl7pPr>
      <a:lvl8pPr marL="1369970" algn="ctr" rtl="0" fontAlgn="base">
        <a:spcBef>
          <a:spcPct val="0"/>
        </a:spcBef>
        <a:spcAft>
          <a:spcPct val="0"/>
        </a:spcAft>
        <a:defRPr sz="4400">
          <a:solidFill>
            <a:schemeClr val="tx2"/>
          </a:solidFill>
          <a:latin typeface="Arial" pitchFamily="-112" charset="0"/>
          <a:ea typeface="ＭＳ Ｐゴシック" pitchFamily="-112" charset="-128"/>
          <a:cs typeface="ＭＳ Ｐゴシック" pitchFamily="-112" charset="-128"/>
        </a:defRPr>
      </a:lvl8pPr>
      <a:lvl9pPr marL="1826629" algn="ctr" rtl="0" fontAlgn="base">
        <a:spcBef>
          <a:spcPct val="0"/>
        </a:spcBef>
        <a:spcAft>
          <a:spcPct val="0"/>
        </a:spcAft>
        <a:defRPr sz="4400">
          <a:solidFill>
            <a:schemeClr val="tx2"/>
          </a:solidFill>
          <a:latin typeface="Arial" pitchFamily="-112" charset="0"/>
          <a:ea typeface="ＭＳ Ｐゴシック" pitchFamily="-112" charset="-128"/>
          <a:cs typeface="ＭＳ Ｐゴシック" pitchFamily="-112" charset="-128"/>
        </a:defRPr>
      </a:lvl9pPr>
    </p:titleStyle>
    <p:bodyStyle>
      <a:lvl1pPr marL="342492" indent="-342492" algn="l" rtl="0" eaLnBrk="0" fontAlgn="base" hangingPunct="0">
        <a:spcBef>
          <a:spcPct val="20000"/>
        </a:spcBef>
        <a:spcAft>
          <a:spcPct val="0"/>
        </a:spcAft>
        <a:buChar char="•"/>
        <a:defRPr sz="3200">
          <a:solidFill>
            <a:schemeClr val="tx1"/>
          </a:solidFill>
          <a:latin typeface="+mn-lt"/>
          <a:ea typeface="+mn-ea"/>
          <a:cs typeface="+mn-cs"/>
        </a:defRPr>
      </a:lvl1pPr>
      <a:lvl2pPr marL="742067" indent="-285410" algn="l" rtl="0" eaLnBrk="0" fontAlgn="base" hangingPunct="0">
        <a:spcBef>
          <a:spcPct val="20000"/>
        </a:spcBef>
        <a:spcAft>
          <a:spcPct val="0"/>
        </a:spcAft>
        <a:buChar char="–"/>
        <a:defRPr sz="2800">
          <a:solidFill>
            <a:schemeClr val="tx1"/>
          </a:solidFill>
          <a:latin typeface="+mn-lt"/>
          <a:ea typeface="+mn-ea"/>
        </a:defRPr>
      </a:lvl2pPr>
      <a:lvl3pPr marL="1141640" indent="-228328" algn="l" rtl="0" eaLnBrk="0" fontAlgn="base" hangingPunct="0">
        <a:spcBef>
          <a:spcPct val="20000"/>
        </a:spcBef>
        <a:spcAft>
          <a:spcPct val="0"/>
        </a:spcAft>
        <a:buChar char="•"/>
        <a:defRPr sz="2400">
          <a:solidFill>
            <a:schemeClr val="tx1"/>
          </a:solidFill>
          <a:latin typeface="+mn-lt"/>
          <a:ea typeface="+mn-ea"/>
        </a:defRPr>
      </a:lvl3pPr>
      <a:lvl4pPr marL="1598299" indent="-228328" algn="l" rtl="0" eaLnBrk="0" fontAlgn="base" hangingPunct="0">
        <a:spcBef>
          <a:spcPct val="20000"/>
        </a:spcBef>
        <a:spcAft>
          <a:spcPct val="0"/>
        </a:spcAft>
        <a:buChar char="–"/>
        <a:defRPr sz="2000">
          <a:solidFill>
            <a:schemeClr val="tx1"/>
          </a:solidFill>
          <a:latin typeface="+mn-lt"/>
          <a:ea typeface="+mn-ea"/>
        </a:defRPr>
      </a:lvl4pPr>
      <a:lvl5pPr marL="2054956" indent="-228328" algn="l" rtl="0" eaLnBrk="0" fontAlgn="base" hangingPunct="0">
        <a:spcBef>
          <a:spcPct val="20000"/>
        </a:spcBef>
        <a:spcAft>
          <a:spcPct val="0"/>
        </a:spcAft>
        <a:buChar char="»"/>
        <a:defRPr sz="2000">
          <a:solidFill>
            <a:schemeClr val="tx1"/>
          </a:solidFill>
          <a:latin typeface="+mn-lt"/>
          <a:ea typeface="+mn-ea"/>
        </a:defRPr>
      </a:lvl5pPr>
      <a:lvl6pPr marL="2511612" indent="-228328" algn="l" rtl="0" fontAlgn="base">
        <a:spcBef>
          <a:spcPct val="20000"/>
        </a:spcBef>
        <a:spcAft>
          <a:spcPct val="0"/>
        </a:spcAft>
        <a:buChar char="»"/>
        <a:defRPr sz="2000">
          <a:solidFill>
            <a:schemeClr val="tx1"/>
          </a:solidFill>
          <a:latin typeface="+mn-lt"/>
          <a:ea typeface="+mn-ea"/>
        </a:defRPr>
      </a:lvl6pPr>
      <a:lvl7pPr marL="2968270" indent="-228328" algn="l" rtl="0" fontAlgn="base">
        <a:spcBef>
          <a:spcPct val="20000"/>
        </a:spcBef>
        <a:spcAft>
          <a:spcPct val="0"/>
        </a:spcAft>
        <a:buChar char="»"/>
        <a:defRPr sz="2000">
          <a:solidFill>
            <a:schemeClr val="tx1"/>
          </a:solidFill>
          <a:latin typeface="+mn-lt"/>
          <a:ea typeface="+mn-ea"/>
        </a:defRPr>
      </a:lvl7pPr>
      <a:lvl8pPr marL="3424925" indent="-228328" algn="l" rtl="0" fontAlgn="base">
        <a:spcBef>
          <a:spcPct val="20000"/>
        </a:spcBef>
        <a:spcAft>
          <a:spcPct val="0"/>
        </a:spcAft>
        <a:buChar char="»"/>
        <a:defRPr sz="2000">
          <a:solidFill>
            <a:schemeClr val="tx1"/>
          </a:solidFill>
          <a:latin typeface="+mn-lt"/>
          <a:ea typeface="+mn-ea"/>
        </a:defRPr>
      </a:lvl8pPr>
      <a:lvl9pPr marL="3881582" indent="-228328"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6658" rtl="0" eaLnBrk="1" latinLnBrk="0" hangingPunct="1">
        <a:defRPr sz="1800" kern="1200">
          <a:solidFill>
            <a:schemeClr val="tx1"/>
          </a:solidFill>
          <a:latin typeface="+mn-lt"/>
          <a:ea typeface="+mn-ea"/>
          <a:cs typeface="+mn-cs"/>
        </a:defRPr>
      </a:lvl1pPr>
      <a:lvl2pPr marL="456658" algn="l" defTabSz="456658" rtl="0" eaLnBrk="1" latinLnBrk="0" hangingPunct="1">
        <a:defRPr sz="1800" kern="1200">
          <a:solidFill>
            <a:schemeClr val="tx1"/>
          </a:solidFill>
          <a:latin typeface="+mn-lt"/>
          <a:ea typeface="+mn-ea"/>
          <a:cs typeface="+mn-cs"/>
        </a:defRPr>
      </a:lvl2pPr>
      <a:lvl3pPr marL="913315" algn="l" defTabSz="456658" rtl="0" eaLnBrk="1" latinLnBrk="0" hangingPunct="1">
        <a:defRPr sz="1800" kern="1200">
          <a:solidFill>
            <a:schemeClr val="tx1"/>
          </a:solidFill>
          <a:latin typeface="+mn-lt"/>
          <a:ea typeface="+mn-ea"/>
          <a:cs typeface="+mn-cs"/>
        </a:defRPr>
      </a:lvl3pPr>
      <a:lvl4pPr marL="1369970" algn="l" defTabSz="456658" rtl="0" eaLnBrk="1" latinLnBrk="0" hangingPunct="1">
        <a:defRPr sz="1800" kern="1200">
          <a:solidFill>
            <a:schemeClr val="tx1"/>
          </a:solidFill>
          <a:latin typeface="+mn-lt"/>
          <a:ea typeface="+mn-ea"/>
          <a:cs typeface="+mn-cs"/>
        </a:defRPr>
      </a:lvl4pPr>
      <a:lvl5pPr marL="1826629" algn="l" defTabSz="456658" rtl="0" eaLnBrk="1" latinLnBrk="0" hangingPunct="1">
        <a:defRPr sz="1800" kern="1200">
          <a:solidFill>
            <a:schemeClr val="tx1"/>
          </a:solidFill>
          <a:latin typeface="+mn-lt"/>
          <a:ea typeface="+mn-ea"/>
          <a:cs typeface="+mn-cs"/>
        </a:defRPr>
      </a:lvl5pPr>
      <a:lvl6pPr marL="2283283" algn="l" defTabSz="456658" rtl="0" eaLnBrk="1" latinLnBrk="0" hangingPunct="1">
        <a:defRPr sz="1800" kern="1200">
          <a:solidFill>
            <a:schemeClr val="tx1"/>
          </a:solidFill>
          <a:latin typeface="+mn-lt"/>
          <a:ea typeface="+mn-ea"/>
          <a:cs typeface="+mn-cs"/>
        </a:defRPr>
      </a:lvl6pPr>
      <a:lvl7pPr marL="2739943" algn="l" defTabSz="456658" rtl="0" eaLnBrk="1" latinLnBrk="0" hangingPunct="1">
        <a:defRPr sz="1800" kern="1200">
          <a:solidFill>
            <a:schemeClr val="tx1"/>
          </a:solidFill>
          <a:latin typeface="+mn-lt"/>
          <a:ea typeface="+mn-ea"/>
          <a:cs typeface="+mn-cs"/>
        </a:defRPr>
      </a:lvl7pPr>
      <a:lvl8pPr marL="3196597" algn="l" defTabSz="456658" rtl="0" eaLnBrk="1" latinLnBrk="0" hangingPunct="1">
        <a:defRPr sz="1800" kern="1200">
          <a:solidFill>
            <a:schemeClr val="tx1"/>
          </a:solidFill>
          <a:latin typeface="+mn-lt"/>
          <a:ea typeface="+mn-ea"/>
          <a:cs typeface="+mn-cs"/>
        </a:defRPr>
      </a:lvl8pPr>
      <a:lvl9pPr marL="3653255" algn="l" defTabSz="45665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30" tIns="45666" rIns="91330" bIns="45666" numCol="1" anchor="ctr" anchorCtr="0" compatLnSpc="1">
            <a:prstTxWarp prst="textNoShape">
              <a:avLst/>
            </a:prstTxWarp>
          </a:bodyPr>
          <a:lstStyle/>
          <a:p>
            <a:pPr lvl="0"/>
            <a:r>
              <a:rPr lang="en-US" smtClean="0"/>
              <a:t>Click to edit Master title style</a:t>
            </a:r>
          </a:p>
        </p:txBody>
      </p:sp>
      <p:sp>
        <p:nvSpPr>
          <p:cNvPr id="296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330" tIns="45666" rIns="91330" bIns="4566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330" tIns="45666" rIns="91330" bIns="45666" numCol="1" anchor="t" anchorCtr="0" compatLnSpc="1">
            <a:prstTxWarp prst="textNoShape">
              <a:avLst/>
            </a:prstTxWarp>
          </a:bodyPr>
          <a:lstStyle>
            <a:lvl1pPr>
              <a:defRPr sz="1400">
                <a:solidFill>
                  <a:srgbClr val="000000"/>
                </a:solidFill>
                <a:latin typeface="Times" pitchFamily="-107"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330" tIns="45666" rIns="91330" bIns="45666" numCol="1" anchor="t" anchorCtr="0" compatLnSpc="1">
            <a:prstTxWarp prst="textNoShape">
              <a:avLst/>
            </a:prstTxWarp>
          </a:bodyPr>
          <a:lstStyle>
            <a:lvl1pPr algn="ctr">
              <a:defRPr sz="1400">
                <a:solidFill>
                  <a:srgbClr val="000000"/>
                </a:solidFill>
                <a:latin typeface="Times" pitchFamily="-107"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330" tIns="45666" rIns="91330" bIns="45666" numCol="1" anchor="t" anchorCtr="0" compatLnSpc="1">
            <a:prstTxWarp prst="textNoShape">
              <a:avLst/>
            </a:prstTxWarp>
          </a:bodyPr>
          <a:lstStyle>
            <a:lvl1pPr algn="r">
              <a:defRPr sz="1400">
                <a:solidFill>
                  <a:srgbClr val="000000"/>
                </a:solidFill>
                <a:latin typeface="Times" pitchFamily="27" charset="0"/>
              </a:defRPr>
            </a:lvl1pPr>
          </a:lstStyle>
          <a:p>
            <a:fld id="{BB0316BA-82C9-4070-A581-BCD59669417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Lst>
  <p:txStyles>
    <p:titleStyle>
      <a:lvl1pPr algn="ctr" rtl="0" eaLnBrk="0" fontAlgn="base" hangingPunct="0">
        <a:spcBef>
          <a:spcPct val="0"/>
        </a:spcBef>
        <a:spcAft>
          <a:spcPct val="0"/>
        </a:spcAft>
        <a:defRPr sz="4400">
          <a:solidFill>
            <a:schemeClr val="tx2"/>
          </a:solidFill>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5pPr>
      <a:lvl6pPr marL="456658" algn="ctr" rtl="0" eaLnBrk="0" fontAlgn="base" hangingPunct="0">
        <a:spcBef>
          <a:spcPct val="0"/>
        </a:spcBef>
        <a:spcAft>
          <a:spcPct val="0"/>
        </a:spcAft>
        <a:defRPr sz="4400">
          <a:solidFill>
            <a:schemeClr val="tx2"/>
          </a:solidFill>
          <a:latin typeface="Times" pitchFamily="-107" charset="0"/>
        </a:defRPr>
      </a:lvl6pPr>
      <a:lvl7pPr marL="913315" algn="ctr" rtl="0" eaLnBrk="0" fontAlgn="base" hangingPunct="0">
        <a:spcBef>
          <a:spcPct val="0"/>
        </a:spcBef>
        <a:spcAft>
          <a:spcPct val="0"/>
        </a:spcAft>
        <a:defRPr sz="4400">
          <a:solidFill>
            <a:schemeClr val="tx2"/>
          </a:solidFill>
          <a:latin typeface="Times" pitchFamily="-107" charset="0"/>
        </a:defRPr>
      </a:lvl7pPr>
      <a:lvl8pPr marL="1369970" algn="ctr" rtl="0" eaLnBrk="0" fontAlgn="base" hangingPunct="0">
        <a:spcBef>
          <a:spcPct val="0"/>
        </a:spcBef>
        <a:spcAft>
          <a:spcPct val="0"/>
        </a:spcAft>
        <a:defRPr sz="4400">
          <a:solidFill>
            <a:schemeClr val="tx2"/>
          </a:solidFill>
          <a:latin typeface="Times" pitchFamily="-107" charset="0"/>
        </a:defRPr>
      </a:lvl8pPr>
      <a:lvl9pPr marL="1826629" algn="ctr" rtl="0" eaLnBrk="0" fontAlgn="base" hangingPunct="0">
        <a:spcBef>
          <a:spcPct val="0"/>
        </a:spcBef>
        <a:spcAft>
          <a:spcPct val="0"/>
        </a:spcAft>
        <a:defRPr sz="4400">
          <a:solidFill>
            <a:schemeClr val="tx2"/>
          </a:solidFill>
          <a:latin typeface="Times" pitchFamily="-107" charset="0"/>
        </a:defRPr>
      </a:lvl9pPr>
    </p:titleStyle>
    <p:bodyStyle>
      <a:lvl1pPr marL="342492" indent="-342492" algn="l" rtl="0" eaLnBrk="0" fontAlgn="base" hangingPunct="0">
        <a:spcBef>
          <a:spcPct val="20000"/>
        </a:spcBef>
        <a:spcAft>
          <a:spcPct val="0"/>
        </a:spcAft>
        <a:buChar char="•"/>
        <a:defRPr sz="3200">
          <a:solidFill>
            <a:schemeClr val="tx1"/>
          </a:solidFill>
          <a:latin typeface="+mn-lt"/>
          <a:ea typeface="ＭＳ Ｐゴシック" pitchFamily="-107" charset="-128"/>
          <a:cs typeface="ＭＳ Ｐゴシック" pitchFamily="-107" charset="-128"/>
        </a:defRPr>
      </a:lvl1pPr>
      <a:lvl2pPr marL="742067" indent="-285410" algn="l" rtl="0" eaLnBrk="0" fontAlgn="base" hangingPunct="0">
        <a:spcBef>
          <a:spcPct val="20000"/>
        </a:spcBef>
        <a:spcAft>
          <a:spcPct val="0"/>
        </a:spcAft>
        <a:buChar char="–"/>
        <a:defRPr sz="2800">
          <a:solidFill>
            <a:schemeClr val="tx1"/>
          </a:solidFill>
          <a:latin typeface="+mn-lt"/>
          <a:ea typeface="ＭＳ Ｐゴシック" pitchFamily="-107" charset="-128"/>
        </a:defRPr>
      </a:lvl2pPr>
      <a:lvl3pPr marL="1141640" indent="-228328" algn="l" rtl="0" eaLnBrk="0" fontAlgn="base" hangingPunct="0">
        <a:spcBef>
          <a:spcPct val="20000"/>
        </a:spcBef>
        <a:spcAft>
          <a:spcPct val="0"/>
        </a:spcAft>
        <a:buChar char="•"/>
        <a:defRPr sz="2400">
          <a:solidFill>
            <a:schemeClr val="tx1"/>
          </a:solidFill>
          <a:latin typeface="+mn-lt"/>
          <a:ea typeface="ＭＳ Ｐゴシック" pitchFamily="-107" charset="-128"/>
        </a:defRPr>
      </a:lvl3pPr>
      <a:lvl4pPr marL="1598299" indent="-228328" algn="l" rtl="0" eaLnBrk="0" fontAlgn="base" hangingPunct="0">
        <a:spcBef>
          <a:spcPct val="20000"/>
        </a:spcBef>
        <a:spcAft>
          <a:spcPct val="0"/>
        </a:spcAft>
        <a:buChar char="–"/>
        <a:defRPr sz="2000">
          <a:solidFill>
            <a:schemeClr val="tx1"/>
          </a:solidFill>
          <a:latin typeface="+mn-lt"/>
          <a:ea typeface="ＭＳ Ｐゴシック" pitchFamily="-107" charset="-128"/>
        </a:defRPr>
      </a:lvl4pPr>
      <a:lvl5pPr marL="2054956" indent="-228328" algn="l" rtl="0" eaLnBrk="0" fontAlgn="base" hangingPunct="0">
        <a:spcBef>
          <a:spcPct val="20000"/>
        </a:spcBef>
        <a:spcAft>
          <a:spcPct val="0"/>
        </a:spcAft>
        <a:buChar char="»"/>
        <a:defRPr sz="2000">
          <a:solidFill>
            <a:schemeClr val="tx1"/>
          </a:solidFill>
          <a:latin typeface="+mn-lt"/>
          <a:ea typeface="ＭＳ Ｐゴシック" pitchFamily="-107" charset="-128"/>
        </a:defRPr>
      </a:lvl5pPr>
      <a:lvl6pPr marL="2511612" indent="-228328" algn="l" rtl="0" eaLnBrk="0" fontAlgn="base" hangingPunct="0">
        <a:spcBef>
          <a:spcPct val="20000"/>
        </a:spcBef>
        <a:spcAft>
          <a:spcPct val="0"/>
        </a:spcAft>
        <a:buChar char="»"/>
        <a:defRPr sz="2000">
          <a:solidFill>
            <a:schemeClr val="tx1"/>
          </a:solidFill>
          <a:latin typeface="+mn-lt"/>
          <a:ea typeface="ＭＳ Ｐゴシック" pitchFamily="-107" charset="-128"/>
        </a:defRPr>
      </a:lvl6pPr>
      <a:lvl7pPr marL="2968270" indent="-228328" algn="l" rtl="0" eaLnBrk="0" fontAlgn="base" hangingPunct="0">
        <a:spcBef>
          <a:spcPct val="20000"/>
        </a:spcBef>
        <a:spcAft>
          <a:spcPct val="0"/>
        </a:spcAft>
        <a:buChar char="»"/>
        <a:defRPr sz="2000">
          <a:solidFill>
            <a:schemeClr val="tx1"/>
          </a:solidFill>
          <a:latin typeface="+mn-lt"/>
          <a:ea typeface="ＭＳ Ｐゴシック" pitchFamily="-107" charset="-128"/>
        </a:defRPr>
      </a:lvl7pPr>
      <a:lvl8pPr marL="3424925" indent="-228328" algn="l" rtl="0" eaLnBrk="0" fontAlgn="base" hangingPunct="0">
        <a:spcBef>
          <a:spcPct val="20000"/>
        </a:spcBef>
        <a:spcAft>
          <a:spcPct val="0"/>
        </a:spcAft>
        <a:buChar char="»"/>
        <a:defRPr sz="2000">
          <a:solidFill>
            <a:schemeClr val="tx1"/>
          </a:solidFill>
          <a:latin typeface="+mn-lt"/>
          <a:ea typeface="ＭＳ Ｐゴシック" pitchFamily="-107" charset="-128"/>
        </a:defRPr>
      </a:lvl8pPr>
      <a:lvl9pPr marL="3881582" indent="-228328" algn="l" rtl="0" eaLnBrk="0" fontAlgn="base" hangingPunct="0">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6658" rtl="0" eaLnBrk="1" latinLnBrk="0" hangingPunct="1">
        <a:defRPr sz="1800" kern="1200">
          <a:solidFill>
            <a:schemeClr val="tx1"/>
          </a:solidFill>
          <a:latin typeface="+mn-lt"/>
          <a:ea typeface="+mn-ea"/>
          <a:cs typeface="+mn-cs"/>
        </a:defRPr>
      </a:lvl1pPr>
      <a:lvl2pPr marL="456658" algn="l" defTabSz="456658" rtl="0" eaLnBrk="1" latinLnBrk="0" hangingPunct="1">
        <a:defRPr sz="1800" kern="1200">
          <a:solidFill>
            <a:schemeClr val="tx1"/>
          </a:solidFill>
          <a:latin typeface="+mn-lt"/>
          <a:ea typeface="+mn-ea"/>
          <a:cs typeface="+mn-cs"/>
        </a:defRPr>
      </a:lvl2pPr>
      <a:lvl3pPr marL="913315" algn="l" defTabSz="456658" rtl="0" eaLnBrk="1" latinLnBrk="0" hangingPunct="1">
        <a:defRPr sz="1800" kern="1200">
          <a:solidFill>
            <a:schemeClr val="tx1"/>
          </a:solidFill>
          <a:latin typeface="+mn-lt"/>
          <a:ea typeface="+mn-ea"/>
          <a:cs typeface="+mn-cs"/>
        </a:defRPr>
      </a:lvl3pPr>
      <a:lvl4pPr marL="1369970" algn="l" defTabSz="456658" rtl="0" eaLnBrk="1" latinLnBrk="0" hangingPunct="1">
        <a:defRPr sz="1800" kern="1200">
          <a:solidFill>
            <a:schemeClr val="tx1"/>
          </a:solidFill>
          <a:latin typeface="+mn-lt"/>
          <a:ea typeface="+mn-ea"/>
          <a:cs typeface="+mn-cs"/>
        </a:defRPr>
      </a:lvl4pPr>
      <a:lvl5pPr marL="1826629" algn="l" defTabSz="456658" rtl="0" eaLnBrk="1" latinLnBrk="0" hangingPunct="1">
        <a:defRPr sz="1800" kern="1200">
          <a:solidFill>
            <a:schemeClr val="tx1"/>
          </a:solidFill>
          <a:latin typeface="+mn-lt"/>
          <a:ea typeface="+mn-ea"/>
          <a:cs typeface="+mn-cs"/>
        </a:defRPr>
      </a:lvl5pPr>
      <a:lvl6pPr marL="2283283" algn="l" defTabSz="456658" rtl="0" eaLnBrk="1" latinLnBrk="0" hangingPunct="1">
        <a:defRPr sz="1800" kern="1200">
          <a:solidFill>
            <a:schemeClr val="tx1"/>
          </a:solidFill>
          <a:latin typeface="+mn-lt"/>
          <a:ea typeface="+mn-ea"/>
          <a:cs typeface="+mn-cs"/>
        </a:defRPr>
      </a:lvl6pPr>
      <a:lvl7pPr marL="2739943" algn="l" defTabSz="456658" rtl="0" eaLnBrk="1" latinLnBrk="0" hangingPunct="1">
        <a:defRPr sz="1800" kern="1200">
          <a:solidFill>
            <a:schemeClr val="tx1"/>
          </a:solidFill>
          <a:latin typeface="+mn-lt"/>
          <a:ea typeface="+mn-ea"/>
          <a:cs typeface="+mn-cs"/>
        </a:defRPr>
      </a:lvl7pPr>
      <a:lvl8pPr marL="3196597" algn="l" defTabSz="456658" rtl="0" eaLnBrk="1" latinLnBrk="0" hangingPunct="1">
        <a:defRPr sz="1800" kern="1200">
          <a:solidFill>
            <a:schemeClr val="tx1"/>
          </a:solidFill>
          <a:latin typeface="+mn-lt"/>
          <a:ea typeface="+mn-ea"/>
          <a:cs typeface="+mn-cs"/>
        </a:defRPr>
      </a:lvl8pPr>
      <a:lvl9pPr marL="3653255" algn="l" defTabSz="456658"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104775" y="90491"/>
            <a:ext cx="8936038" cy="858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3366" tIns="41683" rIns="83366" bIns="41683" numCol="1" anchor="ctr" anchorCtr="0" compatLnSpc="1">
            <a:prstTxWarp prst="textNoShape">
              <a:avLst/>
            </a:prstTxWarp>
          </a:bodyPr>
          <a:lstStyle/>
          <a:p>
            <a:pPr lvl="0"/>
            <a:r>
              <a:rPr lang="en-US" smtClean="0"/>
              <a:t>Click to edit Master title style</a:t>
            </a:r>
          </a:p>
        </p:txBody>
      </p:sp>
      <p:sp>
        <p:nvSpPr>
          <p:cNvPr id="34819" name="Rectangle 3"/>
          <p:cNvSpPr>
            <a:spLocks noGrp="1" noChangeArrowheads="1"/>
          </p:cNvSpPr>
          <p:nvPr>
            <p:ph type="body" idx="1"/>
          </p:nvPr>
        </p:nvSpPr>
        <p:spPr bwMode="auto">
          <a:xfrm>
            <a:off x="557213" y="1284288"/>
            <a:ext cx="8035925" cy="450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3366" tIns="41683" rIns="83366" bIns="4168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04848" y="5994408"/>
            <a:ext cx="1677987" cy="438150"/>
          </a:xfrm>
          <a:prstGeom prst="rect">
            <a:avLst/>
          </a:prstGeom>
          <a:noFill/>
          <a:ln w="9525">
            <a:noFill/>
            <a:miter lim="800000"/>
            <a:headEnd/>
            <a:tailEnd/>
          </a:ln>
          <a:effectLst/>
        </p:spPr>
        <p:txBody>
          <a:bodyPr vert="horz" wrap="square" lIns="83366" tIns="41683" rIns="83366" bIns="41683" numCol="1" anchor="t" anchorCtr="0" compatLnSpc="1">
            <a:prstTxWarp prst="textNoShape">
              <a:avLst/>
            </a:prstTxWarp>
          </a:bodyPr>
          <a:lstStyle>
            <a:lvl1pPr>
              <a:defRPr sz="1300" b="0">
                <a:solidFill>
                  <a:srgbClr val="000000"/>
                </a:solidFill>
                <a:latin typeface="Times New Roman" pitchFamily="-107"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2752735" y="5994408"/>
            <a:ext cx="2549525" cy="438150"/>
          </a:xfrm>
          <a:prstGeom prst="rect">
            <a:avLst/>
          </a:prstGeom>
          <a:noFill/>
          <a:ln w="9525">
            <a:noFill/>
            <a:miter lim="800000"/>
            <a:headEnd/>
            <a:tailEnd/>
          </a:ln>
          <a:effectLst/>
        </p:spPr>
        <p:txBody>
          <a:bodyPr vert="horz" wrap="square" lIns="83366" tIns="41683" rIns="83366" bIns="41683" numCol="1" anchor="t" anchorCtr="0" compatLnSpc="1">
            <a:prstTxWarp prst="textNoShape">
              <a:avLst/>
            </a:prstTxWarp>
          </a:bodyPr>
          <a:lstStyle>
            <a:lvl1pPr algn="ctr">
              <a:defRPr sz="1300" b="0">
                <a:solidFill>
                  <a:srgbClr val="000000"/>
                </a:solidFill>
                <a:latin typeface="Times New Roman" pitchFamily="-107"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5772150" y="5994408"/>
            <a:ext cx="1677988" cy="438150"/>
          </a:xfrm>
          <a:prstGeom prst="rect">
            <a:avLst/>
          </a:prstGeom>
          <a:noFill/>
          <a:ln w="9525">
            <a:noFill/>
            <a:miter lim="800000"/>
            <a:headEnd/>
            <a:tailEnd/>
          </a:ln>
          <a:effectLst/>
        </p:spPr>
        <p:txBody>
          <a:bodyPr vert="horz" wrap="square" lIns="83366" tIns="41683" rIns="83366" bIns="41683" numCol="1" anchor="t" anchorCtr="0" compatLnSpc="1">
            <a:prstTxWarp prst="textNoShape">
              <a:avLst/>
            </a:prstTxWarp>
          </a:bodyPr>
          <a:lstStyle>
            <a:lvl1pPr algn="r">
              <a:defRPr sz="1300">
                <a:solidFill>
                  <a:srgbClr val="000000"/>
                </a:solidFill>
                <a:latin typeface="Times New Roman" pitchFamily="27" charset="0"/>
              </a:defRPr>
            </a:lvl1pPr>
          </a:lstStyle>
          <a:p>
            <a:fld id="{70BEDA8F-9DBA-4313-A8F8-AE5B28E2C13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807" r:id="rId1"/>
  </p:sldLayoutIdLst>
  <p:txStyles>
    <p:titleStyle>
      <a:lvl1pPr algn="ctr" rtl="0" eaLnBrk="0" fontAlgn="base" hangingPunct="0">
        <a:spcBef>
          <a:spcPct val="0"/>
        </a:spcBef>
        <a:spcAft>
          <a:spcPct val="0"/>
        </a:spcAft>
        <a:defRPr sz="3300" b="1">
          <a:solidFill>
            <a:srgbClr val="FFFF00"/>
          </a:solidFill>
          <a:latin typeface="+mj-lt"/>
          <a:ea typeface="ＭＳ Ｐゴシック" pitchFamily="27" charset="-128"/>
          <a:cs typeface="ＭＳ Ｐゴシック" pitchFamily="27" charset="-128"/>
        </a:defRPr>
      </a:lvl1pPr>
      <a:lvl2pPr algn="ctr" rtl="0" eaLnBrk="0" fontAlgn="base" hangingPunct="0">
        <a:spcBef>
          <a:spcPct val="0"/>
        </a:spcBef>
        <a:spcAft>
          <a:spcPct val="0"/>
        </a:spcAft>
        <a:defRPr sz="3300" b="1">
          <a:solidFill>
            <a:srgbClr val="FFFF00"/>
          </a:solidFill>
          <a:latin typeface="Arial" pitchFamily="-107" charset="0"/>
          <a:ea typeface="ＭＳ Ｐゴシック" pitchFamily="27" charset="-128"/>
          <a:cs typeface="ＭＳ Ｐゴシック" pitchFamily="27" charset="-128"/>
        </a:defRPr>
      </a:lvl2pPr>
      <a:lvl3pPr algn="ctr" rtl="0" eaLnBrk="0" fontAlgn="base" hangingPunct="0">
        <a:spcBef>
          <a:spcPct val="0"/>
        </a:spcBef>
        <a:spcAft>
          <a:spcPct val="0"/>
        </a:spcAft>
        <a:defRPr sz="3300" b="1">
          <a:solidFill>
            <a:srgbClr val="FFFF00"/>
          </a:solidFill>
          <a:latin typeface="Arial" pitchFamily="-107" charset="0"/>
          <a:ea typeface="ＭＳ Ｐゴシック" pitchFamily="27" charset="-128"/>
          <a:cs typeface="ＭＳ Ｐゴシック" pitchFamily="27" charset="-128"/>
        </a:defRPr>
      </a:lvl3pPr>
      <a:lvl4pPr algn="ctr" rtl="0" eaLnBrk="0" fontAlgn="base" hangingPunct="0">
        <a:spcBef>
          <a:spcPct val="0"/>
        </a:spcBef>
        <a:spcAft>
          <a:spcPct val="0"/>
        </a:spcAft>
        <a:defRPr sz="3300" b="1">
          <a:solidFill>
            <a:srgbClr val="FFFF00"/>
          </a:solidFill>
          <a:latin typeface="Arial" pitchFamily="-107" charset="0"/>
          <a:ea typeface="ＭＳ Ｐゴシック" pitchFamily="27" charset="-128"/>
          <a:cs typeface="ＭＳ Ｐゴシック" pitchFamily="27" charset="-128"/>
        </a:defRPr>
      </a:lvl4pPr>
      <a:lvl5pPr algn="ctr" rtl="0" eaLnBrk="0" fontAlgn="base" hangingPunct="0">
        <a:spcBef>
          <a:spcPct val="0"/>
        </a:spcBef>
        <a:spcAft>
          <a:spcPct val="0"/>
        </a:spcAft>
        <a:defRPr sz="3300" b="1">
          <a:solidFill>
            <a:srgbClr val="FFFF00"/>
          </a:solidFill>
          <a:latin typeface="Arial" pitchFamily="-107" charset="0"/>
          <a:ea typeface="ＭＳ Ｐゴシック" pitchFamily="27" charset="-128"/>
          <a:cs typeface="ＭＳ Ｐゴシック" pitchFamily="27" charset="-128"/>
        </a:defRPr>
      </a:lvl5pPr>
      <a:lvl6pPr marL="416836" algn="ctr" rtl="0" eaLnBrk="0" fontAlgn="base" hangingPunct="0">
        <a:spcBef>
          <a:spcPct val="0"/>
        </a:spcBef>
        <a:spcAft>
          <a:spcPct val="0"/>
        </a:spcAft>
        <a:defRPr sz="3300" b="1">
          <a:solidFill>
            <a:srgbClr val="FFFF00"/>
          </a:solidFill>
          <a:latin typeface="Arial" pitchFamily="-107" charset="0"/>
        </a:defRPr>
      </a:lvl6pPr>
      <a:lvl7pPr marL="833674" algn="ctr" rtl="0" eaLnBrk="0" fontAlgn="base" hangingPunct="0">
        <a:spcBef>
          <a:spcPct val="0"/>
        </a:spcBef>
        <a:spcAft>
          <a:spcPct val="0"/>
        </a:spcAft>
        <a:defRPr sz="3300" b="1">
          <a:solidFill>
            <a:srgbClr val="FFFF00"/>
          </a:solidFill>
          <a:latin typeface="Arial" pitchFamily="-107" charset="0"/>
        </a:defRPr>
      </a:lvl7pPr>
      <a:lvl8pPr marL="1250508" algn="ctr" rtl="0" eaLnBrk="0" fontAlgn="base" hangingPunct="0">
        <a:spcBef>
          <a:spcPct val="0"/>
        </a:spcBef>
        <a:spcAft>
          <a:spcPct val="0"/>
        </a:spcAft>
        <a:defRPr sz="3300" b="1">
          <a:solidFill>
            <a:srgbClr val="FFFF00"/>
          </a:solidFill>
          <a:latin typeface="Arial" pitchFamily="-107" charset="0"/>
        </a:defRPr>
      </a:lvl8pPr>
      <a:lvl9pPr marL="1667341" algn="ctr" rtl="0" eaLnBrk="0" fontAlgn="base" hangingPunct="0">
        <a:spcBef>
          <a:spcPct val="0"/>
        </a:spcBef>
        <a:spcAft>
          <a:spcPct val="0"/>
        </a:spcAft>
        <a:defRPr sz="3300" b="1">
          <a:solidFill>
            <a:srgbClr val="FFFF00"/>
          </a:solidFill>
          <a:latin typeface="Arial" pitchFamily="-107" charset="0"/>
        </a:defRPr>
      </a:lvl9pPr>
    </p:titleStyle>
    <p:bodyStyle>
      <a:lvl1pPr marL="312367" indent="-312367" algn="l" rtl="0" eaLnBrk="0" fontAlgn="base" hangingPunct="0">
        <a:spcBef>
          <a:spcPct val="20000"/>
        </a:spcBef>
        <a:spcAft>
          <a:spcPct val="0"/>
        </a:spcAft>
        <a:buChar char="•"/>
        <a:defRPr sz="2900" b="1">
          <a:solidFill>
            <a:schemeClr val="bg1"/>
          </a:solidFill>
          <a:latin typeface="+mn-lt"/>
          <a:ea typeface="ＭＳ Ｐゴシック" pitchFamily="27" charset="-128"/>
          <a:cs typeface="ＭＳ Ｐゴシック" pitchFamily="27" charset="-128"/>
        </a:defRPr>
      </a:lvl1pPr>
      <a:lvl2pPr marL="677058" indent="-260041" algn="l" rtl="0" eaLnBrk="0" fontAlgn="base" hangingPunct="0">
        <a:spcBef>
          <a:spcPct val="20000"/>
        </a:spcBef>
        <a:spcAft>
          <a:spcPct val="0"/>
        </a:spcAft>
        <a:buChar char="–"/>
        <a:defRPr sz="2600" b="1">
          <a:solidFill>
            <a:schemeClr val="bg1"/>
          </a:solidFill>
          <a:latin typeface="+mn-lt"/>
          <a:ea typeface="ＭＳ Ｐゴシック" pitchFamily="-107" charset="-128"/>
        </a:defRPr>
      </a:lvl2pPr>
      <a:lvl3pPr marL="1041749" indent="-207716" algn="l" rtl="0" eaLnBrk="0" fontAlgn="base" hangingPunct="0">
        <a:spcBef>
          <a:spcPct val="20000"/>
        </a:spcBef>
        <a:spcAft>
          <a:spcPct val="0"/>
        </a:spcAft>
        <a:buChar char="•"/>
        <a:defRPr sz="2200" b="1">
          <a:solidFill>
            <a:schemeClr val="bg1"/>
          </a:solidFill>
          <a:latin typeface="+mn-lt"/>
          <a:ea typeface="ＭＳ Ｐゴシック" pitchFamily="-107" charset="-128"/>
        </a:defRPr>
      </a:lvl3pPr>
      <a:lvl4pPr marL="1458765" indent="-207716" algn="l" rtl="0" eaLnBrk="0" fontAlgn="base" hangingPunct="0">
        <a:spcBef>
          <a:spcPct val="20000"/>
        </a:spcBef>
        <a:spcAft>
          <a:spcPct val="0"/>
        </a:spcAft>
        <a:buChar char="–"/>
        <a:defRPr b="1">
          <a:solidFill>
            <a:schemeClr val="bg1"/>
          </a:solidFill>
          <a:latin typeface="+mn-lt"/>
          <a:ea typeface="ＭＳ Ｐゴシック" pitchFamily="-107" charset="-128"/>
        </a:defRPr>
      </a:lvl4pPr>
      <a:lvl5pPr marL="1874195" indent="-207716" algn="l" rtl="0" eaLnBrk="0" fontAlgn="base" hangingPunct="0">
        <a:spcBef>
          <a:spcPct val="20000"/>
        </a:spcBef>
        <a:spcAft>
          <a:spcPct val="0"/>
        </a:spcAft>
        <a:buChar char="»"/>
        <a:defRPr b="1">
          <a:solidFill>
            <a:schemeClr val="bg1"/>
          </a:solidFill>
          <a:latin typeface="+mn-lt"/>
          <a:ea typeface="ＭＳ Ｐゴシック" pitchFamily="-107" charset="-128"/>
        </a:defRPr>
      </a:lvl5pPr>
      <a:lvl6pPr marL="2292599" indent="-208418" algn="l" rtl="0" eaLnBrk="0" fontAlgn="base" hangingPunct="0">
        <a:spcBef>
          <a:spcPct val="20000"/>
        </a:spcBef>
        <a:spcAft>
          <a:spcPct val="0"/>
        </a:spcAft>
        <a:buChar char="»"/>
        <a:defRPr sz="1800" b="1">
          <a:solidFill>
            <a:schemeClr val="bg1"/>
          </a:solidFill>
          <a:latin typeface="+mn-lt"/>
          <a:ea typeface="ＭＳ Ｐゴシック" pitchFamily="-107" charset="-128"/>
        </a:defRPr>
      </a:lvl6pPr>
      <a:lvl7pPr marL="2709436" indent="-208418" algn="l" rtl="0" eaLnBrk="0" fontAlgn="base" hangingPunct="0">
        <a:spcBef>
          <a:spcPct val="20000"/>
        </a:spcBef>
        <a:spcAft>
          <a:spcPct val="0"/>
        </a:spcAft>
        <a:buChar char="»"/>
        <a:defRPr sz="1800" b="1">
          <a:solidFill>
            <a:schemeClr val="bg1"/>
          </a:solidFill>
          <a:latin typeface="+mn-lt"/>
          <a:ea typeface="ＭＳ Ｐゴシック" pitchFamily="-107" charset="-128"/>
        </a:defRPr>
      </a:lvl7pPr>
      <a:lvl8pPr marL="3126272" indent="-208418" algn="l" rtl="0" eaLnBrk="0" fontAlgn="base" hangingPunct="0">
        <a:spcBef>
          <a:spcPct val="20000"/>
        </a:spcBef>
        <a:spcAft>
          <a:spcPct val="0"/>
        </a:spcAft>
        <a:buChar char="»"/>
        <a:defRPr sz="1800" b="1">
          <a:solidFill>
            <a:schemeClr val="bg1"/>
          </a:solidFill>
          <a:latin typeface="+mn-lt"/>
          <a:ea typeface="ＭＳ Ｐゴシック" pitchFamily="-107" charset="-128"/>
        </a:defRPr>
      </a:lvl8pPr>
      <a:lvl9pPr marL="3543109" indent="-208418" algn="l" rtl="0" eaLnBrk="0" fontAlgn="base" hangingPunct="0">
        <a:spcBef>
          <a:spcPct val="20000"/>
        </a:spcBef>
        <a:spcAft>
          <a:spcPct val="0"/>
        </a:spcAft>
        <a:buChar char="»"/>
        <a:defRPr sz="1800" b="1">
          <a:solidFill>
            <a:schemeClr val="bg1"/>
          </a:solidFill>
          <a:latin typeface="+mn-lt"/>
          <a:ea typeface="ＭＳ Ｐゴシック" pitchFamily="-107" charset="-128"/>
        </a:defRPr>
      </a:lvl9pPr>
    </p:bodyStyle>
    <p:otherStyle>
      <a:defPPr>
        <a:defRPr lang="en-US"/>
      </a:defPPr>
      <a:lvl1pPr marL="0" algn="l" defTabSz="416836" rtl="0" eaLnBrk="1" latinLnBrk="0" hangingPunct="1">
        <a:defRPr sz="1600" kern="1200">
          <a:solidFill>
            <a:schemeClr val="tx1"/>
          </a:solidFill>
          <a:latin typeface="+mn-lt"/>
          <a:ea typeface="+mn-ea"/>
          <a:cs typeface="+mn-cs"/>
        </a:defRPr>
      </a:lvl1pPr>
      <a:lvl2pPr marL="416836" algn="l" defTabSz="416836" rtl="0" eaLnBrk="1" latinLnBrk="0" hangingPunct="1">
        <a:defRPr sz="1600" kern="1200">
          <a:solidFill>
            <a:schemeClr val="tx1"/>
          </a:solidFill>
          <a:latin typeface="+mn-lt"/>
          <a:ea typeface="+mn-ea"/>
          <a:cs typeface="+mn-cs"/>
        </a:defRPr>
      </a:lvl2pPr>
      <a:lvl3pPr marL="833674" algn="l" defTabSz="416836" rtl="0" eaLnBrk="1" latinLnBrk="0" hangingPunct="1">
        <a:defRPr sz="1600" kern="1200">
          <a:solidFill>
            <a:schemeClr val="tx1"/>
          </a:solidFill>
          <a:latin typeface="+mn-lt"/>
          <a:ea typeface="+mn-ea"/>
          <a:cs typeface="+mn-cs"/>
        </a:defRPr>
      </a:lvl3pPr>
      <a:lvl4pPr marL="1250508" algn="l" defTabSz="416836" rtl="0" eaLnBrk="1" latinLnBrk="0" hangingPunct="1">
        <a:defRPr sz="1600" kern="1200">
          <a:solidFill>
            <a:schemeClr val="tx1"/>
          </a:solidFill>
          <a:latin typeface="+mn-lt"/>
          <a:ea typeface="+mn-ea"/>
          <a:cs typeface="+mn-cs"/>
        </a:defRPr>
      </a:lvl4pPr>
      <a:lvl5pPr marL="1667341" algn="l" defTabSz="416836" rtl="0" eaLnBrk="1" latinLnBrk="0" hangingPunct="1">
        <a:defRPr sz="1600" kern="1200">
          <a:solidFill>
            <a:schemeClr val="tx1"/>
          </a:solidFill>
          <a:latin typeface="+mn-lt"/>
          <a:ea typeface="+mn-ea"/>
          <a:cs typeface="+mn-cs"/>
        </a:defRPr>
      </a:lvl5pPr>
      <a:lvl6pPr marL="2084183" algn="l" defTabSz="416836" rtl="0" eaLnBrk="1" latinLnBrk="0" hangingPunct="1">
        <a:defRPr sz="1600" kern="1200">
          <a:solidFill>
            <a:schemeClr val="tx1"/>
          </a:solidFill>
          <a:latin typeface="+mn-lt"/>
          <a:ea typeface="+mn-ea"/>
          <a:cs typeface="+mn-cs"/>
        </a:defRPr>
      </a:lvl6pPr>
      <a:lvl7pPr marL="2501019" algn="l" defTabSz="416836" rtl="0" eaLnBrk="1" latinLnBrk="0" hangingPunct="1">
        <a:defRPr sz="1600" kern="1200">
          <a:solidFill>
            <a:schemeClr val="tx1"/>
          </a:solidFill>
          <a:latin typeface="+mn-lt"/>
          <a:ea typeface="+mn-ea"/>
          <a:cs typeface="+mn-cs"/>
        </a:defRPr>
      </a:lvl7pPr>
      <a:lvl8pPr marL="2917854" algn="l" defTabSz="416836" rtl="0" eaLnBrk="1" latinLnBrk="0" hangingPunct="1">
        <a:defRPr sz="1600" kern="1200">
          <a:solidFill>
            <a:schemeClr val="tx1"/>
          </a:solidFill>
          <a:latin typeface="+mn-lt"/>
          <a:ea typeface="+mn-ea"/>
          <a:cs typeface="+mn-cs"/>
        </a:defRPr>
      </a:lvl8pPr>
      <a:lvl9pPr marL="3334689" algn="l" defTabSz="416836"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887" y="89862"/>
            <a:ext cx="8935641" cy="858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3386" tIns="41693" rIns="83386" bIns="41693"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56555" y="1283877"/>
            <a:ext cx="8036484" cy="4501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3386" tIns="41693" rIns="83386" bIns="4169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9988" name="Rectangle 4"/>
          <p:cNvSpPr>
            <a:spLocks noGrp="1" noChangeArrowheads="1"/>
          </p:cNvSpPr>
          <p:nvPr>
            <p:ph type="dt" sz="half" idx="2"/>
          </p:nvPr>
        </p:nvSpPr>
        <p:spPr bwMode="auto">
          <a:xfrm>
            <a:off x="604100" y="5994467"/>
            <a:ext cx="1678055" cy="438620"/>
          </a:xfrm>
          <a:prstGeom prst="rect">
            <a:avLst/>
          </a:prstGeom>
          <a:noFill/>
          <a:ln w="9525">
            <a:noFill/>
            <a:miter lim="800000"/>
            <a:headEnd/>
            <a:tailEnd/>
          </a:ln>
          <a:effectLst/>
        </p:spPr>
        <p:txBody>
          <a:bodyPr vert="horz" wrap="square" lIns="83386" tIns="41693" rIns="83386" bIns="41693" numCol="1" anchor="t" anchorCtr="0" compatLnSpc="1">
            <a:prstTxWarp prst="textNoShape">
              <a:avLst/>
            </a:prstTxWarp>
          </a:bodyPr>
          <a:lstStyle>
            <a:lvl1pPr>
              <a:defRPr sz="1300">
                <a:latin typeface="Times New Roman" pitchFamily="18" charset="0"/>
                <a:ea typeface="ＭＳ Ｐゴシック" charset="-128"/>
              </a:defRPr>
            </a:lvl1pPr>
          </a:lstStyle>
          <a:p>
            <a:pPr>
              <a:defRPr/>
            </a:pPr>
            <a:endParaRPr lang="en-US">
              <a:solidFill>
                <a:srgbClr val="000000"/>
              </a:solidFill>
            </a:endParaRPr>
          </a:p>
        </p:txBody>
      </p:sp>
      <p:sp>
        <p:nvSpPr>
          <p:cNvPr id="169989" name="Rectangle 5"/>
          <p:cNvSpPr>
            <a:spLocks noGrp="1" noChangeArrowheads="1"/>
          </p:cNvSpPr>
          <p:nvPr>
            <p:ph type="ftr" sz="quarter" idx="3"/>
          </p:nvPr>
        </p:nvSpPr>
        <p:spPr bwMode="auto">
          <a:xfrm>
            <a:off x="2752011" y="5994467"/>
            <a:ext cx="2550643" cy="438620"/>
          </a:xfrm>
          <a:prstGeom prst="rect">
            <a:avLst/>
          </a:prstGeom>
          <a:noFill/>
          <a:ln w="9525">
            <a:noFill/>
            <a:miter lim="800000"/>
            <a:headEnd/>
            <a:tailEnd/>
          </a:ln>
          <a:effectLst/>
        </p:spPr>
        <p:txBody>
          <a:bodyPr vert="horz" wrap="square" lIns="83386" tIns="41693" rIns="83386" bIns="41693" numCol="1" anchor="t" anchorCtr="0" compatLnSpc="1">
            <a:prstTxWarp prst="textNoShape">
              <a:avLst/>
            </a:prstTxWarp>
          </a:bodyPr>
          <a:lstStyle>
            <a:lvl1pPr algn="ctr">
              <a:defRPr sz="1300">
                <a:latin typeface="Times New Roman" pitchFamily="18" charset="0"/>
                <a:ea typeface="ＭＳ Ｐゴシック" charset="-128"/>
              </a:defRPr>
            </a:lvl1pPr>
          </a:lstStyle>
          <a:p>
            <a:pPr>
              <a:defRPr/>
            </a:pPr>
            <a:endParaRPr lang="en-US">
              <a:solidFill>
                <a:srgbClr val="000000"/>
              </a:solidFill>
            </a:endParaRPr>
          </a:p>
        </p:txBody>
      </p:sp>
      <p:sp>
        <p:nvSpPr>
          <p:cNvPr id="169990" name="Rectangle 6"/>
          <p:cNvSpPr>
            <a:spLocks noGrp="1" noChangeArrowheads="1"/>
          </p:cNvSpPr>
          <p:nvPr>
            <p:ph type="sldNum" sz="quarter" idx="4"/>
          </p:nvPr>
        </p:nvSpPr>
        <p:spPr bwMode="auto">
          <a:xfrm>
            <a:off x="5772511" y="5994467"/>
            <a:ext cx="1678055" cy="438620"/>
          </a:xfrm>
          <a:prstGeom prst="rect">
            <a:avLst/>
          </a:prstGeom>
          <a:noFill/>
          <a:ln w="9525">
            <a:noFill/>
            <a:miter lim="800000"/>
            <a:headEnd/>
            <a:tailEnd/>
          </a:ln>
          <a:effectLst/>
        </p:spPr>
        <p:txBody>
          <a:bodyPr vert="horz" wrap="square" lIns="83386" tIns="41693" rIns="83386" bIns="41693" numCol="1" anchor="t" anchorCtr="0" compatLnSpc="1">
            <a:prstTxWarp prst="textNoShape">
              <a:avLst/>
            </a:prstTxWarp>
          </a:bodyPr>
          <a:lstStyle>
            <a:lvl1pPr algn="r">
              <a:defRPr sz="1300">
                <a:latin typeface="Times New Roman" pitchFamily="18" charset="0"/>
                <a:ea typeface="ＭＳ Ｐゴシック" charset="-128"/>
              </a:defRPr>
            </a:lvl1pPr>
          </a:lstStyle>
          <a:p>
            <a:pPr>
              <a:defRPr/>
            </a:pPr>
            <a:fld id="{EFD8CF35-F25F-4BBD-B340-10D06AC8F7A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0534506"/>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xStyles>
    <p:titleStyle>
      <a:lvl1pPr algn="ctr" rtl="0" eaLnBrk="0" fontAlgn="base" hangingPunct="0">
        <a:spcBef>
          <a:spcPct val="0"/>
        </a:spcBef>
        <a:spcAft>
          <a:spcPct val="0"/>
        </a:spcAft>
        <a:defRPr sz="3300" b="1">
          <a:solidFill>
            <a:srgbClr val="FFFF00"/>
          </a:solidFill>
          <a:latin typeface="+mj-lt"/>
          <a:ea typeface="ＭＳ Ｐゴシック" charset="-128"/>
          <a:cs typeface="+mj-cs"/>
        </a:defRPr>
      </a:lvl1pPr>
      <a:lvl2pPr algn="ctr" rtl="0" eaLnBrk="0" fontAlgn="base" hangingPunct="0">
        <a:spcBef>
          <a:spcPct val="0"/>
        </a:spcBef>
        <a:spcAft>
          <a:spcPct val="0"/>
        </a:spcAft>
        <a:defRPr sz="3300" b="1">
          <a:solidFill>
            <a:srgbClr val="FFFF00"/>
          </a:solidFill>
          <a:latin typeface="Arial" charset="0"/>
          <a:ea typeface="ＭＳ Ｐゴシック" charset="-128"/>
        </a:defRPr>
      </a:lvl2pPr>
      <a:lvl3pPr algn="ctr" rtl="0" eaLnBrk="0" fontAlgn="base" hangingPunct="0">
        <a:spcBef>
          <a:spcPct val="0"/>
        </a:spcBef>
        <a:spcAft>
          <a:spcPct val="0"/>
        </a:spcAft>
        <a:defRPr sz="3300" b="1">
          <a:solidFill>
            <a:srgbClr val="FFFF00"/>
          </a:solidFill>
          <a:latin typeface="Arial" charset="0"/>
          <a:ea typeface="ＭＳ Ｐゴシック" charset="-128"/>
        </a:defRPr>
      </a:lvl3pPr>
      <a:lvl4pPr algn="ctr" rtl="0" eaLnBrk="0" fontAlgn="base" hangingPunct="0">
        <a:spcBef>
          <a:spcPct val="0"/>
        </a:spcBef>
        <a:spcAft>
          <a:spcPct val="0"/>
        </a:spcAft>
        <a:defRPr sz="3300" b="1">
          <a:solidFill>
            <a:srgbClr val="FFFF00"/>
          </a:solidFill>
          <a:latin typeface="Arial" charset="0"/>
          <a:ea typeface="ＭＳ Ｐゴシック" charset="-128"/>
        </a:defRPr>
      </a:lvl4pPr>
      <a:lvl5pPr algn="ctr" rtl="0" eaLnBrk="0" fontAlgn="base" hangingPunct="0">
        <a:spcBef>
          <a:spcPct val="0"/>
        </a:spcBef>
        <a:spcAft>
          <a:spcPct val="0"/>
        </a:spcAft>
        <a:defRPr sz="3300" b="1">
          <a:solidFill>
            <a:srgbClr val="FFFF00"/>
          </a:solidFill>
          <a:latin typeface="Arial" charset="0"/>
          <a:ea typeface="ＭＳ Ｐゴシック" charset="-128"/>
        </a:defRPr>
      </a:lvl5pPr>
      <a:lvl6pPr marL="416934" algn="ctr" rtl="0" eaLnBrk="0" fontAlgn="base" hangingPunct="0">
        <a:spcBef>
          <a:spcPct val="0"/>
        </a:spcBef>
        <a:spcAft>
          <a:spcPct val="0"/>
        </a:spcAft>
        <a:defRPr sz="3300" b="1">
          <a:solidFill>
            <a:srgbClr val="FFFF00"/>
          </a:solidFill>
          <a:latin typeface="Arial" charset="0"/>
        </a:defRPr>
      </a:lvl6pPr>
      <a:lvl7pPr marL="833872" algn="ctr" rtl="0" eaLnBrk="0" fontAlgn="base" hangingPunct="0">
        <a:spcBef>
          <a:spcPct val="0"/>
        </a:spcBef>
        <a:spcAft>
          <a:spcPct val="0"/>
        </a:spcAft>
        <a:defRPr sz="3300" b="1">
          <a:solidFill>
            <a:srgbClr val="FFFF00"/>
          </a:solidFill>
          <a:latin typeface="Arial" charset="0"/>
        </a:defRPr>
      </a:lvl7pPr>
      <a:lvl8pPr marL="1250805" algn="ctr" rtl="0" eaLnBrk="0" fontAlgn="base" hangingPunct="0">
        <a:spcBef>
          <a:spcPct val="0"/>
        </a:spcBef>
        <a:spcAft>
          <a:spcPct val="0"/>
        </a:spcAft>
        <a:defRPr sz="3300" b="1">
          <a:solidFill>
            <a:srgbClr val="FFFF00"/>
          </a:solidFill>
          <a:latin typeface="Arial" charset="0"/>
        </a:defRPr>
      </a:lvl8pPr>
      <a:lvl9pPr marL="1667739" algn="ctr" rtl="0" eaLnBrk="0" fontAlgn="base" hangingPunct="0">
        <a:spcBef>
          <a:spcPct val="0"/>
        </a:spcBef>
        <a:spcAft>
          <a:spcPct val="0"/>
        </a:spcAft>
        <a:defRPr sz="3300" b="1">
          <a:solidFill>
            <a:srgbClr val="FFFF00"/>
          </a:solidFill>
          <a:latin typeface="Arial" charset="0"/>
        </a:defRPr>
      </a:lvl9pPr>
    </p:titleStyle>
    <p:bodyStyle>
      <a:lvl1pPr marL="312702" indent="-312702" algn="l" rtl="0" eaLnBrk="0" fontAlgn="base" hangingPunct="0">
        <a:spcBef>
          <a:spcPct val="20000"/>
        </a:spcBef>
        <a:spcAft>
          <a:spcPct val="0"/>
        </a:spcAft>
        <a:buChar char="•"/>
        <a:defRPr sz="2900" b="1">
          <a:solidFill>
            <a:schemeClr val="bg1"/>
          </a:solidFill>
          <a:latin typeface="+mn-lt"/>
          <a:ea typeface="ＭＳ Ｐゴシック" charset="-128"/>
          <a:cs typeface="+mn-cs"/>
        </a:defRPr>
      </a:lvl1pPr>
      <a:lvl2pPr marL="677519" indent="-260585" algn="l" rtl="0" eaLnBrk="0" fontAlgn="base" hangingPunct="0">
        <a:spcBef>
          <a:spcPct val="20000"/>
        </a:spcBef>
        <a:spcAft>
          <a:spcPct val="0"/>
        </a:spcAft>
        <a:buChar char="–"/>
        <a:defRPr sz="2600" b="1">
          <a:solidFill>
            <a:schemeClr val="bg1"/>
          </a:solidFill>
          <a:latin typeface="+mn-lt"/>
          <a:ea typeface="ＭＳ Ｐゴシック" charset="-128"/>
        </a:defRPr>
      </a:lvl2pPr>
      <a:lvl3pPr marL="1042338" indent="-208468" algn="l" rtl="0" eaLnBrk="0" fontAlgn="base" hangingPunct="0">
        <a:spcBef>
          <a:spcPct val="20000"/>
        </a:spcBef>
        <a:spcAft>
          <a:spcPct val="0"/>
        </a:spcAft>
        <a:buChar char="•"/>
        <a:defRPr sz="2200" b="1">
          <a:solidFill>
            <a:schemeClr val="bg1"/>
          </a:solidFill>
          <a:latin typeface="+mn-lt"/>
          <a:ea typeface="ＭＳ Ｐゴシック" charset="-128"/>
        </a:defRPr>
      </a:lvl3pPr>
      <a:lvl4pPr marL="1459274" indent="-208468" algn="l" rtl="0" eaLnBrk="0" fontAlgn="base" hangingPunct="0">
        <a:spcBef>
          <a:spcPct val="20000"/>
        </a:spcBef>
        <a:spcAft>
          <a:spcPct val="0"/>
        </a:spcAft>
        <a:buChar char="–"/>
        <a:defRPr sz="1800" b="1">
          <a:solidFill>
            <a:schemeClr val="bg1"/>
          </a:solidFill>
          <a:latin typeface="+mn-lt"/>
          <a:ea typeface="ＭＳ Ｐゴシック" charset="-128"/>
        </a:defRPr>
      </a:lvl4pPr>
      <a:lvl5pPr marL="1876210" indent="-208468" algn="l" rtl="0" eaLnBrk="0" fontAlgn="base" hangingPunct="0">
        <a:spcBef>
          <a:spcPct val="20000"/>
        </a:spcBef>
        <a:spcAft>
          <a:spcPct val="0"/>
        </a:spcAft>
        <a:buChar char="»"/>
        <a:defRPr sz="1800" b="1">
          <a:solidFill>
            <a:schemeClr val="bg1"/>
          </a:solidFill>
          <a:latin typeface="+mn-lt"/>
          <a:ea typeface="ＭＳ Ｐゴシック" charset="-128"/>
        </a:defRPr>
      </a:lvl5pPr>
      <a:lvl6pPr marL="2293143" indent="-208468" algn="l" rtl="0" eaLnBrk="0" fontAlgn="base" hangingPunct="0">
        <a:spcBef>
          <a:spcPct val="20000"/>
        </a:spcBef>
        <a:spcAft>
          <a:spcPct val="0"/>
        </a:spcAft>
        <a:buChar char="»"/>
        <a:defRPr sz="1800" b="1">
          <a:solidFill>
            <a:schemeClr val="bg1"/>
          </a:solidFill>
          <a:latin typeface="+mn-lt"/>
          <a:ea typeface="ＭＳ Ｐゴシック" charset="-128"/>
        </a:defRPr>
      </a:lvl6pPr>
      <a:lvl7pPr marL="2710080" indent="-208468" algn="l" rtl="0" eaLnBrk="0" fontAlgn="base" hangingPunct="0">
        <a:spcBef>
          <a:spcPct val="20000"/>
        </a:spcBef>
        <a:spcAft>
          <a:spcPct val="0"/>
        </a:spcAft>
        <a:buChar char="»"/>
        <a:defRPr sz="1800" b="1">
          <a:solidFill>
            <a:schemeClr val="bg1"/>
          </a:solidFill>
          <a:latin typeface="+mn-lt"/>
          <a:ea typeface="ＭＳ Ｐゴシック" charset="-128"/>
        </a:defRPr>
      </a:lvl7pPr>
      <a:lvl8pPr marL="3127015" indent="-208468" algn="l" rtl="0" eaLnBrk="0" fontAlgn="base" hangingPunct="0">
        <a:spcBef>
          <a:spcPct val="20000"/>
        </a:spcBef>
        <a:spcAft>
          <a:spcPct val="0"/>
        </a:spcAft>
        <a:buChar char="»"/>
        <a:defRPr sz="1800" b="1">
          <a:solidFill>
            <a:schemeClr val="bg1"/>
          </a:solidFill>
          <a:latin typeface="+mn-lt"/>
          <a:ea typeface="ＭＳ Ｐゴシック" charset="-128"/>
        </a:defRPr>
      </a:lvl8pPr>
      <a:lvl9pPr marL="3543951" indent="-208468" algn="l" rtl="0" eaLnBrk="0" fontAlgn="base" hangingPunct="0">
        <a:spcBef>
          <a:spcPct val="20000"/>
        </a:spcBef>
        <a:spcAft>
          <a:spcPct val="0"/>
        </a:spcAft>
        <a:buChar char="»"/>
        <a:defRPr sz="1800" b="1">
          <a:solidFill>
            <a:schemeClr val="bg1"/>
          </a:solidFill>
          <a:latin typeface="+mn-lt"/>
          <a:ea typeface="ＭＳ Ｐゴシック" charset="-128"/>
        </a:defRPr>
      </a:lvl9pPr>
    </p:bodyStyle>
    <p:otherStyle>
      <a:defPPr>
        <a:defRPr lang="en-US"/>
      </a:defPPr>
      <a:lvl1pPr marL="0" algn="l" defTabSz="416934" rtl="0" eaLnBrk="1" latinLnBrk="0" hangingPunct="1">
        <a:defRPr sz="1600" kern="1200">
          <a:solidFill>
            <a:schemeClr val="tx1"/>
          </a:solidFill>
          <a:latin typeface="+mn-lt"/>
          <a:ea typeface="+mn-ea"/>
          <a:cs typeface="+mn-cs"/>
        </a:defRPr>
      </a:lvl1pPr>
      <a:lvl2pPr marL="416934" algn="l" defTabSz="416934" rtl="0" eaLnBrk="1" latinLnBrk="0" hangingPunct="1">
        <a:defRPr sz="1600" kern="1200">
          <a:solidFill>
            <a:schemeClr val="tx1"/>
          </a:solidFill>
          <a:latin typeface="+mn-lt"/>
          <a:ea typeface="+mn-ea"/>
          <a:cs typeface="+mn-cs"/>
        </a:defRPr>
      </a:lvl2pPr>
      <a:lvl3pPr marL="833872" algn="l" defTabSz="416934" rtl="0" eaLnBrk="1" latinLnBrk="0" hangingPunct="1">
        <a:defRPr sz="1600" kern="1200">
          <a:solidFill>
            <a:schemeClr val="tx1"/>
          </a:solidFill>
          <a:latin typeface="+mn-lt"/>
          <a:ea typeface="+mn-ea"/>
          <a:cs typeface="+mn-cs"/>
        </a:defRPr>
      </a:lvl3pPr>
      <a:lvl4pPr marL="1250805" algn="l" defTabSz="416934" rtl="0" eaLnBrk="1" latinLnBrk="0" hangingPunct="1">
        <a:defRPr sz="1600" kern="1200">
          <a:solidFill>
            <a:schemeClr val="tx1"/>
          </a:solidFill>
          <a:latin typeface="+mn-lt"/>
          <a:ea typeface="+mn-ea"/>
          <a:cs typeface="+mn-cs"/>
        </a:defRPr>
      </a:lvl4pPr>
      <a:lvl5pPr marL="1667739" algn="l" defTabSz="416934" rtl="0" eaLnBrk="1" latinLnBrk="0" hangingPunct="1">
        <a:defRPr sz="1600" kern="1200">
          <a:solidFill>
            <a:schemeClr val="tx1"/>
          </a:solidFill>
          <a:latin typeface="+mn-lt"/>
          <a:ea typeface="+mn-ea"/>
          <a:cs typeface="+mn-cs"/>
        </a:defRPr>
      </a:lvl5pPr>
      <a:lvl6pPr marL="2084678" algn="l" defTabSz="416934" rtl="0" eaLnBrk="1" latinLnBrk="0" hangingPunct="1">
        <a:defRPr sz="1600" kern="1200">
          <a:solidFill>
            <a:schemeClr val="tx1"/>
          </a:solidFill>
          <a:latin typeface="+mn-lt"/>
          <a:ea typeface="+mn-ea"/>
          <a:cs typeface="+mn-cs"/>
        </a:defRPr>
      </a:lvl6pPr>
      <a:lvl7pPr marL="2501613" algn="l" defTabSz="416934" rtl="0" eaLnBrk="1" latinLnBrk="0" hangingPunct="1">
        <a:defRPr sz="1600" kern="1200">
          <a:solidFill>
            <a:schemeClr val="tx1"/>
          </a:solidFill>
          <a:latin typeface="+mn-lt"/>
          <a:ea typeface="+mn-ea"/>
          <a:cs typeface="+mn-cs"/>
        </a:defRPr>
      </a:lvl7pPr>
      <a:lvl8pPr marL="2918548" algn="l" defTabSz="416934" rtl="0" eaLnBrk="1" latinLnBrk="0" hangingPunct="1">
        <a:defRPr sz="1600" kern="1200">
          <a:solidFill>
            <a:schemeClr val="tx1"/>
          </a:solidFill>
          <a:latin typeface="+mn-lt"/>
          <a:ea typeface="+mn-ea"/>
          <a:cs typeface="+mn-cs"/>
        </a:defRPr>
      </a:lvl8pPr>
      <a:lvl9pPr marL="3335483" algn="l" defTabSz="416934" rtl="0" eaLnBrk="1" latinLnBrk="0" hangingPunct="1">
        <a:defRPr sz="16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883" y="89861"/>
            <a:ext cx="8935641" cy="858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3426" tIns="41713" rIns="83426" bIns="41713"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56555" y="1283877"/>
            <a:ext cx="8036484" cy="4501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3426" tIns="41713" rIns="83426" bIns="4171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9988" name="Rectangle 4"/>
          <p:cNvSpPr>
            <a:spLocks noGrp="1" noChangeArrowheads="1"/>
          </p:cNvSpPr>
          <p:nvPr>
            <p:ph type="dt" sz="half" idx="2"/>
          </p:nvPr>
        </p:nvSpPr>
        <p:spPr bwMode="auto">
          <a:xfrm>
            <a:off x="604100" y="5994467"/>
            <a:ext cx="1678055" cy="438620"/>
          </a:xfrm>
          <a:prstGeom prst="rect">
            <a:avLst/>
          </a:prstGeom>
          <a:noFill/>
          <a:ln w="9525">
            <a:noFill/>
            <a:miter lim="800000"/>
            <a:headEnd/>
            <a:tailEnd/>
          </a:ln>
          <a:effectLst/>
        </p:spPr>
        <p:txBody>
          <a:bodyPr vert="horz" wrap="square" lIns="83426" tIns="41713" rIns="83426" bIns="41713" numCol="1" anchor="t" anchorCtr="0" compatLnSpc="1">
            <a:prstTxWarp prst="textNoShape">
              <a:avLst/>
            </a:prstTxWarp>
          </a:bodyPr>
          <a:lstStyle>
            <a:lvl1pPr>
              <a:defRPr sz="1300">
                <a:latin typeface="Times New Roman" pitchFamily="18" charset="0"/>
                <a:ea typeface="ＭＳ Ｐゴシック" charset="-128"/>
              </a:defRPr>
            </a:lvl1pPr>
          </a:lstStyle>
          <a:p>
            <a:pPr>
              <a:defRPr/>
            </a:pPr>
            <a:endParaRPr lang="en-US">
              <a:solidFill>
                <a:srgbClr val="000000"/>
              </a:solidFill>
            </a:endParaRPr>
          </a:p>
        </p:txBody>
      </p:sp>
      <p:sp>
        <p:nvSpPr>
          <p:cNvPr id="169989" name="Rectangle 5"/>
          <p:cNvSpPr>
            <a:spLocks noGrp="1" noChangeArrowheads="1"/>
          </p:cNvSpPr>
          <p:nvPr>
            <p:ph type="ftr" sz="quarter" idx="3"/>
          </p:nvPr>
        </p:nvSpPr>
        <p:spPr bwMode="auto">
          <a:xfrm>
            <a:off x="2752011" y="5994467"/>
            <a:ext cx="2550643" cy="438620"/>
          </a:xfrm>
          <a:prstGeom prst="rect">
            <a:avLst/>
          </a:prstGeom>
          <a:noFill/>
          <a:ln w="9525">
            <a:noFill/>
            <a:miter lim="800000"/>
            <a:headEnd/>
            <a:tailEnd/>
          </a:ln>
          <a:effectLst/>
        </p:spPr>
        <p:txBody>
          <a:bodyPr vert="horz" wrap="square" lIns="83426" tIns="41713" rIns="83426" bIns="41713" numCol="1" anchor="t" anchorCtr="0" compatLnSpc="1">
            <a:prstTxWarp prst="textNoShape">
              <a:avLst/>
            </a:prstTxWarp>
          </a:bodyPr>
          <a:lstStyle>
            <a:lvl1pPr algn="ctr">
              <a:defRPr sz="1300">
                <a:latin typeface="Times New Roman" pitchFamily="18" charset="0"/>
                <a:ea typeface="ＭＳ Ｐゴシック" charset="-128"/>
              </a:defRPr>
            </a:lvl1pPr>
          </a:lstStyle>
          <a:p>
            <a:pPr>
              <a:defRPr/>
            </a:pPr>
            <a:endParaRPr lang="en-US">
              <a:solidFill>
                <a:srgbClr val="000000"/>
              </a:solidFill>
            </a:endParaRPr>
          </a:p>
        </p:txBody>
      </p:sp>
      <p:sp>
        <p:nvSpPr>
          <p:cNvPr id="169990" name="Rectangle 6"/>
          <p:cNvSpPr>
            <a:spLocks noGrp="1" noChangeArrowheads="1"/>
          </p:cNvSpPr>
          <p:nvPr>
            <p:ph type="sldNum" sz="quarter" idx="4"/>
          </p:nvPr>
        </p:nvSpPr>
        <p:spPr bwMode="auto">
          <a:xfrm>
            <a:off x="5772511" y="5994467"/>
            <a:ext cx="1678055" cy="438620"/>
          </a:xfrm>
          <a:prstGeom prst="rect">
            <a:avLst/>
          </a:prstGeom>
          <a:noFill/>
          <a:ln w="9525">
            <a:noFill/>
            <a:miter lim="800000"/>
            <a:headEnd/>
            <a:tailEnd/>
          </a:ln>
          <a:effectLst/>
        </p:spPr>
        <p:txBody>
          <a:bodyPr vert="horz" wrap="square" lIns="83426" tIns="41713" rIns="83426" bIns="41713" numCol="1" anchor="t" anchorCtr="0" compatLnSpc="1">
            <a:prstTxWarp prst="textNoShape">
              <a:avLst/>
            </a:prstTxWarp>
          </a:bodyPr>
          <a:lstStyle>
            <a:lvl1pPr algn="r">
              <a:defRPr sz="1300">
                <a:latin typeface="Times New Roman" pitchFamily="18" charset="0"/>
                <a:ea typeface="ＭＳ Ｐゴシック" charset="-128"/>
              </a:defRPr>
            </a:lvl1pPr>
          </a:lstStyle>
          <a:p>
            <a:pPr>
              <a:defRPr/>
            </a:pPr>
            <a:fld id="{EFD8CF35-F25F-4BBD-B340-10D06AC8F7A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87870338"/>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Lst>
  <p:txStyles>
    <p:titleStyle>
      <a:lvl1pPr algn="ctr" rtl="0" eaLnBrk="0" fontAlgn="base" hangingPunct="0">
        <a:spcBef>
          <a:spcPct val="0"/>
        </a:spcBef>
        <a:spcAft>
          <a:spcPct val="0"/>
        </a:spcAft>
        <a:defRPr sz="3300" b="1">
          <a:solidFill>
            <a:srgbClr val="FFFF00"/>
          </a:solidFill>
          <a:latin typeface="+mj-lt"/>
          <a:ea typeface="ＭＳ Ｐゴシック" charset="-128"/>
          <a:cs typeface="+mj-cs"/>
        </a:defRPr>
      </a:lvl1pPr>
      <a:lvl2pPr algn="ctr" rtl="0" eaLnBrk="0" fontAlgn="base" hangingPunct="0">
        <a:spcBef>
          <a:spcPct val="0"/>
        </a:spcBef>
        <a:spcAft>
          <a:spcPct val="0"/>
        </a:spcAft>
        <a:defRPr sz="3300" b="1">
          <a:solidFill>
            <a:srgbClr val="FFFF00"/>
          </a:solidFill>
          <a:latin typeface="Arial" charset="0"/>
          <a:ea typeface="ＭＳ Ｐゴシック" charset="-128"/>
        </a:defRPr>
      </a:lvl2pPr>
      <a:lvl3pPr algn="ctr" rtl="0" eaLnBrk="0" fontAlgn="base" hangingPunct="0">
        <a:spcBef>
          <a:spcPct val="0"/>
        </a:spcBef>
        <a:spcAft>
          <a:spcPct val="0"/>
        </a:spcAft>
        <a:defRPr sz="3300" b="1">
          <a:solidFill>
            <a:srgbClr val="FFFF00"/>
          </a:solidFill>
          <a:latin typeface="Arial" charset="0"/>
          <a:ea typeface="ＭＳ Ｐゴシック" charset="-128"/>
        </a:defRPr>
      </a:lvl3pPr>
      <a:lvl4pPr algn="ctr" rtl="0" eaLnBrk="0" fontAlgn="base" hangingPunct="0">
        <a:spcBef>
          <a:spcPct val="0"/>
        </a:spcBef>
        <a:spcAft>
          <a:spcPct val="0"/>
        </a:spcAft>
        <a:defRPr sz="3300" b="1">
          <a:solidFill>
            <a:srgbClr val="FFFF00"/>
          </a:solidFill>
          <a:latin typeface="Arial" charset="0"/>
          <a:ea typeface="ＭＳ Ｐゴシック" charset="-128"/>
        </a:defRPr>
      </a:lvl4pPr>
      <a:lvl5pPr algn="ctr" rtl="0" eaLnBrk="0" fontAlgn="base" hangingPunct="0">
        <a:spcBef>
          <a:spcPct val="0"/>
        </a:spcBef>
        <a:spcAft>
          <a:spcPct val="0"/>
        </a:spcAft>
        <a:defRPr sz="3300" b="1">
          <a:solidFill>
            <a:srgbClr val="FFFF00"/>
          </a:solidFill>
          <a:latin typeface="Arial" charset="0"/>
          <a:ea typeface="ＭＳ Ｐゴシック" charset="-128"/>
        </a:defRPr>
      </a:lvl5pPr>
      <a:lvl6pPr marL="417133" algn="ctr" rtl="0" eaLnBrk="0" fontAlgn="base" hangingPunct="0">
        <a:spcBef>
          <a:spcPct val="0"/>
        </a:spcBef>
        <a:spcAft>
          <a:spcPct val="0"/>
        </a:spcAft>
        <a:defRPr sz="3300" b="1">
          <a:solidFill>
            <a:srgbClr val="FFFF00"/>
          </a:solidFill>
          <a:latin typeface="Arial" charset="0"/>
        </a:defRPr>
      </a:lvl6pPr>
      <a:lvl7pPr marL="834268" algn="ctr" rtl="0" eaLnBrk="0" fontAlgn="base" hangingPunct="0">
        <a:spcBef>
          <a:spcPct val="0"/>
        </a:spcBef>
        <a:spcAft>
          <a:spcPct val="0"/>
        </a:spcAft>
        <a:defRPr sz="3300" b="1">
          <a:solidFill>
            <a:srgbClr val="FFFF00"/>
          </a:solidFill>
          <a:latin typeface="Arial" charset="0"/>
        </a:defRPr>
      </a:lvl7pPr>
      <a:lvl8pPr marL="1251400" algn="ctr" rtl="0" eaLnBrk="0" fontAlgn="base" hangingPunct="0">
        <a:spcBef>
          <a:spcPct val="0"/>
        </a:spcBef>
        <a:spcAft>
          <a:spcPct val="0"/>
        </a:spcAft>
        <a:defRPr sz="3300" b="1">
          <a:solidFill>
            <a:srgbClr val="FFFF00"/>
          </a:solidFill>
          <a:latin typeface="Arial" charset="0"/>
        </a:defRPr>
      </a:lvl8pPr>
      <a:lvl9pPr marL="1668535" algn="ctr" rtl="0" eaLnBrk="0" fontAlgn="base" hangingPunct="0">
        <a:spcBef>
          <a:spcPct val="0"/>
        </a:spcBef>
        <a:spcAft>
          <a:spcPct val="0"/>
        </a:spcAft>
        <a:defRPr sz="3300" b="1">
          <a:solidFill>
            <a:srgbClr val="FFFF00"/>
          </a:solidFill>
          <a:latin typeface="Arial" charset="0"/>
        </a:defRPr>
      </a:lvl9pPr>
    </p:titleStyle>
    <p:bodyStyle>
      <a:lvl1pPr marL="312851" indent="-312851" algn="l" rtl="0" eaLnBrk="0" fontAlgn="base" hangingPunct="0">
        <a:spcBef>
          <a:spcPct val="20000"/>
        </a:spcBef>
        <a:spcAft>
          <a:spcPct val="0"/>
        </a:spcAft>
        <a:buChar char="•"/>
        <a:defRPr sz="2900" b="1">
          <a:solidFill>
            <a:schemeClr val="bg1"/>
          </a:solidFill>
          <a:latin typeface="+mn-lt"/>
          <a:ea typeface="ＭＳ Ｐゴシック" charset="-128"/>
          <a:cs typeface="+mn-cs"/>
        </a:defRPr>
      </a:lvl1pPr>
      <a:lvl2pPr marL="677842" indent="-260709" algn="l" rtl="0" eaLnBrk="0" fontAlgn="base" hangingPunct="0">
        <a:spcBef>
          <a:spcPct val="20000"/>
        </a:spcBef>
        <a:spcAft>
          <a:spcPct val="0"/>
        </a:spcAft>
        <a:buChar char="–"/>
        <a:defRPr sz="2600" b="1">
          <a:solidFill>
            <a:schemeClr val="bg1"/>
          </a:solidFill>
          <a:latin typeface="+mn-lt"/>
          <a:ea typeface="ＭＳ Ｐゴシック" charset="-128"/>
        </a:defRPr>
      </a:lvl2pPr>
      <a:lvl3pPr marL="1042834" indent="-208567" algn="l" rtl="0" eaLnBrk="0" fontAlgn="base" hangingPunct="0">
        <a:spcBef>
          <a:spcPct val="20000"/>
        </a:spcBef>
        <a:spcAft>
          <a:spcPct val="0"/>
        </a:spcAft>
        <a:buChar char="•"/>
        <a:defRPr sz="2200" b="1">
          <a:solidFill>
            <a:schemeClr val="bg1"/>
          </a:solidFill>
          <a:latin typeface="+mn-lt"/>
          <a:ea typeface="ＭＳ Ｐゴシック" charset="-128"/>
        </a:defRPr>
      </a:lvl3pPr>
      <a:lvl4pPr marL="1459969" indent="-208567" algn="l" rtl="0" eaLnBrk="0" fontAlgn="base" hangingPunct="0">
        <a:spcBef>
          <a:spcPct val="20000"/>
        </a:spcBef>
        <a:spcAft>
          <a:spcPct val="0"/>
        </a:spcAft>
        <a:buChar char="–"/>
        <a:defRPr sz="1800" b="1">
          <a:solidFill>
            <a:schemeClr val="bg1"/>
          </a:solidFill>
          <a:latin typeface="+mn-lt"/>
          <a:ea typeface="ＭＳ Ｐゴシック" charset="-128"/>
        </a:defRPr>
      </a:lvl4pPr>
      <a:lvl5pPr marL="1877102" indent="-208567" algn="l" rtl="0" eaLnBrk="0" fontAlgn="base" hangingPunct="0">
        <a:spcBef>
          <a:spcPct val="20000"/>
        </a:spcBef>
        <a:spcAft>
          <a:spcPct val="0"/>
        </a:spcAft>
        <a:buChar char="»"/>
        <a:defRPr sz="1800" b="1">
          <a:solidFill>
            <a:schemeClr val="bg1"/>
          </a:solidFill>
          <a:latin typeface="+mn-lt"/>
          <a:ea typeface="ＭＳ Ｐゴシック" charset="-128"/>
        </a:defRPr>
      </a:lvl5pPr>
      <a:lvl6pPr marL="2294235" indent="-208567" algn="l" rtl="0" eaLnBrk="0" fontAlgn="base" hangingPunct="0">
        <a:spcBef>
          <a:spcPct val="20000"/>
        </a:spcBef>
        <a:spcAft>
          <a:spcPct val="0"/>
        </a:spcAft>
        <a:buChar char="»"/>
        <a:defRPr sz="1800" b="1">
          <a:solidFill>
            <a:schemeClr val="bg1"/>
          </a:solidFill>
          <a:latin typeface="+mn-lt"/>
          <a:ea typeface="ＭＳ Ｐゴシック" charset="-128"/>
        </a:defRPr>
      </a:lvl6pPr>
      <a:lvl7pPr marL="2711369" indent="-208567" algn="l" rtl="0" eaLnBrk="0" fontAlgn="base" hangingPunct="0">
        <a:spcBef>
          <a:spcPct val="20000"/>
        </a:spcBef>
        <a:spcAft>
          <a:spcPct val="0"/>
        </a:spcAft>
        <a:buChar char="»"/>
        <a:defRPr sz="1800" b="1">
          <a:solidFill>
            <a:schemeClr val="bg1"/>
          </a:solidFill>
          <a:latin typeface="+mn-lt"/>
          <a:ea typeface="ＭＳ Ｐゴシック" charset="-128"/>
        </a:defRPr>
      </a:lvl7pPr>
      <a:lvl8pPr marL="3128503" indent="-208567" algn="l" rtl="0" eaLnBrk="0" fontAlgn="base" hangingPunct="0">
        <a:spcBef>
          <a:spcPct val="20000"/>
        </a:spcBef>
        <a:spcAft>
          <a:spcPct val="0"/>
        </a:spcAft>
        <a:buChar char="»"/>
        <a:defRPr sz="1800" b="1">
          <a:solidFill>
            <a:schemeClr val="bg1"/>
          </a:solidFill>
          <a:latin typeface="+mn-lt"/>
          <a:ea typeface="ＭＳ Ｐゴシック" charset="-128"/>
        </a:defRPr>
      </a:lvl8pPr>
      <a:lvl9pPr marL="3545637" indent="-208567" algn="l" rtl="0" eaLnBrk="0" fontAlgn="base" hangingPunct="0">
        <a:spcBef>
          <a:spcPct val="20000"/>
        </a:spcBef>
        <a:spcAft>
          <a:spcPct val="0"/>
        </a:spcAft>
        <a:buChar char="»"/>
        <a:defRPr sz="1800" b="1">
          <a:solidFill>
            <a:schemeClr val="bg1"/>
          </a:solidFill>
          <a:latin typeface="+mn-lt"/>
          <a:ea typeface="ＭＳ Ｐゴシック" charset="-128"/>
        </a:defRPr>
      </a:lvl9pPr>
    </p:bodyStyle>
    <p:otherStyle>
      <a:defPPr>
        <a:defRPr lang="en-US"/>
      </a:defPPr>
      <a:lvl1pPr marL="0" algn="l" defTabSz="417133" rtl="0" eaLnBrk="1" latinLnBrk="0" hangingPunct="1">
        <a:defRPr sz="1600" kern="1200">
          <a:solidFill>
            <a:schemeClr val="tx1"/>
          </a:solidFill>
          <a:latin typeface="+mn-lt"/>
          <a:ea typeface="+mn-ea"/>
          <a:cs typeface="+mn-cs"/>
        </a:defRPr>
      </a:lvl1pPr>
      <a:lvl2pPr marL="417133" algn="l" defTabSz="417133" rtl="0" eaLnBrk="1" latinLnBrk="0" hangingPunct="1">
        <a:defRPr sz="1600" kern="1200">
          <a:solidFill>
            <a:schemeClr val="tx1"/>
          </a:solidFill>
          <a:latin typeface="+mn-lt"/>
          <a:ea typeface="+mn-ea"/>
          <a:cs typeface="+mn-cs"/>
        </a:defRPr>
      </a:lvl2pPr>
      <a:lvl3pPr marL="834268" algn="l" defTabSz="417133" rtl="0" eaLnBrk="1" latinLnBrk="0" hangingPunct="1">
        <a:defRPr sz="1600" kern="1200">
          <a:solidFill>
            <a:schemeClr val="tx1"/>
          </a:solidFill>
          <a:latin typeface="+mn-lt"/>
          <a:ea typeface="+mn-ea"/>
          <a:cs typeface="+mn-cs"/>
        </a:defRPr>
      </a:lvl3pPr>
      <a:lvl4pPr marL="1251400" algn="l" defTabSz="417133" rtl="0" eaLnBrk="1" latinLnBrk="0" hangingPunct="1">
        <a:defRPr sz="1600" kern="1200">
          <a:solidFill>
            <a:schemeClr val="tx1"/>
          </a:solidFill>
          <a:latin typeface="+mn-lt"/>
          <a:ea typeface="+mn-ea"/>
          <a:cs typeface="+mn-cs"/>
        </a:defRPr>
      </a:lvl4pPr>
      <a:lvl5pPr marL="1668535" algn="l" defTabSz="417133" rtl="0" eaLnBrk="1" latinLnBrk="0" hangingPunct="1">
        <a:defRPr sz="1600" kern="1200">
          <a:solidFill>
            <a:schemeClr val="tx1"/>
          </a:solidFill>
          <a:latin typeface="+mn-lt"/>
          <a:ea typeface="+mn-ea"/>
          <a:cs typeface="+mn-cs"/>
        </a:defRPr>
      </a:lvl5pPr>
      <a:lvl6pPr marL="2085669" algn="l" defTabSz="417133" rtl="0" eaLnBrk="1" latinLnBrk="0" hangingPunct="1">
        <a:defRPr sz="1600" kern="1200">
          <a:solidFill>
            <a:schemeClr val="tx1"/>
          </a:solidFill>
          <a:latin typeface="+mn-lt"/>
          <a:ea typeface="+mn-ea"/>
          <a:cs typeface="+mn-cs"/>
        </a:defRPr>
      </a:lvl6pPr>
      <a:lvl7pPr marL="2502803" algn="l" defTabSz="417133" rtl="0" eaLnBrk="1" latinLnBrk="0" hangingPunct="1">
        <a:defRPr sz="1600" kern="1200">
          <a:solidFill>
            <a:schemeClr val="tx1"/>
          </a:solidFill>
          <a:latin typeface="+mn-lt"/>
          <a:ea typeface="+mn-ea"/>
          <a:cs typeface="+mn-cs"/>
        </a:defRPr>
      </a:lvl7pPr>
      <a:lvl8pPr marL="2919936" algn="l" defTabSz="417133" rtl="0" eaLnBrk="1" latinLnBrk="0" hangingPunct="1">
        <a:defRPr sz="1600" kern="1200">
          <a:solidFill>
            <a:schemeClr val="tx1"/>
          </a:solidFill>
          <a:latin typeface="+mn-lt"/>
          <a:ea typeface="+mn-ea"/>
          <a:cs typeface="+mn-cs"/>
        </a:defRPr>
      </a:lvl8pPr>
      <a:lvl9pPr marL="3337069" algn="l" defTabSz="417133" rtl="0" eaLnBrk="1" latinLnBrk="0" hangingPunct="1">
        <a:defRPr sz="16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04879" y="89857"/>
            <a:ext cx="8935641" cy="858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3466" tIns="41733" rIns="83466" bIns="41733"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56555" y="1283877"/>
            <a:ext cx="8036484" cy="4501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3466" tIns="41733" rIns="83466" bIns="4173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9988" name="Rectangle 4"/>
          <p:cNvSpPr>
            <a:spLocks noGrp="1" noChangeArrowheads="1"/>
          </p:cNvSpPr>
          <p:nvPr>
            <p:ph type="dt" sz="half" idx="2"/>
          </p:nvPr>
        </p:nvSpPr>
        <p:spPr bwMode="auto">
          <a:xfrm>
            <a:off x="604100" y="5994467"/>
            <a:ext cx="1678055" cy="438620"/>
          </a:xfrm>
          <a:prstGeom prst="rect">
            <a:avLst/>
          </a:prstGeom>
          <a:noFill/>
          <a:ln w="9525">
            <a:noFill/>
            <a:miter lim="800000"/>
            <a:headEnd/>
            <a:tailEnd/>
          </a:ln>
          <a:effectLst/>
        </p:spPr>
        <p:txBody>
          <a:bodyPr vert="horz" wrap="square" lIns="83466" tIns="41733" rIns="83466" bIns="41733" numCol="1" anchor="t" anchorCtr="0" compatLnSpc="1">
            <a:prstTxWarp prst="textNoShape">
              <a:avLst/>
            </a:prstTxWarp>
          </a:bodyPr>
          <a:lstStyle>
            <a:lvl1pPr>
              <a:defRPr sz="1300">
                <a:latin typeface="Times New Roman" pitchFamily="18" charset="0"/>
                <a:ea typeface="ＭＳ Ｐゴシック" charset="-128"/>
              </a:defRPr>
            </a:lvl1pPr>
          </a:lstStyle>
          <a:p>
            <a:pPr>
              <a:defRPr/>
            </a:pPr>
            <a:endParaRPr lang="en-US">
              <a:solidFill>
                <a:srgbClr val="000000"/>
              </a:solidFill>
            </a:endParaRPr>
          </a:p>
        </p:txBody>
      </p:sp>
      <p:sp>
        <p:nvSpPr>
          <p:cNvPr id="169989" name="Rectangle 5"/>
          <p:cNvSpPr>
            <a:spLocks noGrp="1" noChangeArrowheads="1"/>
          </p:cNvSpPr>
          <p:nvPr>
            <p:ph type="ftr" sz="quarter" idx="3"/>
          </p:nvPr>
        </p:nvSpPr>
        <p:spPr bwMode="auto">
          <a:xfrm>
            <a:off x="2752010" y="5994467"/>
            <a:ext cx="2550643" cy="438620"/>
          </a:xfrm>
          <a:prstGeom prst="rect">
            <a:avLst/>
          </a:prstGeom>
          <a:noFill/>
          <a:ln w="9525">
            <a:noFill/>
            <a:miter lim="800000"/>
            <a:headEnd/>
            <a:tailEnd/>
          </a:ln>
          <a:effectLst/>
        </p:spPr>
        <p:txBody>
          <a:bodyPr vert="horz" wrap="square" lIns="83466" tIns="41733" rIns="83466" bIns="41733" numCol="1" anchor="t" anchorCtr="0" compatLnSpc="1">
            <a:prstTxWarp prst="textNoShape">
              <a:avLst/>
            </a:prstTxWarp>
          </a:bodyPr>
          <a:lstStyle>
            <a:lvl1pPr algn="ctr">
              <a:defRPr sz="1300">
                <a:latin typeface="Times New Roman" pitchFamily="18" charset="0"/>
                <a:ea typeface="ＭＳ Ｐゴシック" charset="-128"/>
              </a:defRPr>
            </a:lvl1pPr>
          </a:lstStyle>
          <a:p>
            <a:pPr>
              <a:defRPr/>
            </a:pPr>
            <a:endParaRPr lang="en-US">
              <a:solidFill>
                <a:srgbClr val="000000"/>
              </a:solidFill>
            </a:endParaRPr>
          </a:p>
        </p:txBody>
      </p:sp>
      <p:sp>
        <p:nvSpPr>
          <p:cNvPr id="169990" name="Rectangle 6"/>
          <p:cNvSpPr>
            <a:spLocks noGrp="1" noChangeArrowheads="1"/>
          </p:cNvSpPr>
          <p:nvPr>
            <p:ph type="sldNum" sz="quarter" idx="4"/>
          </p:nvPr>
        </p:nvSpPr>
        <p:spPr bwMode="auto">
          <a:xfrm>
            <a:off x="5772508" y="5994467"/>
            <a:ext cx="1678055" cy="438620"/>
          </a:xfrm>
          <a:prstGeom prst="rect">
            <a:avLst/>
          </a:prstGeom>
          <a:noFill/>
          <a:ln w="9525">
            <a:noFill/>
            <a:miter lim="800000"/>
            <a:headEnd/>
            <a:tailEnd/>
          </a:ln>
          <a:effectLst/>
        </p:spPr>
        <p:txBody>
          <a:bodyPr vert="horz" wrap="square" lIns="83466" tIns="41733" rIns="83466" bIns="41733" numCol="1" anchor="t" anchorCtr="0" compatLnSpc="1">
            <a:prstTxWarp prst="textNoShape">
              <a:avLst/>
            </a:prstTxWarp>
          </a:bodyPr>
          <a:lstStyle>
            <a:lvl1pPr algn="r">
              <a:defRPr sz="1300">
                <a:latin typeface="Times New Roman" pitchFamily="18" charset="0"/>
                <a:ea typeface="ＭＳ Ｐゴシック" charset="-128"/>
              </a:defRPr>
            </a:lvl1pPr>
          </a:lstStyle>
          <a:p>
            <a:pPr>
              <a:defRPr/>
            </a:pPr>
            <a:fld id="{EFD8CF35-F25F-4BBD-B340-10D06AC8F7A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450481"/>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 id="2147483842" r:id="rId10"/>
    <p:sldLayoutId id="2147483843" r:id="rId11"/>
  </p:sldLayoutIdLst>
  <p:txStyles>
    <p:titleStyle>
      <a:lvl1pPr algn="ctr" rtl="0" eaLnBrk="0" fontAlgn="base" hangingPunct="0">
        <a:spcBef>
          <a:spcPct val="0"/>
        </a:spcBef>
        <a:spcAft>
          <a:spcPct val="0"/>
        </a:spcAft>
        <a:defRPr sz="3300" b="1">
          <a:solidFill>
            <a:srgbClr val="FFFF00"/>
          </a:solidFill>
          <a:latin typeface="+mj-lt"/>
          <a:ea typeface="ＭＳ Ｐゴシック" charset="-128"/>
          <a:cs typeface="+mj-cs"/>
        </a:defRPr>
      </a:lvl1pPr>
      <a:lvl2pPr algn="ctr" rtl="0" eaLnBrk="0" fontAlgn="base" hangingPunct="0">
        <a:spcBef>
          <a:spcPct val="0"/>
        </a:spcBef>
        <a:spcAft>
          <a:spcPct val="0"/>
        </a:spcAft>
        <a:defRPr sz="3300" b="1">
          <a:solidFill>
            <a:srgbClr val="FFFF00"/>
          </a:solidFill>
          <a:latin typeface="Arial" charset="0"/>
          <a:ea typeface="ＭＳ Ｐゴシック" charset="-128"/>
        </a:defRPr>
      </a:lvl2pPr>
      <a:lvl3pPr algn="ctr" rtl="0" eaLnBrk="0" fontAlgn="base" hangingPunct="0">
        <a:spcBef>
          <a:spcPct val="0"/>
        </a:spcBef>
        <a:spcAft>
          <a:spcPct val="0"/>
        </a:spcAft>
        <a:defRPr sz="3300" b="1">
          <a:solidFill>
            <a:srgbClr val="FFFF00"/>
          </a:solidFill>
          <a:latin typeface="Arial" charset="0"/>
          <a:ea typeface="ＭＳ Ｐゴシック" charset="-128"/>
        </a:defRPr>
      </a:lvl3pPr>
      <a:lvl4pPr algn="ctr" rtl="0" eaLnBrk="0" fontAlgn="base" hangingPunct="0">
        <a:spcBef>
          <a:spcPct val="0"/>
        </a:spcBef>
        <a:spcAft>
          <a:spcPct val="0"/>
        </a:spcAft>
        <a:defRPr sz="3300" b="1">
          <a:solidFill>
            <a:srgbClr val="FFFF00"/>
          </a:solidFill>
          <a:latin typeface="Arial" charset="0"/>
          <a:ea typeface="ＭＳ Ｐゴシック" charset="-128"/>
        </a:defRPr>
      </a:lvl4pPr>
      <a:lvl5pPr algn="ctr" rtl="0" eaLnBrk="0" fontAlgn="base" hangingPunct="0">
        <a:spcBef>
          <a:spcPct val="0"/>
        </a:spcBef>
        <a:spcAft>
          <a:spcPct val="0"/>
        </a:spcAft>
        <a:defRPr sz="3300" b="1">
          <a:solidFill>
            <a:srgbClr val="FFFF00"/>
          </a:solidFill>
          <a:latin typeface="Arial" charset="0"/>
          <a:ea typeface="ＭＳ Ｐゴシック" charset="-128"/>
        </a:defRPr>
      </a:lvl5pPr>
      <a:lvl6pPr marL="417332" algn="ctr" rtl="0" eaLnBrk="0" fontAlgn="base" hangingPunct="0">
        <a:spcBef>
          <a:spcPct val="0"/>
        </a:spcBef>
        <a:spcAft>
          <a:spcPct val="0"/>
        </a:spcAft>
        <a:defRPr sz="3300" b="1">
          <a:solidFill>
            <a:srgbClr val="FFFF00"/>
          </a:solidFill>
          <a:latin typeface="Arial" charset="0"/>
        </a:defRPr>
      </a:lvl6pPr>
      <a:lvl7pPr marL="834664" algn="ctr" rtl="0" eaLnBrk="0" fontAlgn="base" hangingPunct="0">
        <a:spcBef>
          <a:spcPct val="0"/>
        </a:spcBef>
        <a:spcAft>
          <a:spcPct val="0"/>
        </a:spcAft>
        <a:defRPr sz="3300" b="1">
          <a:solidFill>
            <a:srgbClr val="FFFF00"/>
          </a:solidFill>
          <a:latin typeface="Arial" charset="0"/>
        </a:defRPr>
      </a:lvl7pPr>
      <a:lvl8pPr marL="1251996" algn="ctr" rtl="0" eaLnBrk="0" fontAlgn="base" hangingPunct="0">
        <a:spcBef>
          <a:spcPct val="0"/>
        </a:spcBef>
        <a:spcAft>
          <a:spcPct val="0"/>
        </a:spcAft>
        <a:defRPr sz="3300" b="1">
          <a:solidFill>
            <a:srgbClr val="FFFF00"/>
          </a:solidFill>
          <a:latin typeface="Arial" charset="0"/>
        </a:defRPr>
      </a:lvl8pPr>
      <a:lvl9pPr marL="1669329" algn="ctr" rtl="0" eaLnBrk="0" fontAlgn="base" hangingPunct="0">
        <a:spcBef>
          <a:spcPct val="0"/>
        </a:spcBef>
        <a:spcAft>
          <a:spcPct val="0"/>
        </a:spcAft>
        <a:defRPr sz="3300" b="1">
          <a:solidFill>
            <a:srgbClr val="FFFF00"/>
          </a:solidFill>
          <a:latin typeface="Arial" charset="0"/>
        </a:defRPr>
      </a:lvl9pPr>
    </p:titleStyle>
    <p:bodyStyle>
      <a:lvl1pPr marL="312999" indent="-312999" algn="l" rtl="0" eaLnBrk="0" fontAlgn="base" hangingPunct="0">
        <a:spcBef>
          <a:spcPct val="20000"/>
        </a:spcBef>
        <a:spcAft>
          <a:spcPct val="0"/>
        </a:spcAft>
        <a:buChar char="•"/>
        <a:defRPr sz="2900" b="1">
          <a:solidFill>
            <a:schemeClr val="bg1"/>
          </a:solidFill>
          <a:latin typeface="+mn-lt"/>
          <a:ea typeface="ＭＳ Ｐゴシック" charset="-128"/>
          <a:cs typeface="+mn-cs"/>
        </a:defRPr>
      </a:lvl1pPr>
      <a:lvl2pPr marL="678165" indent="-260833" algn="l" rtl="0" eaLnBrk="0" fontAlgn="base" hangingPunct="0">
        <a:spcBef>
          <a:spcPct val="20000"/>
        </a:spcBef>
        <a:spcAft>
          <a:spcPct val="0"/>
        </a:spcAft>
        <a:buChar char="–"/>
        <a:defRPr sz="2600" b="1">
          <a:solidFill>
            <a:schemeClr val="bg1"/>
          </a:solidFill>
          <a:latin typeface="+mn-lt"/>
          <a:ea typeface="ＭＳ Ｐゴシック" charset="-128"/>
        </a:defRPr>
      </a:lvl2pPr>
      <a:lvl3pPr marL="1043330" indent="-208666" algn="l" rtl="0" eaLnBrk="0" fontAlgn="base" hangingPunct="0">
        <a:spcBef>
          <a:spcPct val="20000"/>
        </a:spcBef>
        <a:spcAft>
          <a:spcPct val="0"/>
        </a:spcAft>
        <a:buChar char="•"/>
        <a:defRPr sz="2200" b="1">
          <a:solidFill>
            <a:schemeClr val="bg1"/>
          </a:solidFill>
          <a:latin typeface="+mn-lt"/>
          <a:ea typeface="ＭＳ Ｐゴシック" charset="-128"/>
        </a:defRPr>
      </a:lvl3pPr>
      <a:lvl4pPr marL="1460663" indent="-208666" algn="l" rtl="0" eaLnBrk="0" fontAlgn="base" hangingPunct="0">
        <a:spcBef>
          <a:spcPct val="20000"/>
        </a:spcBef>
        <a:spcAft>
          <a:spcPct val="0"/>
        </a:spcAft>
        <a:buChar char="–"/>
        <a:defRPr sz="1800" b="1">
          <a:solidFill>
            <a:schemeClr val="bg1"/>
          </a:solidFill>
          <a:latin typeface="+mn-lt"/>
          <a:ea typeface="ＭＳ Ｐゴシック" charset="-128"/>
        </a:defRPr>
      </a:lvl4pPr>
      <a:lvl5pPr marL="1877995" indent="-208666" algn="l" rtl="0" eaLnBrk="0" fontAlgn="base" hangingPunct="0">
        <a:spcBef>
          <a:spcPct val="20000"/>
        </a:spcBef>
        <a:spcAft>
          <a:spcPct val="0"/>
        </a:spcAft>
        <a:buChar char="»"/>
        <a:defRPr sz="1800" b="1">
          <a:solidFill>
            <a:schemeClr val="bg1"/>
          </a:solidFill>
          <a:latin typeface="+mn-lt"/>
          <a:ea typeface="ＭＳ Ｐゴシック" charset="-128"/>
        </a:defRPr>
      </a:lvl5pPr>
      <a:lvl6pPr marL="2295327" indent="-208666" algn="l" rtl="0" eaLnBrk="0" fontAlgn="base" hangingPunct="0">
        <a:spcBef>
          <a:spcPct val="20000"/>
        </a:spcBef>
        <a:spcAft>
          <a:spcPct val="0"/>
        </a:spcAft>
        <a:buChar char="»"/>
        <a:defRPr sz="1800" b="1">
          <a:solidFill>
            <a:schemeClr val="bg1"/>
          </a:solidFill>
          <a:latin typeface="+mn-lt"/>
          <a:ea typeface="ＭＳ Ｐゴシック" charset="-128"/>
        </a:defRPr>
      </a:lvl6pPr>
      <a:lvl7pPr marL="2712659" indent="-208666" algn="l" rtl="0" eaLnBrk="0" fontAlgn="base" hangingPunct="0">
        <a:spcBef>
          <a:spcPct val="20000"/>
        </a:spcBef>
        <a:spcAft>
          <a:spcPct val="0"/>
        </a:spcAft>
        <a:buChar char="»"/>
        <a:defRPr sz="1800" b="1">
          <a:solidFill>
            <a:schemeClr val="bg1"/>
          </a:solidFill>
          <a:latin typeface="+mn-lt"/>
          <a:ea typeface="ＭＳ Ｐゴシック" charset="-128"/>
        </a:defRPr>
      </a:lvl7pPr>
      <a:lvl8pPr marL="3129991" indent="-208666" algn="l" rtl="0" eaLnBrk="0" fontAlgn="base" hangingPunct="0">
        <a:spcBef>
          <a:spcPct val="20000"/>
        </a:spcBef>
        <a:spcAft>
          <a:spcPct val="0"/>
        </a:spcAft>
        <a:buChar char="»"/>
        <a:defRPr sz="1800" b="1">
          <a:solidFill>
            <a:schemeClr val="bg1"/>
          </a:solidFill>
          <a:latin typeface="+mn-lt"/>
          <a:ea typeface="ＭＳ Ｐゴシック" charset="-128"/>
        </a:defRPr>
      </a:lvl8pPr>
      <a:lvl9pPr marL="3547323" indent="-208666" algn="l" rtl="0" eaLnBrk="0" fontAlgn="base" hangingPunct="0">
        <a:spcBef>
          <a:spcPct val="20000"/>
        </a:spcBef>
        <a:spcAft>
          <a:spcPct val="0"/>
        </a:spcAft>
        <a:buChar char="»"/>
        <a:defRPr sz="1800" b="1">
          <a:solidFill>
            <a:schemeClr val="bg1"/>
          </a:solidFill>
          <a:latin typeface="+mn-lt"/>
          <a:ea typeface="ＭＳ Ｐゴシック" charset="-128"/>
        </a:defRPr>
      </a:lvl9pPr>
    </p:bodyStyle>
    <p:otherStyle>
      <a:defPPr>
        <a:defRPr lang="en-US"/>
      </a:defPPr>
      <a:lvl1pPr marL="0" algn="l" defTabSz="417332" rtl="0" eaLnBrk="1" latinLnBrk="0" hangingPunct="1">
        <a:defRPr sz="1600" kern="1200">
          <a:solidFill>
            <a:schemeClr val="tx1"/>
          </a:solidFill>
          <a:latin typeface="+mn-lt"/>
          <a:ea typeface="+mn-ea"/>
          <a:cs typeface="+mn-cs"/>
        </a:defRPr>
      </a:lvl1pPr>
      <a:lvl2pPr marL="417332" algn="l" defTabSz="417332" rtl="0" eaLnBrk="1" latinLnBrk="0" hangingPunct="1">
        <a:defRPr sz="1600" kern="1200">
          <a:solidFill>
            <a:schemeClr val="tx1"/>
          </a:solidFill>
          <a:latin typeface="+mn-lt"/>
          <a:ea typeface="+mn-ea"/>
          <a:cs typeface="+mn-cs"/>
        </a:defRPr>
      </a:lvl2pPr>
      <a:lvl3pPr marL="834664" algn="l" defTabSz="417332" rtl="0" eaLnBrk="1" latinLnBrk="0" hangingPunct="1">
        <a:defRPr sz="1600" kern="1200">
          <a:solidFill>
            <a:schemeClr val="tx1"/>
          </a:solidFill>
          <a:latin typeface="+mn-lt"/>
          <a:ea typeface="+mn-ea"/>
          <a:cs typeface="+mn-cs"/>
        </a:defRPr>
      </a:lvl3pPr>
      <a:lvl4pPr marL="1251996" algn="l" defTabSz="417332" rtl="0" eaLnBrk="1" latinLnBrk="0" hangingPunct="1">
        <a:defRPr sz="1600" kern="1200">
          <a:solidFill>
            <a:schemeClr val="tx1"/>
          </a:solidFill>
          <a:latin typeface="+mn-lt"/>
          <a:ea typeface="+mn-ea"/>
          <a:cs typeface="+mn-cs"/>
        </a:defRPr>
      </a:lvl4pPr>
      <a:lvl5pPr marL="1669329" algn="l" defTabSz="417332" rtl="0" eaLnBrk="1" latinLnBrk="0" hangingPunct="1">
        <a:defRPr sz="1600" kern="1200">
          <a:solidFill>
            <a:schemeClr val="tx1"/>
          </a:solidFill>
          <a:latin typeface="+mn-lt"/>
          <a:ea typeface="+mn-ea"/>
          <a:cs typeface="+mn-cs"/>
        </a:defRPr>
      </a:lvl5pPr>
      <a:lvl6pPr marL="2086661" algn="l" defTabSz="417332" rtl="0" eaLnBrk="1" latinLnBrk="0" hangingPunct="1">
        <a:defRPr sz="1600" kern="1200">
          <a:solidFill>
            <a:schemeClr val="tx1"/>
          </a:solidFill>
          <a:latin typeface="+mn-lt"/>
          <a:ea typeface="+mn-ea"/>
          <a:cs typeface="+mn-cs"/>
        </a:defRPr>
      </a:lvl6pPr>
      <a:lvl7pPr marL="2503993" algn="l" defTabSz="417332" rtl="0" eaLnBrk="1" latinLnBrk="0" hangingPunct="1">
        <a:defRPr sz="1600" kern="1200">
          <a:solidFill>
            <a:schemeClr val="tx1"/>
          </a:solidFill>
          <a:latin typeface="+mn-lt"/>
          <a:ea typeface="+mn-ea"/>
          <a:cs typeface="+mn-cs"/>
        </a:defRPr>
      </a:lvl7pPr>
      <a:lvl8pPr marL="2921325" algn="l" defTabSz="417332" rtl="0" eaLnBrk="1" latinLnBrk="0" hangingPunct="1">
        <a:defRPr sz="1600" kern="1200">
          <a:solidFill>
            <a:schemeClr val="tx1"/>
          </a:solidFill>
          <a:latin typeface="+mn-lt"/>
          <a:ea typeface="+mn-ea"/>
          <a:cs typeface="+mn-cs"/>
        </a:defRPr>
      </a:lvl8pPr>
      <a:lvl9pPr marL="3338657" algn="l" defTabSz="417332" rtl="0" eaLnBrk="1" latinLnBrk="0" hangingPunct="1">
        <a:defRPr sz="16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104879" y="89857"/>
            <a:ext cx="8935641" cy="858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3466" tIns="41733" rIns="83466" bIns="41733" numCol="1" anchor="ctr" anchorCtr="0" compatLnSpc="1">
            <a:prstTxWarp prst="textNoShape">
              <a:avLst/>
            </a:prstTxWarp>
          </a:bodyPr>
          <a:lstStyle/>
          <a:p>
            <a:pPr lvl="0"/>
            <a:r>
              <a:rPr lang="en-US" smtClean="0"/>
              <a:t>Click to edit Master title style</a:t>
            </a:r>
          </a:p>
        </p:txBody>
      </p:sp>
      <p:sp>
        <p:nvSpPr>
          <p:cNvPr id="11267" name="Rectangle 3"/>
          <p:cNvSpPr>
            <a:spLocks noGrp="1" noChangeArrowheads="1"/>
          </p:cNvSpPr>
          <p:nvPr>
            <p:ph type="body" idx="1"/>
          </p:nvPr>
        </p:nvSpPr>
        <p:spPr bwMode="auto">
          <a:xfrm>
            <a:off x="556555" y="1283877"/>
            <a:ext cx="8036484" cy="4501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83466" tIns="41733" rIns="83466" bIns="4173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04100" y="5994467"/>
            <a:ext cx="1678055" cy="438620"/>
          </a:xfrm>
          <a:prstGeom prst="rect">
            <a:avLst/>
          </a:prstGeom>
          <a:noFill/>
          <a:ln w="9525">
            <a:noFill/>
            <a:miter lim="800000"/>
            <a:headEnd/>
            <a:tailEnd/>
          </a:ln>
          <a:effectLst/>
        </p:spPr>
        <p:txBody>
          <a:bodyPr vert="horz" wrap="square" lIns="83466" tIns="41733" rIns="83466" bIns="41733" numCol="1" anchor="t" anchorCtr="0" compatLnSpc="1">
            <a:prstTxWarp prst="textNoShape">
              <a:avLst/>
            </a:prstTxWarp>
          </a:bodyPr>
          <a:lstStyle>
            <a:lvl1pPr>
              <a:defRPr sz="1300">
                <a:solidFill>
                  <a:srgbClr val="000000"/>
                </a:solidFill>
                <a:latin typeface="Times New Roman" pitchFamily="18" charset="0"/>
                <a:ea typeface="ＭＳ Ｐゴシック" charset="-128"/>
              </a:defRPr>
            </a:lvl1pPr>
          </a:lstStyle>
          <a:p>
            <a:pPr>
              <a:defRPr/>
            </a:pPr>
            <a:endParaRPr lang="en-US"/>
          </a:p>
        </p:txBody>
      </p:sp>
      <p:sp>
        <p:nvSpPr>
          <p:cNvPr id="1029" name="Rectangle 5"/>
          <p:cNvSpPr>
            <a:spLocks noGrp="1" noChangeArrowheads="1"/>
          </p:cNvSpPr>
          <p:nvPr>
            <p:ph type="ftr" sz="quarter" idx="3"/>
          </p:nvPr>
        </p:nvSpPr>
        <p:spPr bwMode="auto">
          <a:xfrm>
            <a:off x="2752010" y="5994467"/>
            <a:ext cx="2550643" cy="438620"/>
          </a:xfrm>
          <a:prstGeom prst="rect">
            <a:avLst/>
          </a:prstGeom>
          <a:noFill/>
          <a:ln w="9525">
            <a:noFill/>
            <a:miter lim="800000"/>
            <a:headEnd/>
            <a:tailEnd/>
          </a:ln>
          <a:effectLst/>
        </p:spPr>
        <p:txBody>
          <a:bodyPr vert="horz" wrap="square" lIns="83466" tIns="41733" rIns="83466" bIns="41733" numCol="1" anchor="t" anchorCtr="0" compatLnSpc="1">
            <a:prstTxWarp prst="textNoShape">
              <a:avLst/>
            </a:prstTxWarp>
          </a:bodyPr>
          <a:lstStyle>
            <a:lvl1pPr algn="ctr">
              <a:defRPr sz="1300">
                <a:solidFill>
                  <a:srgbClr val="000000"/>
                </a:solidFill>
                <a:latin typeface="Times New Roman" pitchFamily="18" charset="0"/>
                <a:ea typeface="ＭＳ Ｐゴシック" charset="-128"/>
              </a:defRPr>
            </a:lvl1pPr>
          </a:lstStyle>
          <a:p>
            <a:pPr>
              <a:defRPr/>
            </a:pPr>
            <a:endParaRPr lang="en-US"/>
          </a:p>
        </p:txBody>
      </p:sp>
      <p:sp>
        <p:nvSpPr>
          <p:cNvPr id="1030" name="Rectangle 6"/>
          <p:cNvSpPr>
            <a:spLocks noGrp="1" noChangeArrowheads="1"/>
          </p:cNvSpPr>
          <p:nvPr>
            <p:ph type="sldNum" sz="quarter" idx="4"/>
          </p:nvPr>
        </p:nvSpPr>
        <p:spPr bwMode="auto">
          <a:xfrm>
            <a:off x="5772508" y="5994467"/>
            <a:ext cx="1678055" cy="438620"/>
          </a:xfrm>
          <a:prstGeom prst="rect">
            <a:avLst/>
          </a:prstGeom>
          <a:noFill/>
          <a:ln w="9525">
            <a:noFill/>
            <a:miter lim="800000"/>
            <a:headEnd/>
            <a:tailEnd/>
          </a:ln>
          <a:effectLst/>
        </p:spPr>
        <p:txBody>
          <a:bodyPr vert="horz" wrap="square" lIns="83466" tIns="41733" rIns="83466" bIns="41733" numCol="1" anchor="t" anchorCtr="0" compatLnSpc="1">
            <a:prstTxWarp prst="textNoShape">
              <a:avLst/>
            </a:prstTxWarp>
          </a:bodyPr>
          <a:lstStyle>
            <a:lvl1pPr algn="r">
              <a:defRPr sz="1300">
                <a:solidFill>
                  <a:srgbClr val="000000"/>
                </a:solidFill>
                <a:latin typeface="Times New Roman" pitchFamily="18" charset="0"/>
                <a:ea typeface="ＭＳ Ｐゴシック" charset="-128"/>
              </a:defRPr>
            </a:lvl1pPr>
          </a:lstStyle>
          <a:p>
            <a:pPr>
              <a:defRPr/>
            </a:pPr>
            <a:fld id="{44BA7D5A-3FB0-4C66-8624-824A64A17E57}" type="slidenum">
              <a:rPr lang="en-US"/>
              <a:pPr>
                <a:defRPr/>
              </a:pPr>
              <a:t>‹#›</a:t>
            </a:fld>
            <a:endParaRPr lang="en-US"/>
          </a:p>
        </p:txBody>
      </p:sp>
    </p:spTree>
    <p:extLst>
      <p:ext uri="{BB962C8B-B14F-4D97-AF65-F5344CB8AC3E}">
        <p14:creationId xmlns:p14="http://schemas.microsoft.com/office/powerpoint/2010/main" val="533887839"/>
      </p:ext>
    </p:extLst>
  </p:cSld>
  <p:clrMap bg1="lt1" tx1="dk1" bg2="lt2" tx2="dk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Lst>
  <p:txStyles>
    <p:titleStyle>
      <a:lvl1pPr algn="ctr" rtl="0" eaLnBrk="0" fontAlgn="base" hangingPunct="0">
        <a:spcBef>
          <a:spcPct val="0"/>
        </a:spcBef>
        <a:spcAft>
          <a:spcPct val="0"/>
        </a:spcAft>
        <a:defRPr sz="4000">
          <a:solidFill>
            <a:schemeClr val="tx2"/>
          </a:solidFill>
          <a:latin typeface="+mj-lt"/>
          <a:ea typeface="ＭＳ Ｐゴシック" charset="-128"/>
          <a:cs typeface="+mj-cs"/>
        </a:defRPr>
      </a:lvl1pPr>
      <a:lvl2pPr algn="ctr" rtl="0" eaLnBrk="0" fontAlgn="base" hangingPunct="0">
        <a:spcBef>
          <a:spcPct val="0"/>
        </a:spcBef>
        <a:spcAft>
          <a:spcPct val="0"/>
        </a:spcAft>
        <a:defRPr sz="4000">
          <a:solidFill>
            <a:schemeClr val="tx2"/>
          </a:solidFill>
          <a:latin typeface="Times New Roman" charset="0"/>
          <a:ea typeface="ＭＳ Ｐゴシック" charset="-128"/>
        </a:defRPr>
      </a:lvl2pPr>
      <a:lvl3pPr algn="ctr" rtl="0" eaLnBrk="0" fontAlgn="base" hangingPunct="0">
        <a:spcBef>
          <a:spcPct val="0"/>
        </a:spcBef>
        <a:spcAft>
          <a:spcPct val="0"/>
        </a:spcAft>
        <a:defRPr sz="4000">
          <a:solidFill>
            <a:schemeClr val="tx2"/>
          </a:solidFill>
          <a:latin typeface="Times New Roman" charset="0"/>
          <a:ea typeface="ＭＳ Ｐゴシック" charset="-128"/>
        </a:defRPr>
      </a:lvl3pPr>
      <a:lvl4pPr algn="ctr" rtl="0" eaLnBrk="0" fontAlgn="base" hangingPunct="0">
        <a:spcBef>
          <a:spcPct val="0"/>
        </a:spcBef>
        <a:spcAft>
          <a:spcPct val="0"/>
        </a:spcAft>
        <a:defRPr sz="4000">
          <a:solidFill>
            <a:schemeClr val="tx2"/>
          </a:solidFill>
          <a:latin typeface="Times New Roman" charset="0"/>
          <a:ea typeface="ＭＳ Ｐゴシック" charset="-128"/>
        </a:defRPr>
      </a:lvl4pPr>
      <a:lvl5pPr algn="ctr" rtl="0" eaLnBrk="0" fontAlgn="base" hangingPunct="0">
        <a:spcBef>
          <a:spcPct val="0"/>
        </a:spcBef>
        <a:spcAft>
          <a:spcPct val="0"/>
        </a:spcAft>
        <a:defRPr sz="4000">
          <a:solidFill>
            <a:schemeClr val="tx2"/>
          </a:solidFill>
          <a:latin typeface="Times New Roman" charset="0"/>
          <a:ea typeface="ＭＳ Ｐゴシック" charset="-128"/>
        </a:defRPr>
      </a:lvl5pPr>
      <a:lvl6pPr marL="417332" algn="ctr" rtl="0" eaLnBrk="0" fontAlgn="base" hangingPunct="0">
        <a:spcBef>
          <a:spcPct val="0"/>
        </a:spcBef>
        <a:spcAft>
          <a:spcPct val="0"/>
        </a:spcAft>
        <a:defRPr sz="4000">
          <a:solidFill>
            <a:schemeClr val="tx2"/>
          </a:solidFill>
          <a:latin typeface="Times New Roman" charset="0"/>
        </a:defRPr>
      </a:lvl6pPr>
      <a:lvl7pPr marL="834664" algn="ctr" rtl="0" eaLnBrk="0" fontAlgn="base" hangingPunct="0">
        <a:spcBef>
          <a:spcPct val="0"/>
        </a:spcBef>
        <a:spcAft>
          <a:spcPct val="0"/>
        </a:spcAft>
        <a:defRPr sz="4000">
          <a:solidFill>
            <a:schemeClr val="tx2"/>
          </a:solidFill>
          <a:latin typeface="Times New Roman" charset="0"/>
        </a:defRPr>
      </a:lvl7pPr>
      <a:lvl8pPr marL="1251996" algn="ctr" rtl="0" eaLnBrk="0" fontAlgn="base" hangingPunct="0">
        <a:spcBef>
          <a:spcPct val="0"/>
        </a:spcBef>
        <a:spcAft>
          <a:spcPct val="0"/>
        </a:spcAft>
        <a:defRPr sz="4000">
          <a:solidFill>
            <a:schemeClr val="tx2"/>
          </a:solidFill>
          <a:latin typeface="Times New Roman" charset="0"/>
        </a:defRPr>
      </a:lvl8pPr>
      <a:lvl9pPr marL="1669329" algn="ctr" rtl="0" eaLnBrk="0" fontAlgn="base" hangingPunct="0">
        <a:spcBef>
          <a:spcPct val="0"/>
        </a:spcBef>
        <a:spcAft>
          <a:spcPct val="0"/>
        </a:spcAft>
        <a:defRPr sz="4000">
          <a:solidFill>
            <a:schemeClr val="tx2"/>
          </a:solidFill>
          <a:latin typeface="Times New Roman" charset="0"/>
        </a:defRPr>
      </a:lvl9pPr>
    </p:titleStyle>
    <p:bodyStyle>
      <a:lvl1pPr marL="312999" indent="-312999" algn="l" rtl="0" eaLnBrk="0" fontAlgn="base" hangingPunct="0">
        <a:spcBef>
          <a:spcPct val="20000"/>
        </a:spcBef>
        <a:spcAft>
          <a:spcPct val="0"/>
        </a:spcAft>
        <a:buChar char="•"/>
        <a:defRPr sz="2900">
          <a:solidFill>
            <a:schemeClr val="tx1"/>
          </a:solidFill>
          <a:latin typeface="+mn-lt"/>
          <a:ea typeface="ＭＳ Ｐゴシック" charset="-128"/>
          <a:cs typeface="+mn-cs"/>
        </a:defRPr>
      </a:lvl1pPr>
      <a:lvl2pPr marL="678165" indent="-260833" algn="l" rtl="0" eaLnBrk="0" fontAlgn="base" hangingPunct="0">
        <a:spcBef>
          <a:spcPct val="20000"/>
        </a:spcBef>
        <a:spcAft>
          <a:spcPct val="0"/>
        </a:spcAft>
        <a:buChar char="–"/>
        <a:defRPr sz="2600">
          <a:solidFill>
            <a:schemeClr val="tx1"/>
          </a:solidFill>
          <a:latin typeface="+mn-lt"/>
          <a:ea typeface="ＭＳ Ｐゴシック" charset="-128"/>
        </a:defRPr>
      </a:lvl2pPr>
      <a:lvl3pPr marL="1043330" indent="-208666" algn="l" rtl="0" eaLnBrk="0" fontAlgn="base" hangingPunct="0">
        <a:spcBef>
          <a:spcPct val="20000"/>
        </a:spcBef>
        <a:spcAft>
          <a:spcPct val="0"/>
        </a:spcAft>
        <a:buChar char="•"/>
        <a:defRPr sz="2200">
          <a:solidFill>
            <a:schemeClr val="tx1"/>
          </a:solidFill>
          <a:latin typeface="+mn-lt"/>
          <a:ea typeface="ＭＳ Ｐゴシック" charset="-128"/>
        </a:defRPr>
      </a:lvl3pPr>
      <a:lvl4pPr marL="1460663" indent="-208666" algn="l" rtl="0" eaLnBrk="0" fontAlgn="base" hangingPunct="0">
        <a:spcBef>
          <a:spcPct val="20000"/>
        </a:spcBef>
        <a:spcAft>
          <a:spcPct val="0"/>
        </a:spcAft>
        <a:buChar char="–"/>
        <a:defRPr sz="1800">
          <a:solidFill>
            <a:schemeClr val="tx1"/>
          </a:solidFill>
          <a:latin typeface="+mn-lt"/>
          <a:ea typeface="ＭＳ Ｐゴシック" charset="-128"/>
        </a:defRPr>
      </a:lvl4pPr>
      <a:lvl5pPr marL="1877995" indent="-208666" algn="l" rtl="0" eaLnBrk="0" fontAlgn="base" hangingPunct="0">
        <a:spcBef>
          <a:spcPct val="20000"/>
        </a:spcBef>
        <a:spcAft>
          <a:spcPct val="0"/>
        </a:spcAft>
        <a:buChar char="»"/>
        <a:defRPr sz="1800">
          <a:solidFill>
            <a:schemeClr val="tx1"/>
          </a:solidFill>
          <a:latin typeface="+mn-lt"/>
          <a:ea typeface="ＭＳ Ｐゴシック" charset="-128"/>
        </a:defRPr>
      </a:lvl5pPr>
      <a:lvl6pPr marL="2295327" indent="-208666" algn="l" rtl="0" eaLnBrk="0" fontAlgn="base" hangingPunct="0">
        <a:spcBef>
          <a:spcPct val="20000"/>
        </a:spcBef>
        <a:spcAft>
          <a:spcPct val="0"/>
        </a:spcAft>
        <a:buChar char="»"/>
        <a:defRPr sz="1800">
          <a:solidFill>
            <a:schemeClr val="tx1"/>
          </a:solidFill>
          <a:latin typeface="+mn-lt"/>
          <a:ea typeface="ＭＳ Ｐゴシック" charset="-128"/>
        </a:defRPr>
      </a:lvl6pPr>
      <a:lvl7pPr marL="2712659" indent="-208666" algn="l" rtl="0" eaLnBrk="0" fontAlgn="base" hangingPunct="0">
        <a:spcBef>
          <a:spcPct val="20000"/>
        </a:spcBef>
        <a:spcAft>
          <a:spcPct val="0"/>
        </a:spcAft>
        <a:buChar char="»"/>
        <a:defRPr sz="1800">
          <a:solidFill>
            <a:schemeClr val="tx1"/>
          </a:solidFill>
          <a:latin typeface="+mn-lt"/>
          <a:ea typeface="ＭＳ Ｐゴシック" charset="-128"/>
        </a:defRPr>
      </a:lvl7pPr>
      <a:lvl8pPr marL="3129991" indent="-208666" algn="l" rtl="0" eaLnBrk="0" fontAlgn="base" hangingPunct="0">
        <a:spcBef>
          <a:spcPct val="20000"/>
        </a:spcBef>
        <a:spcAft>
          <a:spcPct val="0"/>
        </a:spcAft>
        <a:buChar char="»"/>
        <a:defRPr sz="1800">
          <a:solidFill>
            <a:schemeClr val="tx1"/>
          </a:solidFill>
          <a:latin typeface="+mn-lt"/>
          <a:ea typeface="ＭＳ Ｐゴシック" charset="-128"/>
        </a:defRPr>
      </a:lvl8pPr>
      <a:lvl9pPr marL="3547323" indent="-208666" algn="l" rtl="0" eaLnBrk="0" fontAlgn="base" hangingPunct="0">
        <a:spcBef>
          <a:spcPct val="20000"/>
        </a:spcBef>
        <a:spcAft>
          <a:spcPct val="0"/>
        </a:spcAft>
        <a:buChar char="»"/>
        <a:defRPr sz="1800">
          <a:solidFill>
            <a:schemeClr val="tx1"/>
          </a:solidFill>
          <a:latin typeface="+mn-lt"/>
          <a:ea typeface="ＭＳ Ｐゴシック" charset="-128"/>
        </a:defRPr>
      </a:lvl9pPr>
    </p:bodyStyle>
    <p:otherStyle>
      <a:defPPr>
        <a:defRPr lang="en-US"/>
      </a:defPPr>
      <a:lvl1pPr marL="0" algn="l" defTabSz="417332" rtl="0" eaLnBrk="1" latinLnBrk="0" hangingPunct="1">
        <a:defRPr sz="1600" kern="1200">
          <a:solidFill>
            <a:schemeClr val="tx1"/>
          </a:solidFill>
          <a:latin typeface="+mn-lt"/>
          <a:ea typeface="+mn-ea"/>
          <a:cs typeface="+mn-cs"/>
        </a:defRPr>
      </a:lvl1pPr>
      <a:lvl2pPr marL="417332" algn="l" defTabSz="417332" rtl="0" eaLnBrk="1" latinLnBrk="0" hangingPunct="1">
        <a:defRPr sz="1600" kern="1200">
          <a:solidFill>
            <a:schemeClr val="tx1"/>
          </a:solidFill>
          <a:latin typeface="+mn-lt"/>
          <a:ea typeface="+mn-ea"/>
          <a:cs typeface="+mn-cs"/>
        </a:defRPr>
      </a:lvl2pPr>
      <a:lvl3pPr marL="834664" algn="l" defTabSz="417332" rtl="0" eaLnBrk="1" latinLnBrk="0" hangingPunct="1">
        <a:defRPr sz="1600" kern="1200">
          <a:solidFill>
            <a:schemeClr val="tx1"/>
          </a:solidFill>
          <a:latin typeface="+mn-lt"/>
          <a:ea typeface="+mn-ea"/>
          <a:cs typeface="+mn-cs"/>
        </a:defRPr>
      </a:lvl3pPr>
      <a:lvl4pPr marL="1251996" algn="l" defTabSz="417332" rtl="0" eaLnBrk="1" latinLnBrk="0" hangingPunct="1">
        <a:defRPr sz="1600" kern="1200">
          <a:solidFill>
            <a:schemeClr val="tx1"/>
          </a:solidFill>
          <a:latin typeface="+mn-lt"/>
          <a:ea typeface="+mn-ea"/>
          <a:cs typeface="+mn-cs"/>
        </a:defRPr>
      </a:lvl4pPr>
      <a:lvl5pPr marL="1669329" algn="l" defTabSz="417332" rtl="0" eaLnBrk="1" latinLnBrk="0" hangingPunct="1">
        <a:defRPr sz="1600" kern="1200">
          <a:solidFill>
            <a:schemeClr val="tx1"/>
          </a:solidFill>
          <a:latin typeface="+mn-lt"/>
          <a:ea typeface="+mn-ea"/>
          <a:cs typeface="+mn-cs"/>
        </a:defRPr>
      </a:lvl5pPr>
      <a:lvl6pPr marL="2086661" algn="l" defTabSz="417332" rtl="0" eaLnBrk="1" latinLnBrk="0" hangingPunct="1">
        <a:defRPr sz="1600" kern="1200">
          <a:solidFill>
            <a:schemeClr val="tx1"/>
          </a:solidFill>
          <a:latin typeface="+mn-lt"/>
          <a:ea typeface="+mn-ea"/>
          <a:cs typeface="+mn-cs"/>
        </a:defRPr>
      </a:lvl6pPr>
      <a:lvl7pPr marL="2503993" algn="l" defTabSz="417332" rtl="0" eaLnBrk="1" latinLnBrk="0" hangingPunct="1">
        <a:defRPr sz="1600" kern="1200">
          <a:solidFill>
            <a:schemeClr val="tx1"/>
          </a:solidFill>
          <a:latin typeface="+mn-lt"/>
          <a:ea typeface="+mn-ea"/>
          <a:cs typeface="+mn-cs"/>
        </a:defRPr>
      </a:lvl7pPr>
      <a:lvl8pPr marL="2921325" algn="l" defTabSz="417332" rtl="0" eaLnBrk="1" latinLnBrk="0" hangingPunct="1">
        <a:defRPr sz="1600" kern="1200">
          <a:solidFill>
            <a:schemeClr val="tx1"/>
          </a:solidFill>
          <a:latin typeface="+mn-lt"/>
          <a:ea typeface="+mn-ea"/>
          <a:cs typeface="+mn-cs"/>
        </a:defRPr>
      </a:lvl8pPr>
      <a:lvl9pPr marL="3338657" algn="l" defTabSz="417332" rtl="0" eaLnBrk="1" latinLnBrk="0" hangingPunct="1">
        <a:defRPr sz="16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0B7D364-BAD0-4913-B453-6FD27F13C823}" type="datetimeFigureOut">
              <a:rPr lang="en-US" smtClean="0"/>
              <a:t>5/28/2019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3A2B563-7EEC-4A61-A04F-6C6755B20EA7}" type="slidenum">
              <a:rPr lang="en-US" smtClean="0"/>
              <a:t>‹#›</a:t>
            </a:fld>
            <a:endParaRPr lang="en-US"/>
          </a:p>
        </p:txBody>
      </p:sp>
    </p:spTree>
    <p:extLst>
      <p:ext uri="{BB962C8B-B14F-4D97-AF65-F5344CB8AC3E}">
        <p14:creationId xmlns:p14="http://schemas.microsoft.com/office/powerpoint/2010/main" val="1231866631"/>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53.xml"/><Relationship Id="rId1" Type="http://schemas.openxmlformats.org/officeDocument/2006/relationships/themeOverride" Target="../theme/themeOverride1.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53.xml"/><Relationship Id="rId1" Type="http://schemas.openxmlformats.org/officeDocument/2006/relationships/themeOverride" Target="../theme/themeOverrid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openxmlformats.org/officeDocument/2006/relationships/image" Target="../media/image21.jpeg"/><Relationship Id="rId4" Type="http://schemas.openxmlformats.org/officeDocument/2006/relationships/image" Target="../media/image20.jpeg"/></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ctrTitle"/>
          </p:nvPr>
        </p:nvSpPr>
        <p:spPr>
          <a:xfrm>
            <a:off x="685800" y="1447800"/>
            <a:ext cx="7772400" cy="1143000"/>
          </a:xfrm>
        </p:spPr>
        <p:txBody>
          <a:bodyPr/>
          <a:lstStyle/>
          <a:p>
            <a:pPr eaLnBrk="1" hangingPunct="1"/>
            <a:r>
              <a:rPr lang="en-US" b="1" smtClean="0"/>
              <a:t>Thrombotic Disorders</a:t>
            </a:r>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9"/>
            <a:ext cx="7772400" cy="990591"/>
          </a:xfrm>
        </p:spPr>
        <p:txBody>
          <a:bodyPr/>
          <a:lstStyle/>
          <a:p>
            <a:r>
              <a:rPr lang="en-US" b="1" dirty="0" smtClean="0"/>
              <a:t>Virchow’s triad</a:t>
            </a:r>
            <a:br>
              <a:rPr lang="en-US" b="1" dirty="0" smtClean="0"/>
            </a:br>
            <a:r>
              <a:rPr lang="en-US" sz="2000" b="1" i="1" dirty="0" smtClean="0"/>
              <a:t>Rudolph Virchow, 1821-1902</a:t>
            </a:r>
            <a:endParaRPr lang="en-US" b="1" dirty="0"/>
          </a:p>
        </p:txBody>
      </p:sp>
      <p:sp>
        <p:nvSpPr>
          <p:cNvPr id="3" name="Isosceles Triangle 2"/>
          <p:cNvSpPr/>
          <p:nvPr/>
        </p:nvSpPr>
        <p:spPr bwMode="auto">
          <a:xfrm>
            <a:off x="2057400" y="1973766"/>
            <a:ext cx="4495800" cy="3810000"/>
          </a:xfrm>
          <a:prstGeom prst="triangle">
            <a:avLst/>
          </a:prstGeom>
          <a:noFill/>
          <a:ln w="25400" cap="flat" cmpd="sng" algn="ctr">
            <a:solidFill>
              <a:schemeClr val="tx1"/>
            </a:solidFill>
            <a:prstDash val="solid"/>
            <a:round/>
            <a:headEnd type="none" w="med" len="med"/>
            <a:tailEnd type="none" w="med" len="med"/>
          </a:ln>
          <a:effectLst/>
        </p:spPr>
        <p:txBody>
          <a:bodyPr vert="horz" wrap="square" lIns="91330" tIns="45666" rIns="91330" bIns="45666" numCol="1" spcCol="0" rtlCol="0" anchor="t" anchorCtr="0" compatLnSpc="1">
            <a:prstTxWarp prst="textNoShape">
              <a:avLst/>
            </a:prstTxWarp>
          </a:bodyPr>
          <a:lstStyle/>
          <a:p>
            <a:pPr defTabSz="913315"/>
            <a:endParaRPr lang="en-US">
              <a:latin typeface="Arial" pitchFamily="-112" charset="0"/>
              <a:ea typeface="ＭＳ Ｐゴシック" pitchFamily="-112" charset="-128"/>
              <a:cs typeface="ＭＳ Ｐゴシック" pitchFamily="-112" charset="-128"/>
            </a:endParaRPr>
          </a:p>
        </p:txBody>
      </p:sp>
      <p:sp>
        <p:nvSpPr>
          <p:cNvPr id="4" name="TextBox 3"/>
          <p:cNvSpPr txBox="1"/>
          <p:nvPr/>
        </p:nvSpPr>
        <p:spPr>
          <a:xfrm>
            <a:off x="3039254" y="1600206"/>
            <a:ext cx="2531881" cy="461556"/>
          </a:xfrm>
          <a:prstGeom prst="rect">
            <a:avLst/>
          </a:prstGeom>
          <a:noFill/>
        </p:spPr>
        <p:txBody>
          <a:bodyPr wrap="none" lIns="91330" tIns="45666" rIns="91330" bIns="45666" rtlCol="0">
            <a:spAutoFit/>
          </a:bodyPr>
          <a:lstStyle/>
          <a:p>
            <a:r>
              <a:rPr lang="en-US" dirty="0" smtClean="0"/>
              <a:t>Vessel wall injury</a:t>
            </a:r>
            <a:endParaRPr lang="en-US" dirty="0"/>
          </a:p>
        </p:txBody>
      </p:sp>
      <p:sp>
        <p:nvSpPr>
          <p:cNvPr id="5" name="TextBox 4"/>
          <p:cNvSpPr txBox="1"/>
          <p:nvPr/>
        </p:nvSpPr>
        <p:spPr>
          <a:xfrm>
            <a:off x="6324603" y="5867403"/>
            <a:ext cx="2204227" cy="461556"/>
          </a:xfrm>
          <a:prstGeom prst="rect">
            <a:avLst/>
          </a:prstGeom>
          <a:noFill/>
        </p:spPr>
        <p:txBody>
          <a:bodyPr wrap="none" lIns="91330" tIns="45666" rIns="91330" bIns="45666" rtlCol="0">
            <a:spAutoFit/>
          </a:bodyPr>
          <a:lstStyle/>
          <a:p>
            <a:r>
              <a:rPr lang="en-US" dirty="0" smtClean="0"/>
              <a:t>Stasis of blood</a:t>
            </a:r>
            <a:endParaRPr lang="en-US" dirty="0"/>
          </a:p>
        </p:txBody>
      </p:sp>
      <p:sp>
        <p:nvSpPr>
          <p:cNvPr id="6" name="TextBox 5"/>
          <p:cNvSpPr txBox="1"/>
          <p:nvPr/>
        </p:nvSpPr>
        <p:spPr>
          <a:xfrm>
            <a:off x="310500" y="5867403"/>
            <a:ext cx="3885778" cy="461556"/>
          </a:xfrm>
          <a:prstGeom prst="rect">
            <a:avLst/>
          </a:prstGeom>
          <a:noFill/>
        </p:spPr>
        <p:txBody>
          <a:bodyPr wrap="none" lIns="91330" tIns="45666" rIns="91330" bIns="45666" rtlCol="0">
            <a:spAutoFit/>
          </a:bodyPr>
          <a:lstStyle/>
          <a:p>
            <a:r>
              <a:rPr lang="en-US" dirty="0" smtClean="0"/>
              <a:t>Hypercoagulability of blood</a:t>
            </a:r>
            <a:endParaRPr lang="en-US" dirty="0"/>
          </a:p>
        </p:txBody>
      </p:sp>
      <p:pic>
        <p:nvPicPr>
          <p:cNvPr id="1269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6461" y="3352800"/>
            <a:ext cx="1617697" cy="24309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15130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381010"/>
            <a:ext cx="7772400" cy="1143000"/>
          </a:xfrm>
        </p:spPr>
        <p:txBody>
          <a:bodyPr/>
          <a:lstStyle/>
          <a:p>
            <a:pPr eaLnBrk="1" hangingPunct="1"/>
            <a:r>
              <a:rPr lang="en-US" b="1" dirty="0" smtClean="0"/>
              <a:t>Arterial Thrombosis - 1</a:t>
            </a:r>
          </a:p>
        </p:txBody>
      </p:sp>
      <p:sp>
        <p:nvSpPr>
          <p:cNvPr id="39939" name="Rectangle 4"/>
          <p:cNvSpPr>
            <a:spLocks noChangeArrowheads="1"/>
          </p:cNvSpPr>
          <p:nvPr/>
        </p:nvSpPr>
        <p:spPr bwMode="auto">
          <a:xfrm>
            <a:off x="381004" y="1749430"/>
            <a:ext cx="8534400" cy="36039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30" tIns="45666" rIns="91330" bIns="45666">
            <a:spAutoFit/>
          </a:bodyPr>
          <a:lstStyle/>
          <a:p>
            <a:pPr marL="457200" indent="-457200">
              <a:lnSpc>
                <a:spcPct val="110000"/>
              </a:lnSpc>
              <a:spcBef>
                <a:spcPct val="15000"/>
              </a:spcBef>
              <a:buFont typeface="Arial" panose="020B0604020202020204" pitchFamily="34" charset="0"/>
              <a:buChar char="•"/>
            </a:pPr>
            <a:r>
              <a:rPr lang="en-US" sz="2800" dirty="0" smtClean="0"/>
              <a:t>Interruption of blood flow causes </a:t>
            </a:r>
            <a:r>
              <a:rPr lang="en-US" sz="2800" dirty="0"/>
              <a:t>ischemic necrosis of involved </a:t>
            </a:r>
            <a:r>
              <a:rPr lang="en-US" sz="2800" dirty="0" smtClean="0"/>
              <a:t>organ/limb</a:t>
            </a:r>
            <a:endParaRPr lang="en-US" sz="2800" dirty="0"/>
          </a:p>
          <a:p>
            <a:pPr marL="457200" indent="-457200">
              <a:lnSpc>
                <a:spcPct val="110000"/>
              </a:lnSpc>
              <a:spcBef>
                <a:spcPct val="15000"/>
              </a:spcBef>
              <a:buFont typeface="Arial" panose="020B0604020202020204" pitchFamily="34" charset="0"/>
              <a:buChar char="•"/>
            </a:pPr>
            <a:r>
              <a:rPr lang="en-US" sz="2800" dirty="0" smtClean="0"/>
              <a:t>Vessel wall injury (</a:t>
            </a:r>
            <a:r>
              <a:rPr lang="en-US" sz="2800" dirty="0" err="1" smtClean="0"/>
              <a:t>eg</a:t>
            </a:r>
            <a:r>
              <a:rPr lang="en-US" sz="2800" dirty="0" smtClean="0"/>
              <a:t>, atheroma) initiates most events</a:t>
            </a:r>
          </a:p>
          <a:p>
            <a:pPr marL="457200" indent="-457200">
              <a:lnSpc>
                <a:spcPct val="110000"/>
              </a:lnSpc>
              <a:spcBef>
                <a:spcPct val="15000"/>
              </a:spcBef>
              <a:buFont typeface="Arial" panose="020B0604020202020204" pitchFamily="34" charset="0"/>
              <a:buChar char="•"/>
            </a:pPr>
            <a:r>
              <a:rPr lang="en-US" sz="2800" dirty="0" smtClean="0"/>
              <a:t>Emboli</a:t>
            </a:r>
            <a:r>
              <a:rPr lang="en-US" sz="2800" b="1" dirty="0" smtClean="0"/>
              <a:t> </a:t>
            </a:r>
            <a:r>
              <a:rPr lang="en-US" sz="2800" dirty="0"/>
              <a:t>may cause downstream small vessel infarction (</a:t>
            </a:r>
            <a:r>
              <a:rPr lang="en-US" sz="2800" dirty="0" err="1"/>
              <a:t>ie</a:t>
            </a:r>
            <a:r>
              <a:rPr lang="en-US" sz="2800" dirty="0"/>
              <a:t>. embolic stroke) </a:t>
            </a:r>
          </a:p>
          <a:p>
            <a:pPr marL="457200" indent="-457200">
              <a:lnSpc>
                <a:spcPct val="110000"/>
              </a:lnSpc>
              <a:spcBef>
                <a:spcPct val="15000"/>
              </a:spcBef>
              <a:buFont typeface="Arial" panose="020B0604020202020204" pitchFamily="34" charset="0"/>
              <a:buChar char="•"/>
            </a:pPr>
            <a:r>
              <a:rPr lang="en-US" sz="2800" dirty="0"/>
              <a:t>Examples: MI, stroke, limb ischemia/gangrene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5800" y="381010"/>
            <a:ext cx="7772400" cy="1143000"/>
          </a:xfrm>
        </p:spPr>
        <p:txBody>
          <a:bodyPr/>
          <a:lstStyle/>
          <a:p>
            <a:pPr eaLnBrk="1" hangingPunct="1"/>
            <a:r>
              <a:rPr lang="en-US" b="1" dirty="0" smtClean="0"/>
              <a:t>Arterial Thrombosis - 2</a:t>
            </a:r>
          </a:p>
        </p:txBody>
      </p:sp>
      <p:sp>
        <p:nvSpPr>
          <p:cNvPr id="39939" name="Rectangle 4"/>
          <p:cNvSpPr>
            <a:spLocks noChangeArrowheads="1"/>
          </p:cNvSpPr>
          <p:nvPr/>
        </p:nvSpPr>
        <p:spPr bwMode="auto">
          <a:xfrm>
            <a:off x="381004" y="1749430"/>
            <a:ext cx="8534400" cy="40132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30" tIns="45666" rIns="91330" bIns="45666">
            <a:spAutoFit/>
          </a:bodyPr>
          <a:lstStyle/>
          <a:p>
            <a:pPr marL="457200" indent="-457200">
              <a:lnSpc>
                <a:spcPct val="110000"/>
              </a:lnSpc>
              <a:spcBef>
                <a:spcPct val="15000"/>
              </a:spcBef>
              <a:buFont typeface="Arial" panose="020B0604020202020204" pitchFamily="34" charset="0"/>
              <a:buChar char="•"/>
            </a:pPr>
            <a:r>
              <a:rPr lang="en-US" sz="2800" dirty="0"/>
              <a:t>High shear in arterial circulation → platelets play greater role </a:t>
            </a:r>
            <a:r>
              <a:rPr lang="en-US" sz="2800" dirty="0" smtClean="0"/>
              <a:t>than thrombin/fibrin formation in </a:t>
            </a:r>
            <a:r>
              <a:rPr lang="en-US" sz="2800" dirty="0"/>
              <a:t>initiating </a:t>
            </a:r>
            <a:r>
              <a:rPr lang="en-US" sz="2800" dirty="0" smtClean="0"/>
              <a:t>thrombosis</a:t>
            </a:r>
          </a:p>
          <a:p>
            <a:pPr marL="913858" lvl="1" indent="-457200">
              <a:lnSpc>
                <a:spcPct val="110000"/>
              </a:lnSpc>
              <a:spcBef>
                <a:spcPct val="15000"/>
              </a:spcBef>
              <a:buFont typeface="Wingdings" panose="05000000000000000000" pitchFamily="2" charset="2"/>
              <a:buChar char="Ø"/>
            </a:pPr>
            <a:r>
              <a:rPr lang="en-US" sz="2800" dirty="0" smtClean="0"/>
              <a:t>Antiplatelet agents preferred for prevention of arterial events in most cases</a:t>
            </a:r>
          </a:p>
          <a:p>
            <a:pPr marL="913858" lvl="1" indent="-457200">
              <a:lnSpc>
                <a:spcPct val="110000"/>
              </a:lnSpc>
              <a:spcBef>
                <a:spcPct val="15000"/>
              </a:spcBef>
              <a:buFont typeface="Wingdings" panose="05000000000000000000" pitchFamily="2" charset="2"/>
              <a:buChar char="Ø"/>
            </a:pPr>
            <a:r>
              <a:rPr lang="en-US" sz="2800" dirty="0" smtClean="0"/>
              <a:t>Inherited conditions that promote thrombin formation (inherited thrombophilia) are not major risk factors for arterial thrombosis</a:t>
            </a:r>
            <a:endParaRPr lang="en-US" sz="2800" dirty="0"/>
          </a:p>
        </p:txBody>
      </p:sp>
    </p:spTree>
    <p:extLst>
      <p:ext uri="{BB962C8B-B14F-4D97-AF65-F5344CB8AC3E}">
        <p14:creationId xmlns:p14="http://schemas.microsoft.com/office/powerpoint/2010/main" val="1583520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304800" y="304809"/>
            <a:ext cx="8458200" cy="1143000"/>
          </a:xfrm>
        </p:spPr>
        <p:txBody>
          <a:bodyPr/>
          <a:lstStyle/>
          <a:p>
            <a:pPr eaLnBrk="1" hangingPunct="1">
              <a:lnSpc>
                <a:spcPct val="75000"/>
              </a:lnSpc>
            </a:pPr>
            <a:r>
              <a:rPr lang="en-US" dirty="0" smtClean="0"/>
              <a:t>Arterial Thrombosis</a:t>
            </a:r>
            <a:br>
              <a:rPr lang="en-US" dirty="0" smtClean="0"/>
            </a:br>
            <a:endParaRPr lang="en-US" sz="1300" dirty="0">
              <a:solidFill>
                <a:srgbClr val="000000"/>
              </a:solidFill>
              <a:latin typeface="Lucida Grande" pitchFamily="27" charset="0"/>
            </a:endParaRPr>
          </a:p>
        </p:txBody>
      </p:sp>
      <p:pic>
        <p:nvPicPr>
          <p:cNvPr id="430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482725"/>
            <a:ext cx="7315200" cy="4789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838200" y="6307129"/>
            <a:ext cx="7543800" cy="338554"/>
          </a:xfrm>
          <a:prstGeom prst="rect">
            <a:avLst/>
          </a:prstGeom>
        </p:spPr>
        <p:txBody>
          <a:bodyPr wrap="square">
            <a:spAutoFit/>
          </a:bodyPr>
          <a:lstStyle/>
          <a:p>
            <a:r>
              <a:rPr lang="en-US" sz="1600" dirty="0"/>
              <a:t>(From: </a:t>
            </a:r>
            <a:r>
              <a:rPr lang="en-US" sz="1600" dirty="0" err="1"/>
              <a:t>Fishback</a:t>
            </a:r>
            <a:r>
              <a:rPr lang="en-US" sz="1600" dirty="0"/>
              <a:t>, J., </a:t>
            </a:r>
            <a:r>
              <a:rPr lang="en-US" sz="1600" dirty="0" err="1" smtClean="0"/>
              <a:t>Dept</a:t>
            </a:r>
            <a:r>
              <a:rPr lang="en-US" sz="1600" dirty="0" smtClean="0"/>
              <a:t> </a:t>
            </a:r>
            <a:r>
              <a:rPr lang="en-US" sz="1600" dirty="0"/>
              <a:t>of Pathology, University of Kansas Medical Center)</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z="4000" b="1"/>
              <a:t>Pathophysiology of Arterial Thrombosis</a:t>
            </a:r>
            <a:endParaRPr lang="en-US" smtClean="0"/>
          </a:p>
        </p:txBody>
      </p:sp>
      <p:sp>
        <p:nvSpPr>
          <p:cNvPr id="50179" name="Rectangle 3"/>
          <p:cNvSpPr>
            <a:spLocks noGrp="1" noChangeArrowheads="1"/>
          </p:cNvSpPr>
          <p:nvPr>
            <p:ph type="body" idx="1"/>
          </p:nvPr>
        </p:nvSpPr>
        <p:spPr>
          <a:xfrm>
            <a:off x="685800" y="2362200"/>
            <a:ext cx="7772400" cy="3733800"/>
          </a:xfrm>
        </p:spPr>
        <p:txBody>
          <a:bodyPr/>
          <a:lstStyle/>
          <a:p>
            <a:pPr eaLnBrk="1" hangingPunct="1">
              <a:lnSpc>
                <a:spcPct val="90000"/>
              </a:lnSpc>
            </a:pPr>
            <a:r>
              <a:rPr lang="en-US" dirty="0" smtClean="0"/>
              <a:t>Atherosclerotic vessel disease is major risk factor</a:t>
            </a:r>
          </a:p>
          <a:p>
            <a:pPr eaLnBrk="1" hangingPunct="1">
              <a:lnSpc>
                <a:spcPct val="90000"/>
              </a:lnSpc>
            </a:pPr>
            <a:endParaRPr lang="en-US" dirty="0" smtClean="0"/>
          </a:p>
          <a:p>
            <a:pPr eaLnBrk="1" hangingPunct="1">
              <a:lnSpc>
                <a:spcPct val="90000"/>
              </a:lnSpc>
            </a:pPr>
            <a:r>
              <a:rPr lang="en-US" dirty="0" smtClean="0"/>
              <a:t>Atherosclerosis is a complex process associated with endothelial injury and inflammation</a:t>
            </a:r>
          </a:p>
          <a:p>
            <a:pPr marL="608872" indent="-608872" eaLnBrk="1" hangingPunct="1">
              <a:lnSpc>
                <a:spcPct val="90000"/>
              </a:lnSpc>
              <a:buNone/>
            </a:pPr>
            <a:endParaRPr lang="en-US"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228607"/>
            <a:ext cx="7772400" cy="761993"/>
          </a:xfrm>
        </p:spPr>
        <p:txBody>
          <a:bodyPr/>
          <a:lstStyle/>
          <a:p>
            <a:pPr eaLnBrk="1" hangingPunct="1"/>
            <a:r>
              <a:rPr lang="en-US" sz="3600" dirty="0" err="1" smtClean="0"/>
              <a:t>Atherogenesis</a:t>
            </a:r>
            <a:r>
              <a:rPr lang="en-US" sz="3600" dirty="0" smtClean="0"/>
              <a:t> is a complex process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00" y="990600"/>
            <a:ext cx="7696200" cy="5333226"/>
          </a:xfrm>
          <a:prstGeom prst="rect">
            <a:avLst/>
          </a:prstGeom>
        </p:spPr>
      </p:pic>
      <p:sp>
        <p:nvSpPr>
          <p:cNvPr id="6" name="Rectangle 5"/>
          <p:cNvSpPr/>
          <p:nvPr/>
        </p:nvSpPr>
        <p:spPr>
          <a:xfrm>
            <a:off x="4724400" y="6477000"/>
            <a:ext cx="4267200" cy="276999"/>
          </a:xfrm>
          <a:prstGeom prst="rect">
            <a:avLst/>
          </a:prstGeom>
        </p:spPr>
        <p:txBody>
          <a:bodyPr wrap="square">
            <a:spAutoFit/>
          </a:bodyPr>
          <a:lstStyle/>
          <a:p>
            <a:r>
              <a:rPr lang="en-US" sz="1200" i="1" dirty="0">
                <a:solidFill>
                  <a:srgbClr val="C00000"/>
                </a:solidFill>
              </a:rPr>
              <a:t>Arteriosclerosis, Thrombosis, and Vascular </a:t>
            </a:r>
            <a:r>
              <a:rPr lang="en-US" sz="1200" i="1" dirty="0" smtClean="0">
                <a:solidFill>
                  <a:srgbClr val="C00000"/>
                </a:solidFill>
              </a:rPr>
              <a:t>Biology 2008</a:t>
            </a:r>
            <a:endParaRPr lang="en-US" sz="1200" i="1" dirty="0">
              <a:solidFill>
                <a:srgbClr val="C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52400" y="228606"/>
            <a:ext cx="8888008" cy="1371593"/>
          </a:xfrm>
        </p:spPr>
        <p:txBody>
          <a:bodyPr/>
          <a:lstStyle/>
          <a:p>
            <a:pPr eaLnBrk="1" hangingPunct="1"/>
            <a:r>
              <a:rPr lang="en-US" sz="3600" b="1" dirty="0" smtClean="0"/>
              <a:t>Plaque Rupture and Arterial </a:t>
            </a:r>
            <a:r>
              <a:rPr lang="en-US" sz="3600" b="1" dirty="0"/>
              <a:t>Thrombosis </a:t>
            </a:r>
            <a:r>
              <a:rPr lang="en-US" sz="3600" b="1" dirty="0" smtClean="0"/>
              <a:t>in Atheromatous Disease</a:t>
            </a:r>
            <a:endParaRPr lang="en-US" dirty="0" smtClean="0"/>
          </a:p>
        </p:txBody>
      </p:sp>
      <p:pic>
        <p:nvPicPr>
          <p:cNvPr id="54275" name="Picture 4" descr="CA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789123"/>
            <a:ext cx="5402263" cy="4687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6324600" y="6477010"/>
            <a:ext cx="2715808" cy="338554"/>
          </a:xfrm>
          <a:prstGeom prst="rect">
            <a:avLst/>
          </a:prstGeom>
          <a:noFill/>
        </p:spPr>
        <p:txBody>
          <a:bodyPr wrap="none" rtlCol="0">
            <a:spAutoFit/>
          </a:bodyPr>
          <a:lstStyle/>
          <a:p>
            <a:r>
              <a:rPr lang="en-US" sz="1600" i="1" dirty="0" smtClean="0"/>
              <a:t>From Hansson, NEJM 2005</a:t>
            </a:r>
            <a:endParaRPr lang="en-US" sz="1600"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z="4000" b="1" dirty="0" smtClean="0"/>
              <a:t>Risk </a:t>
            </a:r>
            <a:r>
              <a:rPr lang="en-US" sz="4000" b="1" dirty="0"/>
              <a:t>Factors for Atherosclerosis</a:t>
            </a:r>
            <a:endParaRPr lang="en-US" dirty="0" smtClean="0"/>
          </a:p>
        </p:txBody>
      </p:sp>
      <p:sp>
        <p:nvSpPr>
          <p:cNvPr id="56323" name="Rectangle 3"/>
          <p:cNvSpPr>
            <a:spLocks noGrp="1" noChangeArrowheads="1"/>
          </p:cNvSpPr>
          <p:nvPr>
            <p:ph type="body" idx="1"/>
          </p:nvPr>
        </p:nvSpPr>
        <p:spPr>
          <a:xfrm>
            <a:off x="1143000" y="2057400"/>
            <a:ext cx="7010400" cy="4114800"/>
          </a:xfrm>
        </p:spPr>
        <p:txBody>
          <a:bodyPr/>
          <a:lstStyle/>
          <a:p>
            <a:pPr eaLnBrk="1" hangingPunct="1"/>
            <a:r>
              <a:rPr lang="en-US" sz="2800" b="1" dirty="0"/>
              <a:t>Smoking</a:t>
            </a:r>
          </a:p>
          <a:p>
            <a:pPr eaLnBrk="1" hangingPunct="1"/>
            <a:r>
              <a:rPr lang="en-US" sz="2800" b="1" dirty="0"/>
              <a:t>Hypertension</a:t>
            </a:r>
          </a:p>
          <a:p>
            <a:pPr eaLnBrk="1" hangingPunct="1"/>
            <a:r>
              <a:rPr lang="en-US" sz="2800" b="1" dirty="0"/>
              <a:t>Hypercholesterolemia</a:t>
            </a:r>
          </a:p>
          <a:p>
            <a:pPr eaLnBrk="1" hangingPunct="1"/>
            <a:r>
              <a:rPr lang="en-US" sz="2800" b="1" dirty="0" smtClean="0"/>
              <a:t>Diabetes/metabolic syndrome</a:t>
            </a:r>
            <a:endParaRPr lang="en-US" sz="2800" b="1" dirty="0"/>
          </a:p>
          <a:p>
            <a:pPr eaLnBrk="1" hangingPunct="1"/>
            <a:r>
              <a:rPr lang="en-US" sz="2800" b="1" dirty="0"/>
              <a:t>Family history</a:t>
            </a:r>
          </a:p>
          <a:p>
            <a:pPr eaLnBrk="1" hangingPunct="1"/>
            <a:r>
              <a:rPr lang="en-US" sz="2800" dirty="0"/>
              <a:t>Age</a:t>
            </a:r>
          </a:p>
          <a:p>
            <a:pPr eaLnBrk="1" hangingPunct="1"/>
            <a:r>
              <a:rPr lang="en-US" sz="2800" dirty="0"/>
              <a:t>Obesity</a:t>
            </a:r>
          </a:p>
          <a:p>
            <a:pPr eaLnBrk="1" hangingPunct="1"/>
            <a:r>
              <a:rPr lang="en-US" sz="2800" dirty="0"/>
              <a:t>Sedentary life style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152406"/>
            <a:ext cx="7772400" cy="914394"/>
          </a:xfrm>
        </p:spPr>
        <p:txBody>
          <a:bodyPr/>
          <a:lstStyle/>
          <a:p>
            <a:pPr eaLnBrk="1" hangingPunct="1"/>
            <a:r>
              <a:rPr lang="en-US" sz="4000" b="1" dirty="0"/>
              <a:t>Venous </a:t>
            </a:r>
            <a:r>
              <a:rPr lang="en-US" sz="4000" b="1" dirty="0" smtClean="0"/>
              <a:t>Thrombosis - 1</a:t>
            </a:r>
            <a:endParaRPr lang="en-US" dirty="0" smtClean="0"/>
          </a:p>
        </p:txBody>
      </p:sp>
      <p:sp>
        <p:nvSpPr>
          <p:cNvPr id="45059" name="Rectangle 3"/>
          <p:cNvSpPr>
            <a:spLocks noChangeArrowheads="1"/>
          </p:cNvSpPr>
          <p:nvPr/>
        </p:nvSpPr>
        <p:spPr bwMode="auto">
          <a:xfrm>
            <a:off x="228600" y="1219200"/>
            <a:ext cx="8686800" cy="57984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30" tIns="45666" rIns="91330" bIns="45666">
            <a:spAutoFit/>
          </a:bodyPr>
          <a:lstStyle/>
          <a:p>
            <a:pPr marL="456658" indent="-456658" eaLnBrk="1" hangingPunct="1">
              <a:lnSpc>
                <a:spcPct val="105000"/>
              </a:lnSpc>
              <a:spcBef>
                <a:spcPct val="20000"/>
              </a:spcBef>
              <a:buFont typeface="Arial" panose="020B0604020202020204" pitchFamily="34" charset="0"/>
              <a:buChar char="•"/>
            </a:pPr>
            <a:r>
              <a:rPr lang="en-US" sz="2200" b="1" dirty="0" smtClean="0">
                <a:latin typeface="+mj-lt"/>
              </a:rPr>
              <a:t>Obstruction to venous outflow causes </a:t>
            </a:r>
            <a:r>
              <a:rPr lang="en-US" sz="2200" b="1" dirty="0">
                <a:latin typeface="+mj-lt"/>
              </a:rPr>
              <a:t>edema, swelling, pain, and </a:t>
            </a:r>
            <a:r>
              <a:rPr lang="en-US" sz="2200" b="1" dirty="0" smtClean="0">
                <a:latin typeface="+mj-lt"/>
              </a:rPr>
              <a:t>inflammation in the area drained by the affected vein</a:t>
            </a:r>
            <a:endParaRPr lang="en-US" sz="2200" b="1" dirty="0">
              <a:latin typeface="+mj-lt"/>
            </a:endParaRPr>
          </a:p>
          <a:p>
            <a:pPr marL="456658" indent="-456658" eaLnBrk="1" hangingPunct="1">
              <a:lnSpc>
                <a:spcPct val="105000"/>
              </a:lnSpc>
              <a:spcBef>
                <a:spcPct val="20000"/>
              </a:spcBef>
              <a:buFont typeface="Arial" panose="020B0604020202020204" pitchFamily="34" charset="0"/>
              <a:buChar char="•"/>
            </a:pPr>
            <a:r>
              <a:rPr lang="en-US" sz="2200" b="1" dirty="0">
                <a:latin typeface="+mj-lt"/>
              </a:rPr>
              <a:t>Most </a:t>
            </a:r>
            <a:r>
              <a:rPr lang="en-US" sz="2200" b="1" dirty="0" smtClean="0">
                <a:latin typeface="+mj-lt"/>
              </a:rPr>
              <a:t>common </a:t>
            </a:r>
            <a:r>
              <a:rPr lang="en-US" sz="2200" b="1" dirty="0">
                <a:latin typeface="+mj-lt"/>
              </a:rPr>
              <a:t>in deep </a:t>
            </a:r>
            <a:r>
              <a:rPr lang="en-US" sz="2200" b="1" dirty="0" smtClean="0">
                <a:latin typeface="+mj-lt"/>
              </a:rPr>
              <a:t>veins of </a:t>
            </a:r>
            <a:r>
              <a:rPr lang="en-US" sz="2200" b="1" dirty="0">
                <a:latin typeface="+mj-lt"/>
              </a:rPr>
              <a:t>the </a:t>
            </a:r>
            <a:r>
              <a:rPr lang="en-US" sz="2200" b="1" dirty="0" smtClean="0">
                <a:latin typeface="+mj-lt"/>
              </a:rPr>
              <a:t>legs/pelvis</a:t>
            </a:r>
            <a:r>
              <a:rPr lang="en-US" sz="2200" b="1" dirty="0">
                <a:latin typeface="+mj-lt"/>
              </a:rPr>
              <a:t>, associated with venous stasis</a:t>
            </a:r>
            <a:r>
              <a:rPr lang="en-US" sz="2200" b="1" dirty="0" smtClean="0">
                <a:latin typeface="+mj-lt"/>
              </a:rPr>
              <a:t>.</a:t>
            </a:r>
          </a:p>
          <a:p>
            <a:pPr marL="456658" indent="-456658" eaLnBrk="1" hangingPunct="1">
              <a:lnSpc>
                <a:spcPct val="105000"/>
              </a:lnSpc>
              <a:spcBef>
                <a:spcPct val="20000"/>
              </a:spcBef>
              <a:buFont typeface="Arial" panose="020B0604020202020204" pitchFamily="34" charset="0"/>
              <a:buChar char="•"/>
            </a:pPr>
            <a:r>
              <a:rPr lang="en-US" sz="2200" b="1" dirty="0"/>
              <a:t>Complicated by pulmonary embolism (PE), where thrombus breaks free and follows the venous return through the right side of the heart into the pulmonary arteries.</a:t>
            </a:r>
          </a:p>
          <a:p>
            <a:pPr marL="456658" indent="-456658" eaLnBrk="1" hangingPunct="1">
              <a:lnSpc>
                <a:spcPct val="105000"/>
              </a:lnSpc>
              <a:spcBef>
                <a:spcPct val="20000"/>
              </a:spcBef>
              <a:buFont typeface="Arial" panose="020B0604020202020204" pitchFamily="34" charset="0"/>
              <a:buChar char="•"/>
            </a:pPr>
            <a:r>
              <a:rPr lang="en-US" sz="2200" b="1" dirty="0"/>
              <a:t>Massive PE </a:t>
            </a:r>
            <a:r>
              <a:rPr lang="en-US" sz="2200" b="1" dirty="0" smtClean="0"/>
              <a:t>(typically from large proximal leg or pelvic veins) can cause hypoxemia</a:t>
            </a:r>
            <a:r>
              <a:rPr lang="en-US" sz="2200" b="1" dirty="0"/>
              <a:t>, shock and death. </a:t>
            </a:r>
            <a:r>
              <a:rPr lang="en-US" sz="2200" b="1" i="1" dirty="0"/>
              <a:t>Mortality rate </a:t>
            </a:r>
            <a:r>
              <a:rPr lang="en-US" sz="2200" b="1" i="1" dirty="0" smtClean="0"/>
              <a:t>from PE averages </a:t>
            </a:r>
            <a:r>
              <a:rPr lang="en-US" sz="2200" b="1" i="1" dirty="0"/>
              <a:t>about 5%.</a:t>
            </a:r>
          </a:p>
          <a:p>
            <a:pPr marL="456658" indent="-456658" eaLnBrk="1" hangingPunct="1">
              <a:lnSpc>
                <a:spcPct val="105000"/>
              </a:lnSpc>
              <a:spcBef>
                <a:spcPct val="20000"/>
              </a:spcBef>
              <a:buFont typeface="Arial" panose="020B0604020202020204" pitchFamily="34" charset="0"/>
              <a:buChar char="•"/>
            </a:pPr>
            <a:r>
              <a:rPr lang="en-US" sz="2200" b="1" dirty="0"/>
              <a:t>Rarely, paradoxical embolus enters arterial circulation via patent ductus arteriosus or atrial septal defect causing arterial occlusion (stroke, limb ischemia, </a:t>
            </a:r>
            <a:r>
              <a:rPr lang="en-US" sz="2200" b="1" dirty="0" err="1"/>
              <a:t>etc</a:t>
            </a:r>
            <a:r>
              <a:rPr lang="en-US" sz="2200" b="1" dirty="0"/>
              <a:t>).</a:t>
            </a:r>
          </a:p>
          <a:p>
            <a:pPr marL="456658" indent="-456658" eaLnBrk="1" hangingPunct="1">
              <a:lnSpc>
                <a:spcPct val="105000"/>
              </a:lnSpc>
              <a:spcBef>
                <a:spcPct val="20000"/>
              </a:spcBef>
              <a:buFont typeface="Arial" panose="020B0604020202020204" pitchFamily="34" charset="0"/>
              <a:buChar char="•"/>
            </a:pPr>
            <a:endParaRPr lang="en-US" b="1" dirty="0">
              <a:latin typeface="+mj-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5800" y="152406"/>
            <a:ext cx="7772400" cy="1143000"/>
          </a:xfrm>
        </p:spPr>
        <p:txBody>
          <a:bodyPr/>
          <a:lstStyle/>
          <a:p>
            <a:pPr eaLnBrk="1" hangingPunct="1"/>
            <a:r>
              <a:rPr lang="en-US" sz="4000" b="1" dirty="0"/>
              <a:t>Venous </a:t>
            </a:r>
            <a:r>
              <a:rPr lang="en-US" sz="4000" b="1" dirty="0" smtClean="0"/>
              <a:t>Thrombosis - 2</a:t>
            </a:r>
            <a:endParaRPr lang="en-US" dirty="0" smtClean="0"/>
          </a:p>
        </p:txBody>
      </p:sp>
      <p:sp>
        <p:nvSpPr>
          <p:cNvPr id="45059" name="Rectangle 3"/>
          <p:cNvSpPr>
            <a:spLocks noChangeArrowheads="1"/>
          </p:cNvSpPr>
          <p:nvPr/>
        </p:nvSpPr>
        <p:spPr bwMode="auto">
          <a:xfrm>
            <a:off x="228600" y="1371600"/>
            <a:ext cx="8686800" cy="38009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30" tIns="45666" rIns="91330" bIns="45666">
            <a:spAutoFit/>
          </a:bodyPr>
          <a:lstStyle/>
          <a:p>
            <a:pPr marL="456658" indent="-456658" eaLnBrk="1" hangingPunct="1">
              <a:lnSpc>
                <a:spcPct val="105000"/>
              </a:lnSpc>
              <a:spcBef>
                <a:spcPct val="20000"/>
              </a:spcBef>
              <a:buFont typeface="Arial" panose="020B0604020202020204" pitchFamily="34" charset="0"/>
              <a:buChar char="•"/>
            </a:pPr>
            <a:r>
              <a:rPr lang="en-US" b="1" dirty="0" smtClean="0"/>
              <a:t>Low </a:t>
            </a:r>
            <a:r>
              <a:rPr lang="en-US" b="1" dirty="0"/>
              <a:t>shear and stasis allows accumulation of activated clotting </a:t>
            </a:r>
            <a:r>
              <a:rPr lang="en-US" b="1" dirty="0" smtClean="0"/>
              <a:t>factors, so </a:t>
            </a:r>
            <a:r>
              <a:rPr lang="en-US" b="1" dirty="0"/>
              <a:t>clots are fibrin-rich.</a:t>
            </a:r>
          </a:p>
          <a:p>
            <a:pPr marL="913316" lvl="1" indent="-456658" eaLnBrk="1" hangingPunct="1">
              <a:lnSpc>
                <a:spcPct val="105000"/>
              </a:lnSpc>
              <a:spcBef>
                <a:spcPct val="20000"/>
              </a:spcBef>
              <a:buFont typeface="Wingdings" panose="05000000000000000000" pitchFamily="2" charset="2"/>
              <a:buChar char="Ø"/>
            </a:pPr>
            <a:r>
              <a:rPr lang="en-US" b="1" dirty="0"/>
              <a:t>Drugs that slow or block thrombin generation preferred </a:t>
            </a:r>
            <a:r>
              <a:rPr lang="en-US" b="1" dirty="0" smtClean="0"/>
              <a:t>over antiplatelet drugs for </a:t>
            </a:r>
            <a:r>
              <a:rPr lang="en-US" b="1" dirty="0"/>
              <a:t>prevention and treatment of venous thrombosis</a:t>
            </a:r>
          </a:p>
          <a:p>
            <a:pPr marL="913316" lvl="1" indent="-456658" eaLnBrk="1" hangingPunct="1">
              <a:lnSpc>
                <a:spcPct val="105000"/>
              </a:lnSpc>
              <a:spcBef>
                <a:spcPct val="20000"/>
              </a:spcBef>
              <a:buFont typeface="Wingdings" panose="05000000000000000000" pitchFamily="2" charset="2"/>
              <a:buChar char="Ø"/>
            </a:pPr>
            <a:r>
              <a:rPr lang="en-US" b="1" dirty="0"/>
              <a:t>Inherited </a:t>
            </a:r>
            <a:r>
              <a:rPr lang="en-US" b="1" dirty="0" smtClean="0"/>
              <a:t>or acquired conditions </a:t>
            </a:r>
            <a:r>
              <a:rPr lang="en-US" b="1" dirty="0"/>
              <a:t>that promote thrombin formation increase risk of venous thrombosis</a:t>
            </a:r>
          </a:p>
          <a:p>
            <a:pPr marL="456658" indent="-456658" eaLnBrk="1" hangingPunct="1">
              <a:lnSpc>
                <a:spcPct val="105000"/>
              </a:lnSpc>
              <a:spcBef>
                <a:spcPct val="20000"/>
              </a:spcBef>
              <a:buFont typeface="Arial" panose="020B0604020202020204" pitchFamily="34" charset="0"/>
              <a:buChar char="•"/>
            </a:pPr>
            <a:endParaRPr lang="en-US" dirty="0">
              <a:latin typeface="+mj-lt"/>
            </a:endParaRPr>
          </a:p>
        </p:txBody>
      </p:sp>
    </p:spTree>
    <p:extLst>
      <p:ext uri="{BB962C8B-B14F-4D97-AF65-F5344CB8AC3E}">
        <p14:creationId xmlns:p14="http://schemas.microsoft.com/office/powerpoint/2010/main" val="36924013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57200" y="1524000"/>
            <a:ext cx="8067675" cy="3649056"/>
          </a:xfrm>
          <a:prstGeom prst="rect">
            <a:avLst/>
          </a:prstGeom>
        </p:spPr>
      </p:pic>
      <p:sp>
        <p:nvSpPr>
          <p:cNvPr id="3" name="TextBox 2"/>
          <p:cNvSpPr txBox="1"/>
          <p:nvPr/>
        </p:nvSpPr>
        <p:spPr>
          <a:xfrm>
            <a:off x="1676400" y="990600"/>
            <a:ext cx="1075936" cy="461665"/>
          </a:xfrm>
          <a:prstGeom prst="rect">
            <a:avLst/>
          </a:prstGeom>
          <a:noFill/>
        </p:spPr>
        <p:txBody>
          <a:bodyPr wrap="none" rtlCol="0">
            <a:spAutoFit/>
          </a:bodyPr>
          <a:lstStyle/>
          <a:p>
            <a:r>
              <a:rPr lang="en-US" dirty="0" smtClean="0"/>
              <a:t>Health</a:t>
            </a:r>
            <a:endParaRPr lang="en-US" dirty="0"/>
          </a:p>
        </p:txBody>
      </p:sp>
      <p:sp>
        <p:nvSpPr>
          <p:cNvPr id="4" name="TextBox 3"/>
          <p:cNvSpPr txBox="1"/>
          <p:nvPr/>
        </p:nvSpPr>
        <p:spPr>
          <a:xfrm>
            <a:off x="5257800" y="990600"/>
            <a:ext cx="1298753" cy="461665"/>
          </a:xfrm>
          <a:prstGeom prst="rect">
            <a:avLst/>
          </a:prstGeom>
          <a:noFill/>
        </p:spPr>
        <p:txBody>
          <a:bodyPr wrap="none" rtlCol="0">
            <a:spAutoFit/>
          </a:bodyPr>
          <a:lstStyle/>
          <a:p>
            <a:r>
              <a:rPr lang="en-US" dirty="0" smtClean="0"/>
              <a:t>Disease</a:t>
            </a:r>
            <a:endParaRPr lang="en-US" dirty="0"/>
          </a:p>
        </p:txBody>
      </p:sp>
      <p:sp>
        <p:nvSpPr>
          <p:cNvPr id="5" name="TextBox 4"/>
          <p:cNvSpPr txBox="1"/>
          <p:nvPr/>
        </p:nvSpPr>
        <p:spPr>
          <a:xfrm>
            <a:off x="381000" y="5244791"/>
            <a:ext cx="1600200"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Normal flow</a:t>
            </a:r>
            <a:endParaRPr lang="en-US" sz="2000" dirty="0"/>
          </a:p>
        </p:txBody>
      </p:sp>
      <p:sp>
        <p:nvSpPr>
          <p:cNvPr id="6" name="TextBox 5"/>
          <p:cNvSpPr txBox="1"/>
          <p:nvPr/>
        </p:nvSpPr>
        <p:spPr>
          <a:xfrm>
            <a:off x="2133600" y="5244791"/>
            <a:ext cx="2057400" cy="132343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Healthy endothelium</a:t>
            </a:r>
          </a:p>
          <a:p>
            <a:pPr marL="342900" indent="-342900">
              <a:buFont typeface="Arial" panose="020B0604020202020204" pitchFamily="34" charset="0"/>
              <a:buChar char="•"/>
            </a:pPr>
            <a:r>
              <a:rPr lang="en-US" sz="2000" dirty="0" smtClean="0"/>
              <a:t>Hemostasis in balance</a:t>
            </a:r>
            <a:endParaRPr lang="en-US" sz="2000" dirty="0"/>
          </a:p>
        </p:txBody>
      </p:sp>
      <p:sp>
        <p:nvSpPr>
          <p:cNvPr id="7" name="TextBox 6"/>
          <p:cNvSpPr txBox="1"/>
          <p:nvPr/>
        </p:nvSpPr>
        <p:spPr>
          <a:xfrm>
            <a:off x="4642888" y="5244791"/>
            <a:ext cx="1229824" cy="400110"/>
          </a:xfrm>
          <a:prstGeom prst="rect">
            <a:avLst/>
          </a:prstGeom>
          <a:noFill/>
        </p:spPr>
        <p:txBody>
          <a:bodyPr wrap="none" rtlCol="0">
            <a:spAutoFit/>
          </a:bodyPr>
          <a:lstStyle/>
          <a:p>
            <a:pPr marL="342900" indent="-342900">
              <a:buFont typeface="Arial" panose="020B0604020202020204" pitchFamily="34" charset="0"/>
              <a:buChar char="•"/>
            </a:pPr>
            <a:r>
              <a:rPr lang="en-US" sz="2000" dirty="0" smtClean="0"/>
              <a:t>Stasis</a:t>
            </a:r>
            <a:endParaRPr lang="en-US" sz="2000" dirty="0"/>
          </a:p>
        </p:txBody>
      </p:sp>
      <p:sp>
        <p:nvSpPr>
          <p:cNvPr id="8" name="TextBox 7"/>
          <p:cNvSpPr txBox="1"/>
          <p:nvPr/>
        </p:nvSpPr>
        <p:spPr>
          <a:xfrm>
            <a:off x="6096000" y="5246780"/>
            <a:ext cx="2629246" cy="707886"/>
          </a:xfrm>
          <a:prstGeom prst="rect">
            <a:avLst/>
          </a:prstGeom>
          <a:noFill/>
        </p:spPr>
        <p:txBody>
          <a:bodyPr wrap="none" rtlCol="0">
            <a:spAutoFit/>
          </a:bodyPr>
          <a:lstStyle/>
          <a:p>
            <a:pPr marL="342900" indent="-342900">
              <a:buFont typeface="Arial" panose="020B0604020202020204" pitchFamily="34" charset="0"/>
              <a:buChar char="•"/>
            </a:pPr>
            <a:r>
              <a:rPr lang="en-US" sz="2000" dirty="0" smtClean="0"/>
              <a:t>Endothelial injury</a:t>
            </a:r>
          </a:p>
          <a:p>
            <a:pPr marL="342900" indent="-342900">
              <a:buFont typeface="Arial" panose="020B0604020202020204" pitchFamily="34" charset="0"/>
              <a:buChar char="•"/>
            </a:pPr>
            <a:r>
              <a:rPr lang="en-US" sz="2000" dirty="0" smtClean="0"/>
              <a:t>Hypercoagulability</a:t>
            </a:r>
            <a:endParaRPr lang="en-US" sz="2000" dirty="0"/>
          </a:p>
        </p:txBody>
      </p:sp>
      <p:sp>
        <p:nvSpPr>
          <p:cNvPr id="9" name="TextBox 8"/>
          <p:cNvSpPr txBox="1"/>
          <p:nvPr/>
        </p:nvSpPr>
        <p:spPr>
          <a:xfrm>
            <a:off x="5837506" y="6477000"/>
            <a:ext cx="2979149" cy="276999"/>
          </a:xfrm>
          <a:prstGeom prst="rect">
            <a:avLst/>
          </a:prstGeom>
          <a:noFill/>
        </p:spPr>
        <p:txBody>
          <a:bodyPr wrap="none" rtlCol="0">
            <a:spAutoFit/>
          </a:bodyPr>
          <a:lstStyle/>
          <a:p>
            <a:r>
              <a:rPr lang="en-US" sz="1200" b="1" i="1" dirty="0" err="1" smtClean="0"/>
              <a:t>Wolberg</a:t>
            </a:r>
            <a:r>
              <a:rPr lang="en-US" sz="1200" b="1" i="1" dirty="0" smtClean="0"/>
              <a:t> et al, Nature Collections 2019</a:t>
            </a:r>
            <a:endParaRPr lang="en-US" sz="1200" b="1" i="1" dirty="0"/>
          </a:p>
        </p:txBody>
      </p:sp>
    </p:spTree>
    <p:extLst>
      <p:ext uri="{BB962C8B-B14F-4D97-AF65-F5344CB8AC3E}">
        <p14:creationId xmlns:p14="http://schemas.microsoft.com/office/powerpoint/2010/main" val="288584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noFill/>
        </p:spPr>
        <p:txBody>
          <a:bodyPr/>
          <a:lstStyle/>
          <a:p>
            <a:pPr eaLnBrk="1" hangingPunct="1"/>
            <a:r>
              <a:rPr lang="en-US" smtClean="0"/>
              <a:t>Deep Venous Thrombosis</a:t>
            </a:r>
            <a:br>
              <a:rPr lang="en-US" smtClean="0"/>
            </a:br>
            <a:r>
              <a:rPr lang="en-US" sz="2800"/>
              <a:t>(image from NLM)</a:t>
            </a:r>
            <a:endParaRPr lang="en-US" smtClean="0"/>
          </a:p>
        </p:txBody>
      </p:sp>
      <p:pic>
        <p:nvPicPr>
          <p:cNvPr id="46083" name="Picture 4" descr="DV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024073"/>
            <a:ext cx="5410200" cy="3995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85800" y="304800"/>
            <a:ext cx="7772400" cy="1143000"/>
          </a:xfrm>
          <a:noFill/>
        </p:spPr>
        <p:txBody>
          <a:bodyPr/>
          <a:lstStyle/>
          <a:p>
            <a:pPr eaLnBrk="1" hangingPunct="1"/>
            <a:r>
              <a:rPr lang="en-US" dirty="0" smtClean="0"/>
              <a:t>DVT causing leg ischemia</a:t>
            </a:r>
            <a:br>
              <a:rPr lang="en-US" dirty="0" smtClean="0"/>
            </a:br>
            <a:r>
              <a:rPr lang="en-US" sz="2400" i="1" dirty="0" smtClean="0"/>
              <a:t>(</a:t>
            </a:r>
            <a:r>
              <a:rPr lang="en-US" sz="2400" i="1" dirty="0" err="1" smtClean="0"/>
              <a:t>Phlegmasia</a:t>
            </a:r>
            <a:r>
              <a:rPr lang="en-US" sz="2400" i="1" dirty="0" smtClean="0"/>
              <a:t> </a:t>
            </a:r>
            <a:r>
              <a:rPr lang="en-US" sz="2400" i="1" dirty="0" err="1" smtClean="0"/>
              <a:t>cerulea</a:t>
            </a:r>
            <a:r>
              <a:rPr lang="en-US" sz="2400" i="1" dirty="0" smtClean="0"/>
              <a:t> </a:t>
            </a:r>
            <a:r>
              <a:rPr lang="en-US" sz="2400" i="1" dirty="0" err="1" smtClean="0"/>
              <a:t>dolens</a:t>
            </a:r>
            <a:r>
              <a:rPr lang="en-US" sz="2400" i="1" dirty="0" smtClean="0"/>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8034" y="1524000"/>
            <a:ext cx="3187931" cy="4526280"/>
          </a:xfrm>
          <a:prstGeom prst="rect">
            <a:avLst/>
          </a:prstGeom>
        </p:spPr>
      </p:pic>
    </p:spTree>
    <p:extLst>
      <p:ext uri="{BB962C8B-B14F-4D97-AF65-F5344CB8AC3E}">
        <p14:creationId xmlns:p14="http://schemas.microsoft.com/office/powerpoint/2010/main" val="671486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Title 1"/>
          <p:cNvSpPr>
            <a:spLocks noGrp="1"/>
          </p:cNvSpPr>
          <p:nvPr>
            <p:ph type="title"/>
          </p:nvPr>
        </p:nvSpPr>
        <p:spPr>
          <a:xfrm>
            <a:off x="152400" y="228607"/>
            <a:ext cx="8839200" cy="1143000"/>
          </a:xfrm>
        </p:spPr>
        <p:txBody>
          <a:bodyPr/>
          <a:lstStyle/>
          <a:p>
            <a:r>
              <a:rPr lang="en-US" sz="3600" b="1" dirty="0">
                <a:solidFill>
                  <a:schemeClr val="tx1"/>
                </a:solidFill>
              </a:rPr>
              <a:t>Pulmonary Embolism</a:t>
            </a:r>
          </a:p>
        </p:txBody>
      </p:sp>
      <p:pic>
        <p:nvPicPr>
          <p:cNvPr id="97283" name="Picture 4" descr="thrombus-form.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3" y="1524006"/>
            <a:ext cx="6289675" cy="4759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228607"/>
            <a:ext cx="7772400" cy="1143000"/>
          </a:xfrm>
        </p:spPr>
        <p:txBody>
          <a:bodyPr/>
          <a:lstStyle/>
          <a:p>
            <a:pPr eaLnBrk="1" hangingPunct="1"/>
            <a:r>
              <a:rPr lang="en-US" smtClean="0"/>
              <a:t>Pulmonary Embolism</a:t>
            </a:r>
          </a:p>
        </p:txBody>
      </p:sp>
      <p:pic>
        <p:nvPicPr>
          <p:cNvPr id="48131" name="Picture 4" descr="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76400"/>
            <a:ext cx="6948488" cy="4981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381001" y="533400"/>
            <a:ext cx="8218550" cy="5467530"/>
            <a:chOff x="310500" y="1600199"/>
            <a:chExt cx="8218550" cy="5467530"/>
          </a:xfrm>
        </p:grpSpPr>
        <p:sp>
          <p:nvSpPr>
            <p:cNvPr id="3" name="Isosceles Triangle 2"/>
            <p:cNvSpPr/>
            <p:nvPr/>
          </p:nvSpPr>
          <p:spPr bwMode="auto">
            <a:xfrm>
              <a:off x="2057400" y="1973766"/>
              <a:ext cx="4495800" cy="3810000"/>
            </a:xfrm>
            <a:prstGeom prst="triangle">
              <a:avLst/>
            </a:pr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solidFill>
                  <a:srgbClr val="000000"/>
                </a:solidFill>
                <a:latin typeface="Arial" pitchFamily="-112" charset="0"/>
                <a:ea typeface="ＭＳ Ｐゴシック" pitchFamily="-112" charset="-128"/>
              </a:endParaRPr>
            </a:p>
          </p:txBody>
        </p:sp>
        <p:sp>
          <p:nvSpPr>
            <p:cNvPr id="4" name="TextBox 3"/>
            <p:cNvSpPr txBox="1"/>
            <p:nvPr/>
          </p:nvSpPr>
          <p:spPr>
            <a:xfrm>
              <a:off x="3039248" y="1600199"/>
              <a:ext cx="2532103" cy="461665"/>
            </a:xfrm>
            <a:prstGeom prst="rect">
              <a:avLst/>
            </a:prstGeom>
            <a:noFill/>
          </p:spPr>
          <p:txBody>
            <a:bodyPr wrap="none" rtlCol="0">
              <a:spAutoFit/>
            </a:bodyPr>
            <a:lstStyle/>
            <a:p>
              <a:r>
                <a:rPr lang="en-US" dirty="0">
                  <a:solidFill>
                    <a:srgbClr val="000000"/>
                  </a:solidFill>
                </a:rPr>
                <a:t>Vessel wall injury</a:t>
              </a:r>
            </a:p>
          </p:txBody>
        </p:sp>
        <p:sp>
          <p:nvSpPr>
            <p:cNvPr id="5" name="TextBox 4"/>
            <p:cNvSpPr txBox="1"/>
            <p:nvPr/>
          </p:nvSpPr>
          <p:spPr>
            <a:xfrm>
              <a:off x="6324600" y="5867399"/>
              <a:ext cx="2204450" cy="461665"/>
            </a:xfrm>
            <a:prstGeom prst="rect">
              <a:avLst/>
            </a:prstGeom>
            <a:noFill/>
          </p:spPr>
          <p:txBody>
            <a:bodyPr wrap="none" rtlCol="0">
              <a:spAutoFit/>
            </a:bodyPr>
            <a:lstStyle/>
            <a:p>
              <a:r>
                <a:rPr lang="en-US" dirty="0">
                  <a:solidFill>
                    <a:srgbClr val="000000"/>
                  </a:solidFill>
                </a:rPr>
                <a:t>Stasis of blood</a:t>
              </a:r>
            </a:p>
          </p:txBody>
        </p:sp>
        <p:sp>
          <p:nvSpPr>
            <p:cNvPr id="6" name="TextBox 5"/>
            <p:cNvSpPr txBox="1"/>
            <p:nvPr/>
          </p:nvSpPr>
          <p:spPr>
            <a:xfrm>
              <a:off x="310500" y="5867400"/>
              <a:ext cx="3885999" cy="1200329"/>
            </a:xfrm>
            <a:prstGeom prst="rect">
              <a:avLst/>
            </a:prstGeom>
            <a:noFill/>
          </p:spPr>
          <p:txBody>
            <a:bodyPr wrap="none" rtlCol="0">
              <a:spAutoFit/>
            </a:bodyPr>
            <a:lstStyle/>
            <a:p>
              <a:pPr algn="ctr"/>
              <a:r>
                <a:rPr lang="en-US" dirty="0">
                  <a:solidFill>
                    <a:srgbClr val="000000"/>
                  </a:solidFill>
                </a:rPr>
                <a:t>Hypercoagulability of </a:t>
              </a:r>
              <a:r>
                <a:rPr lang="en-US" dirty="0" smtClean="0">
                  <a:solidFill>
                    <a:srgbClr val="000000"/>
                  </a:solidFill>
                </a:rPr>
                <a:t>blood</a:t>
              </a:r>
            </a:p>
            <a:p>
              <a:pPr algn="ctr"/>
              <a:r>
                <a:rPr lang="en-US" dirty="0" smtClean="0">
                  <a:solidFill>
                    <a:srgbClr val="000000"/>
                  </a:solidFill>
                </a:rPr>
                <a:t>AKA “Thrombophilia”</a:t>
              </a:r>
            </a:p>
            <a:p>
              <a:pPr algn="ctr"/>
              <a:r>
                <a:rPr lang="en-US" dirty="0" smtClean="0">
                  <a:solidFill>
                    <a:srgbClr val="000000"/>
                  </a:solidFill>
                </a:rPr>
                <a:t>(acquired or inherited)</a:t>
              </a:r>
            </a:p>
          </p:txBody>
        </p:sp>
        <p:pic>
          <p:nvPicPr>
            <p:cNvPr id="1269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6451" y="3352800"/>
              <a:ext cx="1617697" cy="24309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656527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77863" y="152406"/>
            <a:ext cx="7772400" cy="1143000"/>
          </a:xfrm>
        </p:spPr>
        <p:txBody>
          <a:bodyPr/>
          <a:lstStyle/>
          <a:p>
            <a:r>
              <a:rPr lang="en-US" sz="4000" b="1" dirty="0">
                <a:solidFill>
                  <a:schemeClr val="tx1"/>
                </a:solidFill>
              </a:rPr>
              <a:t>Some Causes of Venous Stasis</a:t>
            </a:r>
          </a:p>
        </p:txBody>
      </p:sp>
      <p:sp>
        <p:nvSpPr>
          <p:cNvPr id="64515" name="Text Box 3"/>
          <p:cNvSpPr txBox="1">
            <a:spLocks noChangeArrowheads="1"/>
          </p:cNvSpPr>
          <p:nvPr/>
        </p:nvSpPr>
        <p:spPr bwMode="auto">
          <a:xfrm>
            <a:off x="609601" y="1239841"/>
            <a:ext cx="8153400" cy="48319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30" tIns="45666" rIns="91330" bIns="45666">
            <a:spAutoFit/>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pPr marL="342492" indent="-342492">
              <a:spcBef>
                <a:spcPct val="50000"/>
              </a:spcBef>
              <a:buFont typeface="Arial" pitchFamily="34" charset="0"/>
              <a:buChar char="•"/>
            </a:pPr>
            <a:r>
              <a:rPr lang="en-US" sz="2800" b="1" dirty="0" smtClean="0">
                <a:latin typeface="+mj-lt"/>
                <a:cs typeface="Times" pitchFamily="27" charset="0"/>
              </a:rPr>
              <a:t>Surgery or major trauma</a:t>
            </a:r>
            <a:endParaRPr lang="en-US" sz="2800" b="1" dirty="0">
              <a:latin typeface="+mj-lt"/>
              <a:cs typeface="Times" pitchFamily="27" charset="0"/>
            </a:endParaRPr>
          </a:p>
          <a:p>
            <a:pPr marL="342492" indent="-342492">
              <a:spcBef>
                <a:spcPct val="50000"/>
              </a:spcBef>
              <a:buFont typeface="Arial" pitchFamily="34" charset="0"/>
              <a:buChar char="•"/>
            </a:pPr>
            <a:r>
              <a:rPr lang="en-US" sz="2800" b="1" dirty="0" smtClean="0">
                <a:latin typeface="+mj-lt"/>
                <a:cs typeface="Times" pitchFamily="27" charset="0"/>
              </a:rPr>
              <a:t>Cancer </a:t>
            </a:r>
            <a:r>
              <a:rPr lang="en-US" sz="2800" b="1" dirty="0">
                <a:latin typeface="+mj-lt"/>
                <a:cs typeface="Times" pitchFamily="27" charset="0"/>
              </a:rPr>
              <a:t>(vessel obstruction by tumor)</a:t>
            </a:r>
          </a:p>
          <a:p>
            <a:pPr marL="342492" indent="-342492">
              <a:spcBef>
                <a:spcPct val="50000"/>
              </a:spcBef>
              <a:buFont typeface="Arial" pitchFamily="34" charset="0"/>
              <a:buChar char="•"/>
            </a:pPr>
            <a:r>
              <a:rPr lang="en-US" sz="2800" b="1" dirty="0" smtClean="0">
                <a:latin typeface="+mj-lt"/>
                <a:cs typeface="Times" pitchFamily="27" charset="0"/>
              </a:rPr>
              <a:t>Immobilization (prolonged bedrest, paralysis, leg cast, long airplane trips, </a:t>
            </a:r>
            <a:r>
              <a:rPr lang="en-US" sz="2800" b="1" dirty="0" err="1" smtClean="0">
                <a:latin typeface="+mj-lt"/>
                <a:cs typeface="Times" pitchFamily="27" charset="0"/>
              </a:rPr>
              <a:t>etc</a:t>
            </a:r>
            <a:r>
              <a:rPr lang="en-US" sz="2800" b="1" dirty="0" smtClean="0">
                <a:latin typeface="+mj-lt"/>
                <a:cs typeface="Times" pitchFamily="27" charset="0"/>
              </a:rPr>
              <a:t>)</a:t>
            </a:r>
            <a:endParaRPr lang="en-US" sz="2800" b="1" dirty="0">
              <a:latin typeface="+mj-lt"/>
              <a:cs typeface="Times" pitchFamily="27" charset="0"/>
            </a:endParaRPr>
          </a:p>
          <a:p>
            <a:pPr marL="342492" indent="-342492">
              <a:spcBef>
                <a:spcPct val="50000"/>
              </a:spcBef>
              <a:buFont typeface="Arial" pitchFamily="34" charset="0"/>
              <a:buChar char="•"/>
            </a:pPr>
            <a:r>
              <a:rPr lang="en-US" sz="2800" b="1" dirty="0" smtClean="0">
                <a:latin typeface="+mj-lt"/>
                <a:cs typeface="Times" pitchFamily="27" charset="0"/>
              </a:rPr>
              <a:t>Obesity</a:t>
            </a:r>
          </a:p>
          <a:p>
            <a:pPr marL="342492" indent="-342492">
              <a:spcBef>
                <a:spcPct val="50000"/>
              </a:spcBef>
              <a:buFont typeface="Arial" pitchFamily="34" charset="0"/>
              <a:buChar char="•"/>
            </a:pPr>
            <a:r>
              <a:rPr lang="en-US" sz="2800" b="1" dirty="0" smtClean="0">
                <a:latin typeface="+mj-lt"/>
                <a:cs typeface="Times" pitchFamily="27" charset="0"/>
              </a:rPr>
              <a:t>Pregnancy </a:t>
            </a:r>
            <a:endParaRPr lang="en-US" sz="2800" b="1" dirty="0">
              <a:latin typeface="+mj-lt"/>
              <a:cs typeface="Times" pitchFamily="27" charset="0"/>
            </a:endParaRPr>
          </a:p>
          <a:p>
            <a:pPr marL="342492" indent="-342492">
              <a:spcBef>
                <a:spcPct val="50000"/>
              </a:spcBef>
              <a:buFont typeface="Arial" pitchFamily="34" charset="0"/>
              <a:buChar char="•"/>
            </a:pPr>
            <a:r>
              <a:rPr lang="en-US" sz="2800" b="1" dirty="0" smtClean="0">
                <a:latin typeface="+mj-lt"/>
                <a:cs typeface="Times" pitchFamily="27" charset="0"/>
              </a:rPr>
              <a:t>Congestive heart failure</a:t>
            </a:r>
          </a:p>
          <a:p>
            <a:pPr marL="342492" indent="-342492">
              <a:spcBef>
                <a:spcPct val="50000"/>
              </a:spcBef>
              <a:buFont typeface="Arial" pitchFamily="34" charset="0"/>
              <a:buChar char="•"/>
            </a:pPr>
            <a:r>
              <a:rPr lang="en-US" sz="2800" b="1" dirty="0" smtClean="0">
                <a:latin typeface="+mj-lt"/>
                <a:cs typeface="Times" pitchFamily="27" charset="0"/>
              </a:rPr>
              <a:t>Venous insufficiency or obstruction</a:t>
            </a:r>
            <a:endParaRPr lang="en-US" sz="2800" b="1" dirty="0">
              <a:latin typeface="+mj-lt"/>
              <a:cs typeface="Times" pitchFamily="27" charset="0"/>
            </a:endParaRPr>
          </a:p>
        </p:txBody>
      </p:sp>
    </p:spTree>
    <p:extLst>
      <p:ext uri="{BB962C8B-B14F-4D97-AF65-F5344CB8AC3E}">
        <p14:creationId xmlns:p14="http://schemas.microsoft.com/office/powerpoint/2010/main" val="23280247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228600" y="152406"/>
            <a:ext cx="8534400" cy="1143000"/>
          </a:xfrm>
        </p:spPr>
        <p:txBody>
          <a:bodyPr/>
          <a:lstStyle/>
          <a:p>
            <a:r>
              <a:rPr lang="en-US" sz="4000" b="1" dirty="0" smtClean="0">
                <a:solidFill>
                  <a:schemeClr val="tx1"/>
                </a:solidFill>
              </a:rPr>
              <a:t>Acquired Hypercoagulability - 1</a:t>
            </a:r>
            <a:endParaRPr lang="en-US" sz="4000" b="1" dirty="0">
              <a:solidFill>
                <a:schemeClr val="tx1"/>
              </a:solidFill>
            </a:endParaRPr>
          </a:p>
        </p:txBody>
      </p:sp>
      <p:sp>
        <p:nvSpPr>
          <p:cNvPr id="64515" name="Text Box 3"/>
          <p:cNvSpPr txBox="1">
            <a:spLocks noChangeArrowheads="1"/>
          </p:cNvSpPr>
          <p:nvPr/>
        </p:nvSpPr>
        <p:spPr bwMode="auto">
          <a:xfrm>
            <a:off x="914400" y="1292823"/>
            <a:ext cx="7754937" cy="54013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30" tIns="45666" rIns="91330" bIns="45666">
            <a:spAutoFit/>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pPr marL="342492" indent="-342492">
              <a:spcBef>
                <a:spcPct val="50000"/>
              </a:spcBef>
              <a:buFont typeface="Arial" pitchFamily="34" charset="0"/>
              <a:buChar char="•"/>
            </a:pPr>
            <a:r>
              <a:rPr lang="en-US" sz="3000" b="1" dirty="0">
                <a:latin typeface="+mj-lt"/>
                <a:cs typeface="Times" pitchFamily="27" charset="0"/>
              </a:rPr>
              <a:t>Age</a:t>
            </a:r>
          </a:p>
          <a:p>
            <a:pPr marL="342492" indent="-342492">
              <a:spcBef>
                <a:spcPct val="50000"/>
              </a:spcBef>
              <a:buFont typeface="Arial" pitchFamily="34" charset="0"/>
              <a:buChar char="•"/>
            </a:pPr>
            <a:r>
              <a:rPr lang="en-US" sz="3000" b="1" dirty="0" smtClean="0">
                <a:latin typeface="+mj-lt"/>
                <a:cs typeface="Times" pitchFamily="27" charset="0"/>
              </a:rPr>
              <a:t>Surgery or trauma</a:t>
            </a:r>
            <a:endParaRPr lang="en-US" sz="3000" b="1" dirty="0">
              <a:latin typeface="+mj-lt"/>
              <a:cs typeface="Times" pitchFamily="27" charset="0"/>
            </a:endParaRPr>
          </a:p>
          <a:p>
            <a:pPr marL="342492" indent="-342492">
              <a:spcBef>
                <a:spcPct val="50000"/>
              </a:spcBef>
              <a:buFont typeface="Arial" pitchFamily="34" charset="0"/>
              <a:buChar char="•"/>
            </a:pPr>
            <a:r>
              <a:rPr lang="en-US" sz="3000" b="1" dirty="0" smtClean="0">
                <a:latin typeface="+mj-lt"/>
                <a:cs typeface="Times" pitchFamily="27" charset="0"/>
              </a:rPr>
              <a:t>Cancer </a:t>
            </a:r>
            <a:r>
              <a:rPr lang="en-US" sz="3000" b="1" dirty="0">
                <a:latin typeface="+mj-lt"/>
                <a:cs typeface="Times" pitchFamily="27" charset="0"/>
              </a:rPr>
              <a:t>(and </a:t>
            </a:r>
            <a:r>
              <a:rPr lang="en-US" sz="3000" b="1" dirty="0" smtClean="0">
                <a:latin typeface="+mj-lt"/>
                <a:cs typeface="Times" pitchFamily="27" charset="0"/>
              </a:rPr>
              <a:t>cancer chemotherapy</a:t>
            </a:r>
            <a:r>
              <a:rPr lang="en-US" sz="3000" b="1" dirty="0">
                <a:latin typeface="+mj-lt"/>
                <a:cs typeface="Times" pitchFamily="27" charset="0"/>
              </a:rPr>
              <a:t>)</a:t>
            </a:r>
          </a:p>
          <a:p>
            <a:pPr marL="342492" indent="-342492">
              <a:spcBef>
                <a:spcPct val="50000"/>
              </a:spcBef>
              <a:buFont typeface="Arial" pitchFamily="34" charset="0"/>
              <a:buChar char="•"/>
            </a:pPr>
            <a:r>
              <a:rPr lang="en-US" sz="3000" b="1" dirty="0">
                <a:latin typeface="+mj-lt"/>
                <a:cs typeface="Times" pitchFamily="27" charset="0"/>
              </a:rPr>
              <a:t>Myeloproliferative disorders </a:t>
            </a:r>
            <a:r>
              <a:rPr lang="en-US" sz="3000" b="1" dirty="0" smtClean="0">
                <a:latin typeface="+mj-lt"/>
                <a:cs typeface="Times" pitchFamily="27" charset="0"/>
              </a:rPr>
              <a:t>(e.g., polycythemia </a:t>
            </a:r>
            <a:r>
              <a:rPr lang="en-US" sz="3000" b="1" dirty="0" err="1">
                <a:latin typeface="+mj-lt"/>
                <a:cs typeface="Times" pitchFamily="27" charset="0"/>
              </a:rPr>
              <a:t>vera</a:t>
            </a:r>
            <a:r>
              <a:rPr lang="en-US" sz="3000" b="1" dirty="0">
                <a:latin typeface="+mj-lt"/>
                <a:cs typeface="Times" pitchFamily="27" charset="0"/>
              </a:rPr>
              <a:t>)</a:t>
            </a:r>
          </a:p>
          <a:p>
            <a:pPr marL="342492" indent="-342492">
              <a:spcBef>
                <a:spcPct val="50000"/>
              </a:spcBef>
              <a:buFont typeface="Arial" pitchFamily="34" charset="0"/>
              <a:buChar char="•"/>
            </a:pPr>
            <a:r>
              <a:rPr lang="en-US" sz="3000" b="1" dirty="0">
                <a:latin typeface="+mj-lt"/>
                <a:cs typeface="Times" pitchFamily="27" charset="0"/>
              </a:rPr>
              <a:t>Pregnancy </a:t>
            </a:r>
            <a:r>
              <a:rPr lang="en-US" sz="3000" b="1" dirty="0" smtClean="0">
                <a:latin typeface="+mj-lt"/>
                <a:cs typeface="Times" pitchFamily="27" charset="0"/>
              </a:rPr>
              <a:t>and post-partum period</a:t>
            </a:r>
            <a:endParaRPr lang="en-US" sz="3000" b="1" dirty="0">
              <a:latin typeface="+mj-lt"/>
              <a:cs typeface="Times" pitchFamily="27" charset="0"/>
            </a:endParaRPr>
          </a:p>
          <a:p>
            <a:pPr marL="342492" indent="-342492">
              <a:spcBef>
                <a:spcPct val="50000"/>
              </a:spcBef>
              <a:buFont typeface="Arial" pitchFamily="34" charset="0"/>
              <a:buChar char="•"/>
            </a:pPr>
            <a:r>
              <a:rPr lang="en-US" sz="3000" b="1" dirty="0">
                <a:latin typeface="+mj-lt"/>
                <a:cs typeface="Times" pitchFamily="27" charset="0"/>
              </a:rPr>
              <a:t>Estrogens </a:t>
            </a:r>
            <a:r>
              <a:rPr lang="en-US" sz="3000" b="1" dirty="0" smtClean="0">
                <a:latin typeface="+mj-lt"/>
                <a:cs typeface="Times" pitchFamily="27" charset="0"/>
              </a:rPr>
              <a:t>(oral contraceptives, postmenopausal hormone replacement)</a:t>
            </a:r>
            <a:endParaRPr lang="en-US" sz="3000" b="1" dirty="0">
              <a:latin typeface="+mj-lt"/>
              <a:cs typeface="Times" pitchFamily="27"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228600" y="152406"/>
            <a:ext cx="8534400" cy="1143000"/>
          </a:xfrm>
        </p:spPr>
        <p:txBody>
          <a:bodyPr/>
          <a:lstStyle/>
          <a:p>
            <a:r>
              <a:rPr lang="en-US" sz="4000" b="1" dirty="0" smtClean="0">
                <a:solidFill>
                  <a:schemeClr val="tx1"/>
                </a:solidFill>
              </a:rPr>
              <a:t>Acquired Hypercoagulability - 2</a:t>
            </a:r>
            <a:endParaRPr lang="en-US" sz="4000" b="1" dirty="0">
              <a:solidFill>
                <a:schemeClr val="tx1"/>
              </a:solidFill>
            </a:endParaRPr>
          </a:p>
        </p:txBody>
      </p:sp>
      <p:sp>
        <p:nvSpPr>
          <p:cNvPr id="64515" name="Text Box 3"/>
          <p:cNvSpPr txBox="1">
            <a:spLocks noChangeArrowheads="1"/>
          </p:cNvSpPr>
          <p:nvPr/>
        </p:nvSpPr>
        <p:spPr bwMode="auto">
          <a:xfrm>
            <a:off x="914400" y="1292823"/>
            <a:ext cx="7754937" cy="13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30" tIns="45666" rIns="91330" bIns="45666">
            <a:spAutoFit/>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pPr marL="342492" indent="-342492">
              <a:spcBef>
                <a:spcPct val="50000"/>
              </a:spcBef>
              <a:buFont typeface="Arial" pitchFamily="34" charset="0"/>
              <a:buChar char="•"/>
            </a:pPr>
            <a:r>
              <a:rPr lang="en-US" sz="3200" b="1" dirty="0" smtClean="0">
                <a:latin typeface="+mj-lt"/>
                <a:cs typeface="Times" pitchFamily="27" charset="0"/>
              </a:rPr>
              <a:t>Antiphospholipid syndrome</a:t>
            </a:r>
            <a:endParaRPr lang="en-US" sz="3200" b="1" dirty="0">
              <a:latin typeface="+mj-lt"/>
              <a:cs typeface="Times" pitchFamily="27" charset="0"/>
            </a:endParaRPr>
          </a:p>
          <a:p>
            <a:pPr marL="342492" indent="-342492">
              <a:spcBef>
                <a:spcPct val="50000"/>
              </a:spcBef>
              <a:buFont typeface="Arial" pitchFamily="34" charset="0"/>
              <a:buChar char="•"/>
            </a:pPr>
            <a:r>
              <a:rPr lang="en-US" sz="3200" b="1" dirty="0">
                <a:latin typeface="+mj-lt"/>
                <a:cs typeface="Times" pitchFamily="27" charset="0"/>
              </a:rPr>
              <a:t>Heparin-induced thrombocytopenia</a:t>
            </a:r>
          </a:p>
        </p:txBody>
      </p:sp>
    </p:spTree>
    <p:extLst>
      <p:ext uri="{BB962C8B-B14F-4D97-AF65-F5344CB8AC3E}">
        <p14:creationId xmlns:p14="http://schemas.microsoft.com/office/powerpoint/2010/main" val="12168523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52400" y="152406"/>
            <a:ext cx="8915400" cy="1143000"/>
          </a:xfrm>
        </p:spPr>
        <p:txBody>
          <a:bodyPr/>
          <a:lstStyle/>
          <a:p>
            <a:pPr eaLnBrk="1" hangingPunct="1"/>
            <a:r>
              <a:rPr lang="en-US" sz="3200" b="1" dirty="0"/>
              <a:t>The Incidence of </a:t>
            </a:r>
            <a:r>
              <a:rPr lang="en-US" sz="3200" b="1" dirty="0" smtClean="0"/>
              <a:t>Venous Thromboembolism (VTE) Rises with </a:t>
            </a:r>
            <a:r>
              <a:rPr lang="en-US" sz="3200" b="1" dirty="0"/>
              <a:t>Age</a:t>
            </a:r>
            <a:endParaRPr lang="en-US" sz="3200" dirty="0" smtClean="0"/>
          </a:p>
        </p:txBody>
      </p:sp>
      <p:sp>
        <p:nvSpPr>
          <p:cNvPr id="62467" name="Rectangle 5"/>
          <p:cNvSpPr>
            <a:spLocks noChangeArrowheads="1"/>
          </p:cNvSpPr>
          <p:nvPr/>
        </p:nvSpPr>
        <p:spPr bwMode="auto">
          <a:xfrm>
            <a:off x="304800" y="5786446"/>
            <a:ext cx="8839200" cy="923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30" tIns="45666" rIns="91330" bIns="45666">
            <a:spAutoFit/>
          </a:bodyPr>
          <a:lstStyle/>
          <a:p>
            <a:r>
              <a:rPr lang="en-US" sz="1800"/>
              <a:t>Figure 2. Average annual sex- and age-specific incidence of venous thromboembolism among community residents of Olmsted County, Minnesota, from 1980 through 1990. (From:  Heit, J MAYO CLIN PROC. 2001)</a:t>
            </a:r>
            <a:endParaRPr lang="en-US"/>
          </a:p>
        </p:txBody>
      </p:sp>
      <p:pic>
        <p:nvPicPr>
          <p:cNvPr id="62468" name="Picture 7" descr="7611a3-fig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1" y="1524010"/>
            <a:ext cx="6248400" cy="399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09600" y="152406"/>
            <a:ext cx="7772400" cy="1143000"/>
          </a:xfrm>
        </p:spPr>
        <p:txBody>
          <a:bodyPr/>
          <a:lstStyle/>
          <a:p>
            <a:pPr eaLnBrk="1" hangingPunct="1"/>
            <a:r>
              <a:rPr lang="en-US" sz="3400" b="1"/>
              <a:t>Antiphospholipid Antibodies</a:t>
            </a:r>
            <a:endParaRPr lang="en-US" sz="3600"/>
          </a:p>
        </p:txBody>
      </p:sp>
      <p:sp>
        <p:nvSpPr>
          <p:cNvPr id="66563" name="Rectangle 3"/>
          <p:cNvSpPr>
            <a:spLocks noGrp="1" noChangeArrowheads="1"/>
          </p:cNvSpPr>
          <p:nvPr>
            <p:ph type="body" idx="1"/>
          </p:nvPr>
        </p:nvSpPr>
        <p:spPr>
          <a:xfrm>
            <a:off x="381000" y="1143000"/>
            <a:ext cx="8305800" cy="5486400"/>
          </a:xfrm>
        </p:spPr>
        <p:txBody>
          <a:bodyPr/>
          <a:lstStyle/>
          <a:p>
            <a:pPr marL="913315" lvl="1" indent="-456658" algn="just" eaLnBrk="1" hangingPunct="1">
              <a:lnSpc>
                <a:spcPct val="90000"/>
              </a:lnSpc>
              <a:buFontTx/>
              <a:buAutoNum type="arabicParenR"/>
            </a:pPr>
            <a:r>
              <a:rPr lang="en-US" sz="2000" b="1" dirty="0" smtClean="0">
                <a:latin typeface="+mj-lt"/>
              </a:rPr>
              <a:t>Antiphospholipid </a:t>
            </a:r>
            <a:r>
              <a:rPr lang="en-US" sz="2000" b="1" dirty="0">
                <a:latin typeface="+mj-lt"/>
              </a:rPr>
              <a:t>antibodies (APA)</a:t>
            </a:r>
          </a:p>
          <a:p>
            <a:pPr marL="1293860" lvl="2" indent="-380546" algn="just" eaLnBrk="1" hangingPunct="1">
              <a:lnSpc>
                <a:spcPct val="90000"/>
              </a:lnSpc>
            </a:pPr>
            <a:r>
              <a:rPr lang="en-US" sz="2000" dirty="0" smtClean="0">
                <a:latin typeface="+mj-lt"/>
              </a:rPr>
              <a:t>A general term for antibodies </a:t>
            </a:r>
            <a:r>
              <a:rPr lang="en-US" sz="2000" dirty="0">
                <a:latin typeface="+mj-lt"/>
              </a:rPr>
              <a:t>directed against a variety of epitopes </a:t>
            </a:r>
            <a:r>
              <a:rPr lang="en-US" sz="2000" dirty="0" smtClean="0">
                <a:latin typeface="+mj-lt"/>
              </a:rPr>
              <a:t>present on phospholipid/protein complexes.</a:t>
            </a:r>
          </a:p>
          <a:p>
            <a:pPr marL="1750519" lvl="3" indent="-380546" algn="just" eaLnBrk="1" hangingPunct="1">
              <a:lnSpc>
                <a:spcPct val="90000"/>
              </a:lnSpc>
            </a:pPr>
            <a:r>
              <a:rPr lang="en-US" dirty="0" smtClean="0">
                <a:latin typeface="+mj-lt"/>
              </a:rPr>
              <a:t>Examples: </a:t>
            </a:r>
            <a:r>
              <a:rPr lang="en-US" dirty="0" err="1" smtClean="0">
                <a:latin typeface="+mj-lt"/>
              </a:rPr>
              <a:t>anticardiolipin</a:t>
            </a:r>
            <a:r>
              <a:rPr lang="en-US" dirty="0" smtClean="0">
                <a:latin typeface="+mj-lt"/>
              </a:rPr>
              <a:t> Ab, anti-beta-2 glycoprotein I Ab</a:t>
            </a:r>
            <a:endParaRPr lang="en-US" dirty="0">
              <a:latin typeface="+mj-lt"/>
            </a:endParaRPr>
          </a:p>
          <a:p>
            <a:pPr marL="1293860" lvl="2" indent="-380546" algn="just" eaLnBrk="1" hangingPunct="1">
              <a:lnSpc>
                <a:spcPct val="90000"/>
              </a:lnSpc>
            </a:pPr>
            <a:r>
              <a:rPr lang="en-US" sz="2000" dirty="0" smtClean="0">
                <a:latin typeface="+mj-lt"/>
              </a:rPr>
              <a:t>These are relatively common. Many patients asymptomatic, more likely to be associated with disease when </a:t>
            </a:r>
            <a:r>
              <a:rPr lang="en-US" sz="2000" dirty="0">
                <a:latin typeface="+mj-lt"/>
              </a:rPr>
              <a:t>present in high </a:t>
            </a:r>
            <a:r>
              <a:rPr lang="en-US" sz="2000" dirty="0" smtClean="0">
                <a:latin typeface="+mj-lt"/>
              </a:rPr>
              <a:t>titers </a:t>
            </a:r>
            <a:endParaRPr lang="en-US" sz="2000" dirty="0">
              <a:latin typeface="+mj-lt"/>
            </a:endParaRPr>
          </a:p>
          <a:p>
            <a:pPr marL="913315" lvl="1" indent="-456658" algn="just" eaLnBrk="1" hangingPunct="1">
              <a:lnSpc>
                <a:spcPct val="90000"/>
              </a:lnSpc>
              <a:buFontTx/>
              <a:buAutoNum type="arabicParenR"/>
            </a:pPr>
            <a:r>
              <a:rPr lang="en-US" sz="2000" b="1" dirty="0" smtClean="0">
                <a:latin typeface="+mj-lt"/>
              </a:rPr>
              <a:t>Lupus anticoagulants (LAC)</a:t>
            </a:r>
          </a:p>
          <a:p>
            <a:pPr marL="1293860" lvl="2" indent="-380546" eaLnBrk="1" hangingPunct="1">
              <a:lnSpc>
                <a:spcPct val="90000"/>
              </a:lnSpc>
            </a:pPr>
            <a:r>
              <a:rPr lang="en-US" sz="2000" dirty="0" smtClean="0">
                <a:latin typeface="+mj-lt"/>
              </a:rPr>
              <a:t>Subset of antiphospholipid antibodies that inhibit in vitro coagulation. </a:t>
            </a:r>
          </a:p>
          <a:p>
            <a:pPr marL="1293860" lvl="2" indent="-380546" eaLnBrk="1" hangingPunct="1">
              <a:lnSpc>
                <a:spcPct val="90000"/>
              </a:lnSpc>
            </a:pPr>
            <a:r>
              <a:rPr lang="en-US" sz="2000" dirty="0" smtClean="0">
                <a:latin typeface="+mj-lt"/>
              </a:rPr>
              <a:t>Misleading name – many patients don’t have systemic lupus </a:t>
            </a:r>
            <a:r>
              <a:rPr lang="en-US" sz="2000" dirty="0" err="1" smtClean="0">
                <a:latin typeface="+mj-lt"/>
              </a:rPr>
              <a:t>erythematosous</a:t>
            </a:r>
            <a:r>
              <a:rPr lang="en-US" sz="2000" dirty="0" smtClean="0">
                <a:latin typeface="+mj-lt"/>
              </a:rPr>
              <a:t> (SLE), and these antibodies much more likely to be</a:t>
            </a:r>
            <a:r>
              <a:rPr lang="en-US" sz="2000" b="1" dirty="0" smtClean="0">
                <a:latin typeface="+mj-lt"/>
              </a:rPr>
              <a:t> </a:t>
            </a:r>
            <a:r>
              <a:rPr lang="en-US" sz="2000" dirty="0" smtClean="0">
                <a:latin typeface="+mj-lt"/>
              </a:rPr>
              <a:t>associated with arterial or venous thrombosis than bleeding</a:t>
            </a:r>
            <a:r>
              <a:rPr lang="en-US" sz="2000" b="1" dirty="0" smtClean="0">
                <a:latin typeface="+mj-lt"/>
              </a:rPr>
              <a:t>. </a:t>
            </a:r>
          </a:p>
          <a:p>
            <a:pPr marL="1293860" lvl="2" indent="-380546" eaLnBrk="1" hangingPunct="1">
              <a:lnSpc>
                <a:spcPct val="90000"/>
              </a:lnSpc>
            </a:pPr>
            <a:r>
              <a:rPr lang="en-US" sz="2000" dirty="0" smtClean="0">
                <a:latin typeface="+mj-lt"/>
              </a:rPr>
              <a:t>Acts as an anticoagulant </a:t>
            </a:r>
            <a:r>
              <a:rPr lang="en-US" sz="2000" i="1" dirty="0" smtClean="0">
                <a:latin typeface="+mj-lt"/>
              </a:rPr>
              <a:t>in vitro </a:t>
            </a:r>
            <a:r>
              <a:rPr lang="en-US" sz="2000" dirty="0" smtClean="0">
                <a:latin typeface="+mj-lt"/>
              </a:rPr>
              <a:t>only – prolongs aPTT and other phospholipid-dependent clotting tests.</a:t>
            </a:r>
            <a:endParaRPr lang="en-US" sz="2000" b="1" dirty="0" smtClean="0">
              <a:latin typeface="+mj-lt"/>
            </a:endParaRPr>
          </a:p>
          <a:p>
            <a:pPr marL="532767" indent="-532767" eaLnBrk="1" hangingPunct="1">
              <a:lnSpc>
                <a:spcPct val="90000"/>
              </a:lnSpc>
              <a:buNone/>
            </a:pPr>
            <a:endParaRPr lang="en-US" sz="2800" dirty="0">
              <a:latin typeface="+mj-l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152406"/>
            <a:ext cx="7772400" cy="1143000"/>
          </a:xfrm>
        </p:spPr>
        <p:txBody>
          <a:bodyPr/>
          <a:lstStyle/>
          <a:p>
            <a:pPr eaLnBrk="1" hangingPunct="1"/>
            <a:r>
              <a:rPr lang="en-US" sz="3600" b="1"/>
              <a:t>Antiphospholipid Syndrome</a:t>
            </a:r>
            <a:endParaRPr lang="en-US" smtClean="0"/>
          </a:p>
        </p:txBody>
      </p:sp>
      <p:sp>
        <p:nvSpPr>
          <p:cNvPr id="68611" name="Rectangle 3"/>
          <p:cNvSpPr>
            <a:spLocks noGrp="1" noChangeArrowheads="1"/>
          </p:cNvSpPr>
          <p:nvPr>
            <p:ph type="body" idx="1"/>
          </p:nvPr>
        </p:nvSpPr>
        <p:spPr>
          <a:xfrm>
            <a:off x="76200" y="1219200"/>
            <a:ext cx="8991600" cy="5334000"/>
          </a:xfrm>
        </p:spPr>
        <p:txBody>
          <a:bodyPr/>
          <a:lstStyle/>
          <a:p>
            <a:pPr lvl="2" eaLnBrk="1" hangingPunct="1"/>
            <a:r>
              <a:rPr lang="en-US" dirty="0" smtClean="0">
                <a:latin typeface="+mj-lt"/>
              </a:rPr>
              <a:t>Laboratory: persistently positive tests for antiphospholipid antibodies (LAC and other high titer APA)</a:t>
            </a:r>
          </a:p>
          <a:p>
            <a:pPr lvl="2" eaLnBrk="1" hangingPunct="1"/>
            <a:r>
              <a:rPr lang="en-US" dirty="0" smtClean="0">
                <a:latin typeface="+mj-lt"/>
              </a:rPr>
              <a:t>Clinical manifestations: </a:t>
            </a:r>
          </a:p>
          <a:p>
            <a:pPr lvl="3" eaLnBrk="1" hangingPunct="1">
              <a:buFont typeface="Arial" pitchFamily="34" charset="0"/>
              <a:buChar char="•"/>
            </a:pPr>
            <a:r>
              <a:rPr lang="en-US" dirty="0" smtClean="0">
                <a:latin typeface="+mj-lt"/>
              </a:rPr>
              <a:t>Arterial and/or venous thrombosis</a:t>
            </a:r>
          </a:p>
          <a:p>
            <a:pPr lvl="3" eaLnBrk="1" hangingPunct="1">
              <a:buFont typeface="Arial" pitchFamily="34" charset="0"/>
              <a:buChar char="•"/>
            </a:pPr>
            <a:r>
              <a:rPr lang="en-US" dirty="0" smtClean="0">
                <a:latin typeface="+mj-lt"/>
              </a:rPr>
              <a:t>Recurrent fetal loss</a:t>
            </a:r>
          </a:p>
          <a:p>
            <a:pPr lvl="3" eaLnBrk="1" hangingPunct="1">
              <a:buFont typeface="Arial" pitchFamily="34" charset="0"/>
              <a:buChar char="•"/>
            </a:pPr>
            <a:r>
              <a:rPr lang="en-US" dirty="0" smtClean="0">
                <a:latin typeface="+mj-lt"/>
              </a:rPr>
              <a:t>Autoimmune thrombocytopenia or hemolytic anemia</a:t>
            </a:r>
          </a:p>
          <a:p>
            <a:pPr lvl="2" eaLnBrk="1" hangingPunct="1"/>
            <a:r>
              <a:rPr lang="en-US" dirty="0" smtClean="0">
                <a:latin typeface="+mj-lt"/>
              </a:rPr>
              <a:t>Uncertain pathophysiology</a:t>
            </a:r>
          </a:p>
          <a:p>
            <a:pPr lvl="2" eaLnBrk="1" hangingPunct="1"/>
            <a:r>
              <a:rPr lang="en-US" dirty="0" smtClean="0">
                <a:latin typeface="+mj-lt"/>
              </a:rPr>
              <a:t>May be associated with SLE, or with no associated condition (primary antiphospholipid syndrome).</a:t>
            </a:r>
          </a:p>
          <a:p>
            <a:pPr lvl="2" eaLnBrk="1" hangingPunct="1"/>
            <a:r>
              <a:rPr lang="en-US" dirty="0" smtClean="0">
                <a:latin typeface="+mj-lt"/>
              </a:rPr>
              <a:t>Occasional “catastrophic” presentation with multiple organ failure</a:t>
            </a:r>
          </a:p>
          <a:p>
            <a:pPr lvl="2" eaLnBrk="1" hangingPunct="1"/>
            <a:r>
              <a:rPr lang="en-US" dirty="0" smtClean="0">
                <a:latin typeface="+mj-lt"/>
              </a:rPr>
              <a:t>Some patients require lifelong anticoagulation</a:t>
            </a:r>
          </a:p>
          <a:p>
            <a:pPr marL="608872" indent="-608872" eaLnBrk="1" hangingPunct="1">
              <a:buNone/>
            </a:pP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685800" y="381010"/>
            <a:ext cx="7772400" cy="1143000"/>
          </a:xfrm>
        </p:spPr>
        <p:txBody>
          <a:bodyPr/>
          <a:lstStyle/>
          <a:p>
            <a:r>
              <a:rPr lang="en-US" sz="3600" b="1" dirty="0" smtClean="0"/>
              <a:t>Genetic </a:t>
            </a:r>
            <a:r>
              <a:rPr lang="en-US" sz="3600" b="1" dirty="0"/>
              <a:t>Risk Factors for VTE</a:t>
            </a:r>
          </a:p>
        </p:txBody>
      </p:sp>
      <p:sp>
        <p:nvSpPr>
          <p:cNvPr id="79875" name="TextBox 2"/>
          <p:cNvSpPr txBox="1">
            <a:spLocks noChangeArrowheads="1"/>
          </p:cNvSpPr>
          <p:nvPr/>
        </p:nvSpPr>
        <p:spPr bwMode="auto">
          <a:xfrm>
            <a:off x="1066800" y="1600206"/>
            <a:ext cx="7620000" cy="5539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30" tIns="45666" rIns="91330" bIns="45666">
            <a:spAutoFit/>
          </a:bodyPr>
          <a:lstStyle>
            <a:lvl1pPr marL="457200" indent="-457200">
              <a:defRPr sz="2400">
                <a:solidFill>
                  <a:schemeClr val="tx1"/>
                </a:solidFill>
                <a:latin typeface="Arial" charset="0"/>
                <a:ea typeface="ＭＳ Ｐゴシック" pitchFamily="27" charset="-128"/>
              </a:defRPr>
            </a:lvl1pPr>
            <a:lvl2pPr marL="914400" indent="-457200">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pPr>
              <a:buFont typeface="Arial" panose="020B0604020202020204" pitchFamily="34" charset="0"/>
              <a:buChar char="•"/>
            </a:pPr>
            <a:r>
              <a:rPr lang="en-US" sz="2200" b="1" i="1" dirty="0"/>
              <a:t>Deficiency of major coagulation </a:t>
            </a:r>
            <a:r>
              <a:rPr lang="en-US" sz="2200" b="1" i="1" dirty="0" smtClean="0"/>
              <a:t>Inhibitors: </a:t>
            </a:r>
            <a:r>
              <a:rPr lang="en-US" sz="2200" i="1" dirty="0" smtClean="0"/>
              <a:t>uncommon, genetically heterogeneous conditions associated </a:t>
            </a:r>
            <a:r>
              <a:rPr lang="en-US" sz="2200" i="1" dirty="0"/>
              <a:t>with </a:t>
            </a:r>
            <a:r>
              <a:rPr lang="en-US" sz="2200" i="1" dirty="0" smtClean="0"/>
              <a:t>up to 20 </a:t>
            </a:r>
            <a:r>
              <a:rPr lang="en-US" sz="2200" i="1" dirty="0"/>
              <a:t>fold increased VTE </a:t>
            </a:r>
            <a:r>
              <a:rPr lang="en-US" sz="2200" i="1" dirty="0" smtClean="0"/>
              <a:t>risk </a:t>
            </a:r>
            <a:r>
              <a:rPr lang="en-US" sz="2200" i="1" u="sng" dirty="0" smtClean="0"/>
              <a:t>in some families</a:t>
            </a:r>
            <a:r>
              <a:rPr lang="en-US" sz="2200" i="1" dirty="0" smtClean="0"/>
              <a:t>  </a:t>
            </a:r>
            <a:endParaRPr lang="en-US" sz="2200" i="1" dirty="0"/>
          </a:p>
          <a:p>
            <a:pPr lvl="1">
              <a:buFontTx/>
              <a:buAutoNum type="arabicParenR"/>
            </a:pPr>
            <a:r>
              <a:rPr lang="en-US" sz="2200" dirty="0" err="1"/>
              <a:t>Antithrombin</a:t>
            </a:r>
            <a:r>
              <a:rPr lang="en-US" sz="2200" dirty="0"/>
              <a:t> Deficiency</a:t>
            </a:r>
          </a:p>
          <a:p>
            <a:pPr lvl="1">
              <a:buFontTx/>
              <a:buAutoNum type="arabicParenR"/>
            </a:pPr>
            <a:r>
              <a:rPr lang="en-US" sz="2200" dirty="0"/>
              <a:t>Protein C Deficiency</a:t>
            </a:r>
          </a:p>
          <a:p>
            <a:pPr lvl="1">
              <a:buFontTx/>
              <a:buAutoNum type="arabicParenR"/>
            </a:pPr>
            <a:r>
              <a:rPr lang="en-US" sz="2200" dirty="0"/>
              <a:t>Protein S Deficiency</a:t>
            </a:r>
          </a:p>
          <a:p>
            <a:pPr>
              <a:buFontTx/>
              <a:buAutoNum type="arabicParenR"/>
            </a:pPr>
            <a:endParaRPr lang="en-US" sz="2200" dirty="0"/>
          </a:p>
          <a:p>
            <a:pPr>
              <a:buFont typeface="Arial" panose="020B0604020202020204" pitchFamily="34" charset="0"/>
              <a:buChar char="•"/>
            </a:pPr>
            <a:r>
              <a:rPr lang="en-US" sz="2200" b="1" i="1" dirty="0" smtClean="0"/>
              <a:t>Other conditions- </a:t>
            </a:r>
            <a:r>
              <a:rPr lang="en-US" sz="2200" i="1" dirty="0" smtClean="0"/>
              <a:t>more common but less risky (3-5 </a:t>
            </a:r>
            <a:r>
              <a:rPr lang="en-US" sz="2200" i="1" dirty="0"/>
              <a:t>fold increased VTE </a:t>
            </a:r>
            <a:r>
              <a:rPr lang="en-US" sz="2200" i="1" dirty="0" smtClean="0"/>
              <a:t>risk)</a:t>
            </a:r>
            <a:endParaRPr lang="en-US" sz="2200" dirty="0"/>
          </a:p>
          <a:p>
            <a:pPr lvl="1">
              <a:buFontTx/>
              <a:buAutoNum type="arabicParenR"/>
            </a:pPr>
            <a:r>
              <a:rPr lang="en-US" sz="2200" dirty="0"/>
              <a:t>Factor V </a:t>
            </a:r>
            <a:r>
              <a:rPr lang="en-US" sz="2200" dirty="0" smtClean="0"/>
              <a:t>Leiden (~ 5% of US population)</a:t>
            </a:r>
            <a:endParaRPr lang="en-US" sz="2200" dirty="0"/>
          </a:p>
          <a:p>
            <a:pPr lvl="1">
              <a:buFontTx/>
              <a:buAutoNum type="arabicParenR"/>
            </a:pPr>
            <a:r>
              <a:rPr lang="en-US" sz="2200" dirty="0"/>
              <a:t>Prothrombin </a:t>
            </a:r>
            <a:r>
              <a:rPr lang="en-US" sz="2200" dirty="0" smtClean="0"/>
              <a:t>G20210A </a:t>
            </a:r>
            <a:r>
              <a:rPr lang="en-US" sz="2200" dirty="0"/>
              <a:t>polymorphism (~ </a:t>
            </a:r>
            <a:r>
              <a:rPr lang="en-US" sz="2200" dirty="0" smtClean="0"/>
              <a:t>2%)</a:t>
            </a:r>
          </a:p>
          <a:p>
            <a:pPr marL="457200" lvl="1" indent="0"/>
            <a:endParaRPr lang="en-US" sz="2200" dirty="0" smtClean="0"/>
          </a:p>
          <a:p>
            <a:pPr>
              <a:buFont typeface="Wingdings" panose="05000000000000000000" pitchFamily="2" charset="2"/>
              <a:buChar char="Ø"/>
            </a:pPr>
            <a:r>
              <a:rPr lang="en-US" sz="2200" b="1" i="1" dirty="0" smtClean="0"/>
              <a:t>There are </a:t>
            </a:r>
            <a:r>
              <a:rPr lang="en-US" sz="2200" b="1" i="1" u="sng" dirty="0" smtClean="0"/>
              <a:t>many</a:t>
            </a:r>
            <a:r>
              <a:rPr lang="en-US" sz="2200" b="1" i="1" dirty="0" smtClean="0"/>
              <a:t> other candidate genes!</a:t>
            </a:r>
            <a:r>
              <a:rPr lang="en-US" sz="2200" i="1" dirty="0" smtClean="0"/>
              <a:t> Risks associated with mutations in these are unknown</a:t>
            </a:r>
          </a:p>
          <a:p>
            <a:pPr lvl="1">
              <a:buFontTx/>
              <a:buAutoNum type="arabicParenR"/>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678236" y="1715555"/>
            <a:ext cx="5256737" cy="3855584"/>
            <a:chOff x="2237648" y="1144407"/>
            <a:chExt cx="7008982" cy="5140778"/>
          </a:xfrm>
        </p:grpSpPr>
        <p:grpSp>
          <p:nvGrpSpPr>
            <p:cNvPr id="25" name="Group 24"/>
            <p:cNvGrpSpPr/>
            <p:nvPr/>
          </p:nvGrpSpPr>
          <p:grpSpPr>
            <a:xfrm>
              <a:off x="2237648" y="1144407"/>
              <a:ext cx="7008982" cy="5140778"/>
              <a:chOff x="2260947" y="1390650"/>
              <a:chExt cx="7008982" cy="5140778"/>
            </a:xfrm>
          </p:grpSpPr>
          <p:sp>
            <p:nvSpPr>
              <p:cNvPr id="4" name="Oval 3"/>
              <p:cNvSpPr/>
              <p:nvPr/>
            </p:nvSpPr>
            <p:spPr>
              <a:xfrm>
                <a:off x="3996047" y="5492337"/>
                <a:ext cx="3426031" cy="1039091"/>
              </a:xfrm>
              <a:prstGeom prst="ellipse">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cxnSp>
            <p:nvCxnSpPr>
              <p:cNvPr id="6" name="Straight Connector 5"/>
              <p:cNvCxnSpPr/>
              <p:nvPr/>
            </p:nvCxnSpPr>
            <p:spPr>
              <a:xfrm flipV="1">
                <a:off x="5709062" y="1472540"/>
                <a:ext cx="0" cy="4607627"/>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3328973" y="1433864"/>
                <a:ext cx="4760177" cy="38676"/>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2260947" y="4151509"/>
                <a:ext cx="2136052" cy="716868"/>
              </a:xfrm>
              <a:prstGeom prst="ellipse">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 name="Oval 11"/>
              <p:cNvSpPr/>
              <p:nvPr/>
            </p:nvSpPr>
            <p:spPr>
              <a:xfrm>
                <a:off x="7133877" y="4151509"/>
                <a:ext cx="2136052" cy="716868"/>
              </a:xfrm>
              <a:prstGeom prst="ellipse">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cxnSp>
            <p:nvCxnSpPr>
              <p:cNvPr id="14" name="Straight Connector 13"/>
              <p:cNvCxnSpPr>
                <a:endCxn id="10" idx="2"/>
              </p:cNvCxnSpPr>
              <p:nvPr/>
            </p:nvCxnSpPr>
            <p:spPr>
              <a:xfrm flipH="1">
                <a:off x="2260947" y="1433864"/>
                <a:ext cx="1121422" cy="307607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7133877" y="1472540"/>
                <a:ext cx="901879" cy="303740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355671" y="1390650"/>
                <a:ext cx="1041328" cy="31192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8035756" y="1472540"/>
                <a:ext cx="1234173" cy="300619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5439679" y="6011882"/>
                <a:ext cx="520607" cy="13528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grpSp>
        <p:grpSp>
          <p:nvGrpSpPr>
            <p:cNvPr id="2" name="Group 1"/>
            <p:cNvGrpSpPr/>
            <p:nvPr/>
          </p:nvGrpSpPr>
          <p:grpSpPr>
            <a:xfrm>
              <a:off x="2285470" y="3632999"/>
              <a:ext cx="2064361" cy="997150"/>
              <a:chOff x="7167229" y="3643631"/>
              <a:chExt cx="2064361" cy="997150"/>
            </a:xfrm>
          </p:grpSpPr>
          <p:sp>
            <p:nvSpPr>
              <p:cNvPr id="13" name="Oval 12"/>
              <p:cNvSpPr/>
              <p:nvPr/>
            </p:nvSpPr>
            <p:spPr>
              <a:xfrm>
                <a:off x="8059003" y="4069189"/>
                <a:ext cx="333722" cy="313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 name="Oval 14"/>
              <p:cNvSpPr/>
              <p:nvPr/>
            </p:nvSpPr>
            <p:spPr>
              <a:xfrm>
                <a:off x="8401694" y="3901198"/>
                <a:ext cx="333722" cy="313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 name="Oval 16"/>
              <p:cNvSpPr/>
              <p:nvPr/>
            </p:nvSpPr>
            <p:spPr>
              <a:xfrm>
                <a:off x="7602382" y="3960174"/>
                <a:ext cx="220144" cy="23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 name="Oval 18"/>
              <p:cNvSpPr/>
              <p:nvPr/>
            </p:nvSpPr>
            <p:spPr>
              <a:xfrm>
                <a:off x="7741251" y="3848913"/>
                <a:ext cx="246712" cy="2058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 name="Oval 19"/>
              <p:cNvSpPr/>
              <p:nvPr/>
            </p:nvSpPr>
            <p:spPr>
              <a:xfrm>
                <a:off x="8898710" y="4079359"/>
                <a:ext cx="305464" cy="2558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 name="Oval 21"/>
              <p:cNvSpPr/>
              <p:nvPr/>
            </p:nvSpPr>
            <p:spPr>
              <a:xfrm>
                <a:off x="8672288" y="3981307"/>
                <a:ext cx="180855" cy="2399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 name="Oval 22"/>
              <p:cNvSpPr/>
              <p:nvPr/>
            </p:nvSpPr>
            <p:spPr>
              <a:xfrm>
                <a:off x="7344950" y="4031477"/>
                <a:ext cx="231469" cy="2137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6" name="Oval 25"/>
              <p:cNvSpPr/>
              <p:nvPr/>
            </p:nvSpPr>
            <p:spPr>
              <a:xfrm>
                <a:off x="7484928" y="4157659"/>
                <a:ext cx="144769" cy="2007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7" name="Oval 26"/>
              <p:cNvSpPr/>
              <p:nvPr/>
            </p:nvSpPr>
            <p:spPr>
              <a:xfrm>
                <a:off x="8821002" y="4052684"/>
                <a:ext cx="216224" cy="2380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8" name="Oval 27"/>
              <p:cNvSpPr/>
              <p:nvPr/>
            </p:nvSpPr>
            <p:spPr>
              <a:xfrm>
                <a:off x="8619469" y="441737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9" name="Oval 28"/>
              <p:cNvSpPr/>
              <p:nvPr/>
            </p:nvSpPr>
            <p:spPr>
              <a:xfrm>
                <a:off x="8701747" y="421046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0" name="Oval 29"/>
              <p:cNvSpPr/>
              <p:nvPr/>
            </p:nvSpPr>
            <p:spPr>
              <a:xfrm>
                <a:off x="8148950" y="445630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1" name="Oval 30"/>
              <p:cNvSpPr/>
              <p:nvPr/>
            </p:nvSpPr>
            <p:spPr>
              <a:xfrm>
                <a:off x="7741251" y="414730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2" name="Oval 31"/>
              <p:cNvSpPr/>
              <p:nvPr/>
            </p:nvSpPr>
            <p:spPr>
              <a:xfrm>
                <a:off x="8599890" y="422000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3" name="Oval 32"/>
              <p:cNvSpPr/>
              <p:nvPr/>
            </p:nvSpPr>
            <p:spPr>
              <a:xfrm>
                <a:off x="8531594" y="433855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4" name="Oval 33"/>
              <p:cNvSpPr/>
              <p:nvPr/>
            </p:nvSpPr>
            <p:spPr>
              <a:xfrm>
                <a:off x="8494582" y="422510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5" name="Oval 34"/>
              <p:cNvSpPr/>
              <p:nvPr/>
            </p:nvSpPr>
            <p:spPr>
              <a:xfrm>
                <a:off x="8701747" y="432838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6" name="Oval 35"/>
              <p:cNvSpPr/>
              <p:nvPr/>
            </p:nvSpPr>
            <p:spPr>
              <a:xfrm>
                <a:off x="8449300" y="418505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7" name="Oval 36"/>
              <p:cNvSpPr/>
              <p:nvPr/>
            </p:nvSpPr>
            <p:spPr>
              <a:xfrm>
                <a:off x="8340056" y="402152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8" name="Oval 37"/>
              <p:cNvSpPr/>
              <p:nvPr/>
            </p:nvSpPr>
            <p:spPr>
              <a:xfrm>
                <a:off x="8224356" y="398130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39" name="Oval 38"/>
              <p:cNvSpPr/>
              <p:nvPr/>
            </p:nvSpPr>
            <p:spPr>
              <a:xfrm>
                <a:off x="8370064" y="422621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0" name="Oval 39"/>
              <p:cNvSpPr/>
              <p:nvPr/>
            </p:nvSpPr>
            <p:spPr>
              <a:xfrm>
                <a:off x="8283967" y="389121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1" name="Oval 40"/>
              <p:cNvSpPr/>
              <p:nvPr/>
            </p:nvSpPr>
            <p:spPr>
              <a:xfrm>
                <a:off x="7953695" y="422378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2" name="Oval 41"/>
              <p:cNvSpPr/>
              <p:nvPr/>
            </p:nvSpPr>
            <p:spPr>
              <a:xfrm>
                <a:off x="8066861" y="397460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3" name="Oval 42"/>
              <p:cNvSpPr/>
              <p:nvPr/>
            </p:nvSpPr>
            <p:spPr>
              <a:xfrm>
                <a:off x="7991032" y="449650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4" name="Oval 43"/>
              <p:cNvSpPr/>
              <p:nvPr/>
            </p:nvSpPr>
            <p:spPr>
              <a:xfrm>
                <a:off x="8886093" y="4294064"/>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5" name="Oval 44"/>
              <p:cNvSpPr/>
              <p:nvPr/>
            </p:nvSpPr>
            <p:spPr>
              <a:xfrm>
                <a:off x="8698007" y="413259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6" name="Oval 45"/>
              <p:cNvSpPr/>
              <p:nvPr/>
            </p:nvSpPr>
            <p:spPr>
              <a:xfrm>
                <a:off x="8399683" y="446253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7" name="Oval 46"/>
              <p:cNvSpPr/>
              <p:nvPr/>
            </p:nvSpPr>
            <p:spPr>
              <a:xfrm>
                <a:off x="8795946" y="419823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8" name="Oval 47"/>
              <p:cNvSpPr/>
              <p:nvPr/>
            </p:nvSpPr>
            <p:spPr>
              <a:xfrm>
                <a:off x="8388493" y="435810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49" name="Oval 48"/>
              <p:cNvSpPr/>
              <p:nvPr/>
            </p:nvSpPr>
            <p:spPr>
              <a:xfrm>
                <a:off x="8019649" y="436286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0" name="Oval 49"/>
              <p:cNvSpPr/>
              <p:nvPr/>
            </p:nvSpPr>
            <p:spPr>
              <a:xfrm>
                <a:off x="7799863" y="445928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1" name="Oval 50"/>
              <p:cNvSpPr/>
              <p:nvPr/>
            </p:nvSpPr>
            <p:spPr>
              <a:xfrm>
                <a:off x="7963370" y="41123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2" name="Oval 51"/>
              <p:cNvSpPr/>
              <p:nvPr/>
            </p:nvSpPr>
            <p:spPr>
              <a:xfrm>
                <a:off x="7983387" y="401086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3" name="Oval 52"/>
              <p:cNvSpPr/>
              <p:nvPr/>
            </p:nvSpPr>
            <p:spPr>
              <a:xfrm>
                <a:off x="8128754" y="3943671"/>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4" name="Oval 53"/>
              <p:cNvSpPr/>
              <p:nvPr/>
            </p:nvSpPr>
            <p:spPr>
              <a:xfrm>
                <a:off x="7838672" y="432059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5" name="Oval 54"/>
              <p:cNvSpPr/>
              <p:nvPr/>
            </p:nvSpPr>
            <p:spPr>
              <a:xfrm>
                <a:off x="8259192" y="444199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6" name="Oval 55"/>
              <p:cNvSpPr/>
              <p:nvPr/>
            </p:nvSpPr>
            <p:spPr>
              <a:xfrm>
                <a:off x="7911350" y="398091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7" name="Oval 56"/>
              <p:cNvSpPr/>
              <p:nvPr/>
            </p:nvSpPr>
            <p:spPr>
              <a:xfrm>
                <a:off x="7603681" y="427387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8" name="Oval 57"/>
              <p:cNvSpPr/>
              <p:nvPr/>
            </p:nvSpPr>
            <p:spPr>
              <a:xfrm>
                <a:off x="7722850" y="444406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59" name="Oval 58"/>
              <p:cNvSpPr/>
              <p:nvPr/>
            </p:nvSpPr>
            <p:spPr>
              <a:xfrm>
                <a:off x="8202295" y="4344934"/>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60" name="Oval 59"/>
              <p:cNvSpPr/>
              <p:nvPr/>
            </p:nvSpPr>
            <p:spPr>
              <a:xfrm>
                <a:off x="7874450" y="411624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61" name="Oval 60"/>
              <p:cNvSpPr/>
              <p:nvPr/>
            </p:nvSpPr>
            <p:spPr>
              <a:xfrm>
                <a:off x="7605275" y="4405491"/>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62" name="Oval 61"/>
              <p:cNvSpPr/>
              <p:nvPr/>
            </p:nvSpPr>
            <p:spPr>
              <a:xfrm>
                <a:off x="7678909" y="427387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63" name="Oval 62"/>
              <p:cNvSpPr/>
              <p:nvPr/>
            </p:nvSpPr>
            <p:spPr>
              <a:xfrm>
                <a:off x="7831309" y="442627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64" name="Oval 63"/>
              <p:cNvSpPr/>
              <p:nvPr/>
            </p:nvSpPr>
            <p:spPr>
              <a:xfrm>
                <a:off x="7909924" y="4358414"/>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65" name="Oval 64"/>
              <p:cNvSpPr/>
              <p:nvPr/>
            </p:nvSpPr>
            <p:spPr>
              <a:xfrm>
                <a:off x="7460580" y="437955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66" name="Oval 65"/>
              <p:cNvSpPr/>
              <p:nvPr/>
            </p:nvSpPr>
            <p:spPr>
              <a:xfrm>
                <a:off x="7333009" y="432838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67" name="Oval 66"/>
              <p:cNvSpPr/>
              <p:nvPr/>
            </p:nvSpPr>
            <p:spPr>
              <a:xfrm>
                <a:off x="8684824" y="438368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68" name="Oval 67"/>
              <p:cNvSpPr/>
              <p:nvPr/>
            </p:nvSpPr>
            <p:spPr>
              <a:xfrm>
                <a:off x="7779044" y="436757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69" name="Oval 68"/>
              <p:cNvSpPr/>
              <p:nvPr/>
            </p:nvSpPr>
            <p:spPr>
              <a:xfrm>
                <a:off x="8973626" y="436063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0" name="Oval 69"/>
              <p:cNvSpPr/>
              <p:nvPr/>
            </p:nvSpPr>
            <p:spPr>
              <a:xfrm>
                <a:off x="8790817" y="443294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1" name="Oval 70"/>
              <p:cNvSpPr/>
              <p:nvPr/>
            </p:nvSpPr>
            <p:spPr>
              <a:xfrm>
                <a:off x="7837093" y="422378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2" name="Oval 71"/>
              <p:cNvSpPr/>
              <p:nvPr/>
            </p:nvSpPr>
            <p:spPr>
              <a:xfrm>
                <a:off x="7514229" y="425790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3" name="Oval 72"/>
              <p:cNvSpPr/>
              <p:nvPr/>
            </p:nvSpPr>
            <p:spPr>
              <a:xfrm>
                <a:off x="7260366" y="430804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4" name="Oval 73"/>
              <p:cNvSpPr/>
              <p:nvPr/>
            </p:nvSpPr>
            <p:spPr>
              <a:xfrm>
                <a:off x="8064726" y="441735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5" name="Oval 74"/>
              <p:cNvSpPr/>
              <p:nvPr/>
            </p:nvSpPr>
            <p:spPr>
              <a:xfrm>
                <a:off x="7341827" y="422378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6" name="Oval 75"/>
              <p:cNvSpPr/>
              <p:nvPr/>
            </p:nvSpPr>
            <p:spPr>
              <a:xfrm>
                <a:off x="8494582" y="447028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7" name="Oval 76"/>
              <p:cNvSpPr/>
              <p:nvPr/>
            </p:nvSpPr>
            <p:spPr>
              <a:xfrm>
                <a:off x="7987374" y="388123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8" name="Oval 77"/>
              <p:cNvSpPr/>
              <p:nvPr/>
            </p:nvSpPr>
            <p:spPr>
              <a:xfrm>
                <a:off x="7618583" y="424049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79" name="Oval 78"/>
              <p:cNvSpPr/>
              <p:nvPr/>
            </p:nvSpPr>
            <p:spPr>
              <a:xfrm>
                <a:off x="7257417" y="420740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0" name="Oval 79"/>
              <p:cNvSpPr/>
              <p:nvPr/>
            </p:nvSpPr>
            <p:spPr>
              <a:xfrm>
                <a:off x="7798868" y="406371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1" name="Oval 80"/>
              <p:cNvSpPr/>
              <p:nvPr/>
            </p:nvSpPr>
            <p:spPr>
              <a:xfrm>
                <a:off x="7240845" y="410366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2" name="Oval 81"/>
              <p:cNvSpPr/>
              <p:nvPr/>
            </p:nvSpPr>
            <p:spPr>
              <a:xfrm>
                <a:off x="7535207" y="4009211"/>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3" name="Oval 82"/>
              <p:cNvSpPr/>
              <p:nvPr/>
            </p:nvSpPr>
            <p:spPr>
              <a:xfrm>
                <a:off x="8301388" y="431503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4" name="Oval 83"/>
              <p:cNvSpPr/>
              <p:nvPr/>
            </p:nvSpPr>
            <p:spPr>
              <a:xfrm>
                <a:off x="7185836" y="424117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5" name="Oval 84"/>
              <p:cNvSpPr/>
              <p:nvPr/>
            </p:nvSpPr>
            <p:spPr>
              <a:xfrm>
                <a:off x="8124688" y="385281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6" name="Oval 85"/>
              <p:cNvSpPr/>
              <p:nvPr/>
            </p:nvSpPr>
            <p:spPr>
              <a:xfrm>
                <a:off x="8464060" y="435189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7" name="Oval 86"/>
              <p:cNvSpPr/>
              <p:nvPr/>
            </p:nvSpPr>
            <p:spPr>
              <a:xfrm>
                <a:off x="8128754" y="450413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8" name="Oval 87"/>
              <p:cNvSpPr/>
              <p:nvPr/>
            </p:nvSpPr>
            <p:spPr>
              <a:xfrm>
                <a:off x="8381711" y="409607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9" name="Oval 88"/>
              <p:cNvSpPr/>
              <p:nvPr/>
            </p:nvSpPr>
            <p:spPr>
              <a:xfrm>
                <a:off x="7953441" y="3781054"/>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0" name="Oval 89"/>
              <p:cNvSpPr/>
              <p:nvPr/>
            </p:nvSpPr>
            <p:spPr>
              <a:xfrm>
                <a:off x="7883716" y="438487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1" name="Oval 90"/>
              <p:cNvSpPr/>
              <p:nvPr/>
            </p:nvSpPr>
            <p:spPr>
              <a:xfrm>
                <a:off x="7608165" y="415702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2" name="Oval 91"/>
              <p:cNvSpPr/>
              <p:nvPr/>
            </p:nvSpPr>
            <p:spPr>
              <a:xfrm>
                <a:off x="7682244" y="438955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3" name="Oval 92"/>
              <p:cNvSpPr/>
              <p:nvPr/>
            </p:nvSpPr>
            <p:spPr>
              <a:xfrm>
                <a:off x="7513176" y="436757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4" name="Oval 93"/>
              <p:cNvSpPr/>
              <p:nvPr/>
            </p:nvSpPr>
            <p:spPr>
              <a:xfrm>
                <a:off x="8586646" y="432096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5" name="Oval 94"/>
              <p:cNvSpPr/>
              <p:nvPr/>
            </p:nvSpPr>
            <p:spPr>
              <a:xfrm>
                <a:off x="8809692" y="441957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6" name="Oval 95"/>
              <p:cNvSpPr/>
              <p:nvPr/>
            </p:nvSpPr>
            <p:spPr>
              <a:xfrm>
                <a:off x="9030087" y="429832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7" name="Oval 96"/>
              <p:cNvSpPr/>
              <p:nvPr/>
            </p:nvSpPr>
            <p:spPr>
              <a:xfrm>
                <a:off x="8847110" y="400189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8" name="Oval 97"/>
              <p:cNvSpPr/>
              <p:nvPr/>
            </p:nvSpPr>
            <p:spPr>
              <a:xfrm>
                <a:off x="8378447" y="381463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99" name="Oval 98"/>
              <p:cNvSpPr/>
              <p:nvPr/>
            </p:nvSpPr>
            <p:spPr>
              <a:xfrm>
                <a:off x="7966385" y="426831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0" name="Oval 99"/>
              <p:cNvSpPr/>
              <p:nvPr/>
            </p:nvSpPr>
            <p:spPr>
              <a:xfrm>
                <a:off x="8043101" y="3778054"/>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1" name="Oval 100"/>
              <p:cNvSpPr/>
              <p:nvPr/>
            </p:nvSpPr>
            <p:spPr>
              <a:xfrm>
                <a:off x="7167229" y="4131449"/>
                <a:ext cx="159539" cy="2013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2" name="Oval 101"/>
              <p:cNvSpPr/>
              <p:nvPr/>
            </p:nvSpPr>
            <p:spPr>
              <a:xfrm>
                <a:off x="8621670" y="3855695"/>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3" name="Oval 102"/>
              <p:cNvSpPr/>
              <p:nvPr/>
            </p:nvSpPr>
            <p:spPr>
              <a:xfrm>
                <a:off x="7593199" y="384759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4" name="Oval 103"/>
              <p:cNvSpPr/>
              <p:nvPr/>
            </p:nvSpPr>
            <p:spPr>
              <a:xfrm>
                <a:off x="8581248" y="4127275"/>
                <a:ext cx="204816" cy="2313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5" name="Oval 104"/>
              <p:cNvSpPr/>
              <p:nvPr/>
            </p:nvSpPr>
            <p:spPr>
              <a:xfrm>
                <a:off x="7889827" y="445363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6" name="Oval 105"/>
              <p:cNvSpPr/>
              <p:nvPr/>
            </p:nvSpPr>
            <p:spPr>
              <a:xfrm>
                <a:off x="8127756" y="433728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7" name="Oval 106"/>
              <p:cNvSpPr/>
              <p:nvPr/>
            </p:nvSpPr>
            <p:spPr>
              <a:xfrm>
                <a:off x="7487618" y="39221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8" name="Oval 107"/>
              <p:cNvSpPr/>
              <p:nvPr/>
            </p:nvSpPr>
            <p:spPr>
              <a:xfrm>
                <a:off x="8828709" y="400021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9" name="Oval 108"/>
              <p:cNvSpPr/>
              <p:nvPr/>
            </p:nvSpPr>
            <p:spPr>
              <a:xfrm>
                <a:off x="7858495" y="378661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10" name="Oval 109"/>
              <p:cNvSpPr/>
              <p:nvPr/>
            </p:nvSpPr>
            <p:spPr>
              <a:xfrm>
                <a:off x="7664120" y="4430794"/>
                <a:ext cx="110727" cy="1373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11" name="Oval 110"/>
              <p:cNvSpPr/>
              <p:nvPr/>
            </p:nvSpPr>
            <p:spPr>
              <a:xfrm>
                <a:off x="7596652" y="414482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12" name="Oval 111"/>
              <p:cNvSpPr/>
              <p:nvPr/>
            </p:nvSpPr>
            <p:spPr>
              <a:xfrm>
                <a:off x="8502755" y="3817221"/>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13" name="Oval 112"/>
              <p:cNvSpPr/>
              <p:nvPr/>
            </p:nvSpPr>
            <p:spPr>
              <a:xfrm>
                <a:off x="8226696" y="380888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14" name="Oval 113"/>
              <p:cNvSpPr/>
              <p:nvPr/>
            </p:nvSpPr>
            <p:spPr>
              <a:xfrm>
                <a:off x="8001550" y="3660262"/>
                <a:ext cx="320271" cy="3275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15" name="Oval 114"/>
              <p:cNvSpPr/>
              <p:nvPr/>
            </p:nvSpPr>
            <p:spPr>
              <a:xfrm>
                <a:off x="8774070" y="4008095"/>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16" name="Oval 115"/>
              <p:cNvSpPr/>
              <p:nvPr/>
            </p:nvSpPr>
            <p:spPr>
              <a:xfrm>
                <a:off x="8926470" y="4160495"/>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17" name="Oval 116"/>
              <p:cNvSpPr/>
              <p:nvPr/>
            </p:nvSpPr>
            <p:spPr>
              <a:xfrm>
                <a:off x="8477820" y="3812661"/>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18" name="Oval 117"/>
              <p:cNvSpPr/>
              <p:nvPr/>
            </p:nvSpPr>
            <p:spPr>
              <a:xfrm>
                <a:off x="7288276" y="3991648"/>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19" name="Oval 118"/>
              <p:cNvSpPr/>
              <p:nvPr/>
            </p:nvSpPr>
            <p:spPr>
              <a:xfrm>
                <a:off x="7808595" y="3643631"/>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0" name="Oval 119"/>
              <p:cNvSpPr/>
              <p:nvPr/>
            </p:nvSpPr>
            <p:spPr>
              <a:xfrm>
                <a:off x="7646537" y="3714796"/>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1" name="Oval 120"/>
              <p:cNvSpPr/>
              <p:nvPr/>
            </p:nvSpPr>
            <p:spPr>
              <a:xfrm>
                <a:off x="8305532" y="3714912"/>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2" name="Oval 121"/>
              <p:cNvSpPr/>
              <p:nvPr/>
            </p:nvSpPr>
            <p:spPr>
              <a:xfrm>
                <a:off x="7771296" y="4111154"/>
                <a:ext cx="205469" cy="2047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3" name="Oval 122"/>
              <p:cNvSpPr/>
              <p:nvPr/>
            </p:nvSpPr>
            <p:spPr>
              <a:xfrm>
                <a:off x="7640018" y="40745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4" name="Oval 123"/>
              <p:cNvSpPr/>
              <p:nvPr/>
            </p:nvSpPr>
            <p:spPr>
              <a:xfrm>
                <a:off x="7792418" y="42269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5" name="Oval 124"/>
              <p:cNvSpPr/>
              <p:nvPr/>
            </p:nvSpPr>
            <p:spPr>
              <a:xfrm>
                <a:off x="7944818" y="43793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6" name="Oval 125"/>
              <p:cNvSpPr/>
              <p:nvPr/>
            </p:nvSpPr>
            <p:spPr>
              <a:xfrm>
                <a:off x="8097218" y="45317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7" name="Oval 126"/>
              <p:cNvSpPr/>
              <p:nvPr/>
            </p:nvSpPr>
            <p:spPr>
              <a:xfrm>
                <a:off x="8277155" y="447049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8" name="Oval 127"/>
              <p:cNvSpPr/>
              <p:nvPr/>
            </p:nvSpPr>
            <p:spPr>
              <a:xfrm>
                <a:off x="8795946" y="427735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9" name="Oval 128"/>
              <p:cNvSpPr/>
              <p:nvPr/>
            </p:nvSpPr>
            <p:spPr>
              <a:xfrm>
                <a:off x="7393301" y="438246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0" name="Oval 129"/>
              <p:cNvSpPr/>
              <p:nvPr/>
            </p:nvSpPr>
            <p:spPr>
              <a:xfrm>
                <a:off x="7538330" y="408122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1" name="Oval 130"/>
              <p:cNvSpPr/>
              <p:nvPr/>
            </p:nvSpPr>
            <p:spPr>
              <a:xfrm>
                <a:off x="8858910" y="432588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2" name="Oval 131"/>
              <p:cNvSpPr/>
              <p:nvPr/>
            </p:nvSpPr>
            <p:spPr>
              <a:xfrm>
                <a:off x="9112335" y="425790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3" name="Oval 132"/>
              <p:cNvSpPr/>
              <p:nvPr/>
            </p:nvSpPr>
            <p:spPr>
              <a:xfrm>
                <a:off x="7482297" y="429720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4" name="Oval 133"/>
              <p:cNvSpPr/>
              <p:nvPr/>
            </p:nvSpPr>
            <p:spPr>
              <a:xfrm>
                <a:off x="7888304" y="408199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5" name="Oval 134"/>
              <p:cNvSpPr/>
              <p:nvPr/>
            </p:nvSpPr>
            <p:spPr>
              <a:xfrm>
                <a:off x="7533546" y="441514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6" name="Oval 135"/>
              <p:cNvSpPr/>
              <p:nvPr/>
            </p:nvSpPr>
            <p:spPr>
              <a:xfrm>
                <a:off x="8948423" y="4026651"/>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grpSp>
        <p:grpSp>
          <p:nvGrpSpPr>
            <p:cNvPr id="137" name="Group 136"/>
            <p:cNvGrpSpPr/>
            <p:nvPr/>
          </p:nvGrpSpPr>
          <p:grpSpPr>
            <a:xfrm>
              <a:off x="7146423" y="3639540"/>
              <a:ext cx="2064361" cy="997150"/>
              <a:chOff x="7167229" y="3643631"/>
              <a:chExt cx="2064361" cy="997150"/>
            </a:xfrm>
          </p:grpSpPr>
          <p:sp>
            <p:nvSpPr>
              <p:cNvPr id="138" name="Oval 137"/>
              <p:cNvSpPr/>
              <p:nvPr/>
            </p:nvSpPr>
            <p:spPr>
              <a:xfrm>
                <a:off x="8059003" y="4069189"/>
                <a:ext cx="333722" cy="313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9" name="Oval 138"/>
              <p:cNvSpPr/>
              <p:nvPr/>
            </p:nvSpPr>
            <p:spPr>
              <a:xfrm>
                <a:off x="8401694" y="3901198"/>
                <a:ext cx="333722" cy="3136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0" name="Oval 139"/>
              <p:cNvSpPr/>
              <p:nvPr/>
            </p:nvSpPr>
            <p:spPr>
              <a:xfrm>
                <a:off x="7602382" y="3960174"/>
                <a:ext cx="220144" cy="2347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1" name="Oval 140"/>
              <p:cNvSpPr/>
              <p:nvPr/>
            </p:nvSpPr>
            <p:spPr>
              <a:xfrm>
                <a:off x="7741251" y="3848913"/>
                <a:ext cx="246712" cy="2058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2" name="Oval 141"/>
              <p:cNvSpPr/>
              <p:nvPr/>
            </p:nvSpPr>
            <p:spPr>
              <a:xfrm>
                <a:off x="8898710" y="4079359"/>
                <a:ext cx="305464" cy="2558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3" name="Oval 142"/>
              <p:cNvSpPr/>
              <p:nvPr/>
            </p:nvSpPr>
            <p:spPr>
              <a:xfrm>
                <a:off x="8672288" y="3981307"/>
                <a:ext cx="180855" cy="23997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4" name="Oval 143"/>
              <p:cNvSpPr/>
              <p:nvPr/>
            </p:nvSpPr>
            <p:spPr>
              <a:xfrm>
                <a:off x="7344950" y="4031477"/>
                <a:ext cx="231469" cy="2137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5" name="Oval 144"/>
              <p:cNvSpPr/>
              <p:nvPr/>
            </p:nvSpPr>
            <p:spPr>
              <a:xfrm>
                <a:off x="7484928" y="4157659"/>
                <a:ext cx="144769" cy="2007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6" name="Oval 145"/>
              <p:cNvSpPr/>
              <p:nvPr/>
            </p:nvSpPr>
            <p:spPr>
              <a:xfrm>
                <a:off x="8821002" y="4052684"/>
                <a:ext cx="216224" cy="23804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7" name="Oval 146"/>
              <p:cNvSpPr/>
              <p:nvPr/>
            </p:nvSpPr>
            <p:spPr>
              <a:xfrm>
                <a:off x="8619469" y="441737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8" name="Oval 147"/>
              <p:cNvSpPr/>
              <p:nvPr/>
            </p:nvSpPr>
            <p:spPr>
              <a:xfrm>
                <a:off x="8701747" y="421046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9" name="Oval 148"/>
              <p:cNvSpPr/>
              <p:nvPr/>
            </p:nvSpPr>
            <p:spPr>
              <a:xfrm>
                <a:off x="8148950" y="445630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0" name="Oval 149"/>
              <p:cNvSpPr/>
              <p:nvPr/>
            </p:nvSpPr>
            <p:spPr>
              <a:xfrm>
                <a:off x="7741251" y="414730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1" name="Oval 150"/>
              <p:cNvSpPr/>
              <p:nvPr/>
            </p:nvSpPr>
            <p:spPr>
              <a:xfrm>
                <a:off x="8599890" y="422000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2" name="Oval 151"/>
              <p:cNvSpPr/>
              <p:nvPr/>
            </p:nvSpPr>
            <p:spPr>
              <a:xfrm>
                <a:off x="8531594" y="433855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3" name="Oval 152"/>
              <p:cNvSpPr/>
              <p:nvPr/>
            </p:nvSpPr>
            <p:spPr>
              <a:xfrm>
                <a:off x="8494582" y="422510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4" name="Oval 153"/>
              <p:cNvSpPr/>
              <p:nvPr/>
            </p:nvSpPr>
            <p:spPr>
              <a:xfrm>
                <a:off x="8701747" y="432838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5" name="Oval 154"/>
              <p:cNvSpPr/>
              <p:nvPr/>
            </p:nvSpPr>
            <p:spPr>
              <a:xfrm>
                <a:off x="8449300" y="418505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6" name="Oval 155"/>
              <p:cNvSpPr/>
              <p:nvPr/>
            </p:nvSpPr>
            <p:spPr>
              <a:xfrm>
                <a:off x="8340056" y="402152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7" name="Oval 156"/>
              <p:cNvSpPr/>
              <p:nvPr/>
            </p:nvSpPr>
            <p:spPr>
              <a:xfrm>
                <a:off x="8224356" y="398130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8" name="Oval 157"/>
              <p:cNvSpPr/>
              <p:nvPr/>
            </p:nvSpPr>
            <p:spPr>
              <a:xfrm>
                <a:off x="8370064" y="422621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59" name="Oval 158"/>
              <p:cNvSpPr/>
              <p:nvPr/>
            </p:nvSpPr>
            <p:spPr>
              <a:xfrm>
                <a:off x="8283967" y="389121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0" name="Oval 159"/>
              <p:cNvSpPr/>
              <p:nvPr/>
            </p:nvSpPr>
            <p:spPr>
              <a:xfrm>
                <a:off x="7953695" y="422378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1" name="Oval 160"/>
              <p:cNvSpPr/>
              <p:nvPr/>
            </p:nvSpPr>
            <p:spPr>
              <a:xfrm>
                <a:off x="8066861" y="397460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2" name="Oval 161"/>
              <p:cNvSpPr/>
              <p:nvPr/>
            </p:nvSpPr>
            <p:spPr>
              <a:xfrm>
                <a:off x="7991032" y="449650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3" name="Oval 162"/>
              <p:cNvSpPr/>
              <p:nvPr/>
            </p:nvSpPr>
            <p:spPr>
              <a:xfrm>
                <a:off x="8886093" y="4294064"/>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4" name="Oval 163"/>
              <p:cNvSpPr/>
              <p:nvPr/>
            </p:nvSpPr>
            <p:spPr>
              <a:xfrm>
                <a:off x="8698007" y="413259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5" name="Oval 164"/>
              <p:cNvSpPr/>
              <p:nvPr/>
            </p:nvSpPr>
            <p:spPr>
              <a:xfrm>
                <a:off x="8399683" y="446253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6" name="Oval 165"/>
              <p:cNvSpPr/>
              <p:nvPr/>
            </p:nvSpPr>
            <p:spPr>
              <a:xfrm>
                <a:off x="8795946" y="419823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7" name="Oval 166"/>
              <p:cNvSpPr/>
              <p:nvPr/>
            </p:nvSpPr>
            <p:spPr>
              <a:xfrm>
                <a:off x="8388493" y="435810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8" name="Oval 167"/>
              <p:cNvSpPr/>
              <p:nvPr/>
            </p:nvSpPr>
            <p:spPr>
              <a:xfrm>
                <a:off x="8019649" y="436286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9" name="Oval 168"/>
              <p:cNvSpPr/>
              <p:nvPr/>
            </p:nvSpPr>
            <p:spPr>
              <a:xfrm>
                <a:off x="7799863" y="445928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0" name="Oval 169"/>
              <p:cNvSpPr/>
              <p:nvPr/>
            </p:nvSpPr>
            <p:spPr>
              <a:xfrm>
                <a:off x="7963370" y="41123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1" name="Oval 170"/>
              <p:cNvSpPr/>
              <p:nvPr/>
            </p:nvSpPr>
            <p:spPr>
              <a:xfrm>
                <a:off x="7983387" y="401086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2" name="Oval 171"/>
              <p:cNvSpPr/>
              <p:nvPr/>
            </p:nvSpPr>
            <p:spPr>
              <a:xfrm>
                <a:off x="8128754" y="3943671"/>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3" name="Oval 172"/>
              <p:cNvSpPr/>
              <p:nvPr/>
            </p:nvSpPr>
            <p:spPr>
              <a:xfrm>
                <a:off x="7838672" y="432059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4" name="Oval 173"/>
              <p:cNvSpPr/>
              <p:nvPr/>
            </p:nvSpPr>
            <p:spPr>
              <a:xfrm>
                <a:off x="8259192" y="444199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5" name="Oval 174"/>
              <p:cNvSpPr/>
              <p:nvPr/>
            </p:nvSpPr>
            <p:spPr>
              <a:xfrm>
                <a:off x="7911350" y="398091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6" name="Oval 175"/>
              <p:cNvSpPr/>
              <p:nvPr/>
            </p:nvSpPr>
            <p:spPr>
              <a:xfrm>
                <a:off x="7603681" y="427387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7" name="Oval 176"/>
              <p:cNvSpPr/>
              <p:nvPr/>
            </p:nvSpPr>
            <p:spPr>
              <a:xfrm>
                <a:off x="7722850" y="444406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8" name="Oval 177"/>
              <p:cNvSpPr/>
              <p:nvPr/>
            </p:nvSpPr>
            <p:spPr>
              <a:xfrm>
                <a:off x="8202295" y="4344934"/>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79" name="Oval 178"/>
              <p:cNvSpPr/>
              <p:nvPr/>
            </p:nvSpPr>
            <p:spPr>
              <a:xfrm>
                <a:off x="7874450" y="411624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0" name="Oval 179"/>
              <p:cNvSpPr/>
              <p:nvPr/>
            </p:nvSpPr>
            <p:spPr>
              <a:xfrm>
                <a:off x="7605275" y="4405491"/>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1" name="Oval 180"/>
              <p:cNvSpPr/>
              <p:nvPr/>
            </p:nvSpPr>
            <p:spPr>
              <a:xfrm>
                <a:off x="7678909" y="427387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2" name="Oval 181"/>
              <p:cNvSpPr/>
              <p:nvPr/>
            </p:nvSpPr>
            <p:spPr>
              <a:xfrm>
                <a:off x="7831309" y="442627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3" name="Oval 182"/>
              <p:cNvSpPr/>
              <p:nvPr/>
            </p:nvSpPr>
            <p:spPr>
              <a:xfrm>
                <a:off x="7909924" y="4358414"/>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4" name="Oval 183"/>
              <p:cNvSpPr/>
              <p:nvPr/>
            </p:nvSpPr>
            <p:spPr>
              <a:xfrm>
                <a:off x="7460580" y="437955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5" name="Oval 184"/>
              <p:cNvSpPr/>
              <p:nvPr/>
            </p:nvSpPr>
            <p:spPr>
              <a:xfrm>
                <a:off x="7333009" y="432838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6" name="Oval 185"/>
              <p:cNvSpPr/>
              <p:nvPr/>
            </p:nvSpPr>
            <p:spPr>
              <a:xfrm>
                <a:off x="8684824" y="438368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7" name="Oval 186"/>
              <p:cNvSpPr/>
              <p:nvPr/>
            </p:nvSpPr>
            <p:spPr>
              <a:xfrm>
                <a:off x="7779044" y="436757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8" name="Oval 187"/>
              <p:cNvSpPr/>
              <p:nvPr/>
            </p:nvSpPr>
            <p:spPr>
              <a:xfrm>
                <a:off x="8973626" y="436063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89" name="Oval 188"/>
              <p:cNvSpPr/>
              <p:nvPr/>
            </p:nvSpPr>
            <p:spPr>
              <a:xfrm>
                <a:off x="8790817" y="443294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0" name="Oval 189"/>
              <p:cNvSpPr/>
              <p:nvPr/>
            </p:nvSpPr>
            <p:spPr>
              <a:xfrm>
                <a:off x="7837093" y="422378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1" name="Oval 190"/>
              <p:cNvSpPr/>
              <p:nvPr/>
            </p:nvSpPr>
            <p:spPr>
              <a:xfrm>
                <a:off x="7514229" y="425790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2" name="Oval 191"/>
              <p:cNvSpPr/>
              <p:nvPr/>
            </p:nvSpPr>
            <p:spPr>
              <a:xfrm>
                <a:off x="7260366" y="430804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3" name="Oval 192"/>
              <p:cNvSpPr/>
              <p:nvPr/>
            </p:nvSpPr>
            <p:spPr>
              <a:xfrm>
                <a:off x="8064726" y="441735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4" name="Oval 193"/>
              <p:cNvSpPr/>
              <p:nvPr/>
            </p:nvSpPr>
            <p:spPr>
              <a:xfrm>
                <a:off x="7341827" y="422378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5" name="Oval 194"/>
              <p:cNvSpPr/>
              <p:nvPr/>
            </p:nvSpPr>
            <p:spPr>
              <a:xfrm>
                <a:off x="8494582" y="447028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6" name="Oval 195"/>
              <p:cNvSpPr/>
              <p:nvPr/>
            </p:nvSpPr>
            <p:spPr>
              <a:xfrm>
                <a:off x="7987374" y="388123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7" name="Oval 196"/>
              <p:cNvSpPr/>
              <p:nvPr/>
            </p:nvSpPr>
            <p:spPr>
              <a:xfrm>
                <a:off x="7618583" y="424049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8" name="Oval 197"/>
              <p:cNvSpPr/>
              <p:nvPr/>
            </p:nvSpPr>
            <p:spPr>
              <a:xfrm>
                <a:off x="7257417" y="420740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99" name="Oval 198"/>
              <p:cNvSpPr/>
              <p:nvPr/>
            </p:nvSpPr>
            <p:spPr>
              <a:xfrm>
                <a:off x="7798868" y="406371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0" name="Oval 199"/>
              <p:cNvSpPr/>
              <p:nvPr/>
            </p:nvSpPr>
            <p:spPr>
              <a:xfrm>
                <a:off x="7240845" y="410366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1" name="Oval 200"/>
              <p:cNvSpPr/>
              <p:nvPr/>
            </p:nvSpPr>
            <p:spPr>
              <a:xfrm>
                <a:off x="7535207" y="4009211"/>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2" name="Oval 201"/>
              <p:cNvSpPr/>
              <p:nvPr/>
            </p:nvSpPr>
            <p:spPr>
              <a:xfrm>
                <a:off x="8301388" y="431503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3" name="Oval 202"/>
              <p:cNvSpPr/>
              <p:nvPr/>
            </p:nvSpPr>
            <p:spPr>
              <a:xfrm>
                <a:off x="7185836" y="424117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4" name="Oval 203"/>
              <p:cNvSpPr/>
              <p:nvPr/>
            </p:nvSpPr>
            <p:spPr>
              <a:xfrm>
                <a:off x="8124688" y="385281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5" name="Oval 204"/>
              <p:cNvSpPr/>
              <p:nvPr/>
            </p:nvSpPr>
            <p:spPr>
              <a:xfrm>
                <a:off x="8464060" y="435189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6" name="Oval 205"/>
              <p:cNvSpPr/>
              <p:nvPr/>
            </p:nvSpPr>
            <p:spPr>
              <a:xfrm>
                <a:off x="8128754" y="450413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7" name="Oval 206"/>
              <p:cNvSpPr/>
              <p:nvPr/>
            </p:nvSpPr>
            <p:spPr>
              <a:xfrm>
                <a:off x="8381711" y="409607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8" name="Oval 207"/>
              <p:cNvSpPr/>
              <p:nvPr/>
            </p:nvSpPr>
            <p:spPr>
              <a:xfrm>
                <a:off x="7953441" y="3781054"/>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09" name="Oval 208"/>
              <p:cNvSpPr/>
              <p:nvPr/>
            </p:nvSpPr>
            <p:spPr>
              <a:xfrm>
                <a:off x="7883716" y="438487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10" name="Oval 209"/>
              <p:cNvSpPr/>
              <p:nvPr/>
            </p:nvSpPr>
            <p:spPr>
              <a:xfrm>
                <a:off x="7608165" y="415702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11" name="Oval 210"/>
              <p:cNvSpPr/>
              <p:nvPr/>
            </p:nvSpPr>
            <p:spPr>
              <a:xfrm>
                <a:off x="7682244" y="438955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12" name="Oval 211"/>
              <p:cNvSpPr/>
              <p:nvPr/>
            </p:nvSpPr>
            <p:spPr>
              <a:xfrm>
                <a:off x="7513176" y="436757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13" name="Oval 212"/>
              <p:cNvSpPr/>
              <p:nvPr/>
            </p:nvSpPr>
            <p:spPr>
              <a:xfrm>
                <a:off x="8586646" y="432096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14" name="Oval 213"/>
              <p:cNvSpPr/>
              <p:nvPr/>
            </p:nvSpPr>
            <p:spPr>
              <a:xfrm>
                <a:off x="8809692" y="441957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15" name="Oval 214"/>
              <p:cNvSpPr/>
              <p:nvPr/>
            </p:nvSpPr>
            <p:spPr>
              <a:xfrm>
                <a:off x="9030087" y="429832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16" name="Oval 215"/>
              <p:cNvSpPr/>
              <p:nvPr/>
            </p:nvSpPr>
            <p:spPr>
              <a:xfrm>
                <a:off x="8847110" y="400189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17" name="Oval 216"/>
              <p:cNvSpPr/>
              <p:nvPr/>
            </p:nvSpPr>
            <p:spPr>
              <a:xfrm>
                <a:off x="8378447" y="381463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18" name="Oval 217"/>
              <p:cNvSpPr/>
              <p:nvPr/>
            </p:nvSpPr>
            <p:spPr>
              <a:xfrm>
                <a:off x="7966385" y="426831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19" name="Oval 218"/>
              <p:cNvSpPr/>
              <p:nvPr/>
            </p:nvSpPr>
            <p:spPr>
              <a:xfrm>
                <a:off x="8043101" y="3778054"/>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0" name="Oval 219"/>
              <p:cNvSpPr/>
              <p:nvPr/>
            </p:nvSpPr>
            <p:spPr>
              <a:xfrm>
                <a:off x="7167229" y="4131449"/>
                <a:ext cx="159539" cy="20134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1" name="Oval 220"/>
              <p:cNvSpPr/>
              <p:nvPr/>
            </p:nvSpPr>
            <p:spPr>
              <a:xfrm>
                <a:off x="8621670" y="3855695"/>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2" name="Oval 221"/>
              <p:cNvSpPr/>
              <p:nvPr/>
            </p:nvSpPr>
            <p:spPr>
              <a:xfrm>
                <a:off x="7593199" y="384759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3" name="Oval 222"/>
              <p:cNvSpPr/>
              <p:nvPr/>
            </p:nvSpPr>
            <p:spPr>
              <a:xfrm>
                <a:off x="8581248" y="4127275"/>
                <a:ext cx="204816" cy="23138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4" name="Oval 223"/>
              <p:cNvSpPr/>
              <p:nvPr/>
            </p:nvSpPr>
            <p:spPr>
              <a:xfrm>
                <a:off x="7889827" y="445363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5" name="Oval 224"/>
              <p:cNvSpPr/>
              <p:nvPr/>
            </p:nvSpPr>
            <p:spPr>
              <a:xfrm>
                <a:off x="8127756" y="433728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6" name="Oval 225"/>
              <p:cNvSpPr/>
              <p:nvPr/>
            </p:nvSpPr>
            <p:spPr>
              <a:xfrm>
                <a:off x="7487618" y="39221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7" name="Oval 226"/>
              <p:cNvSpPr/>
              <p:nvPr/>
            </p:nvSpPr>
            <p:spPr>
              <a:xfrm>
                <a:off x="8828709" y="400021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8" name="Oval 227"/>
              <p:cNvSpPr/>
              <p:nvPr/>
            </p:nvSpPr>
            <p:spPr>
              <a:xfrm>
                <a:off x="7858495" y="3786619"/>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29" name="Oval 228"/>
              <p:cNvSpPr/>
              <p:nvPr/>
            </p:nvSpPr>
            <p:spPr>
              <a:xfrm>
                <a:off x="7664120" y="4430794"/>
                <a:ext cx="110727" cy="1373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0" name="Oval 229"/>
              <p:cNvSpPr/>
              <p:nvPr/>
            </p:nvSpPr>
            <p:spPr>
              <a:xfrm>
                <a:off x="7596652" y="414482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1" name="Oval 230"/>
              <p:cNvSpPr/>
              <p:nvPr/>
            </p:nvSpPr>
            <p:spPr>
              <a:xfrm>
                <a:off x="8502755" y="3817221"/>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2" name="Oval 231"/>
              <p:cNvSpPr/>
              <p:nvPr/>
            </p:nvSpPr>
            <p:spPr>
              <a:xfrm>
                <a:off x="8226696" y="380888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3" name="Oval 232"/>
              <p:cNvSpPr/>
              <p:nvPr/>
            </p:nvSpPr>
            <p:spPr>
              <a:xfrm>
                <a:off x="8001550" y="3660262"/>
                <a:ext cx="320271" cy="3275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4" name="Oval 233"/>
              <p:cNvSpPr/>
              <p:nvPr/>
            </p:nvSpPr>
            <p:spPr>
              <a:xfrm>
                <a:off x="8774070" y="4008095"/>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5" name="Oval 234"/>
              <p:cNvSpPr/>
              <p:nvPr/>
            </p:nvSpPr>
            <p:spPr>
              <a:xfrm>
                <a:off x="8926470" y="4160495"/>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6" name="Oval 235"/>
              <p:cNvSpPr/>
              <p:nvPr/>
            </p:nvSpPr>
            <p:spPr>
              <a:xfrm>
                <a:off x="8477820" y="3812661"/>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7" name="Oval 236"/>
              <p:cNvSpPr/>
              <p:nvPr/>
            </p:nvSpPr>
            <p:spPr>
              <a:xfrm>
                <a:off x="7288276" y="3991648"/>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8" name="Oval 237"/>
              <p:cNvSpPr/>
              <p:nvPr/>
            </p:nvSpPr>
            <p:spPr>
              <a:xfrm>
                <a:off x="7808595" y="3643631"/>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39" name="Oval 238"/>
              <p:cNvSpPr/>
              <p:nvPr/>
            </p:nvSpPr>
            <p:spPr>
              <a:xfrm>
                <a:off x="7646537" y="3714796"/>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0" name="Oval 239"/>
              <p:cNvSpPr/>
              <p:nvPr/>
            </p:nvSpPr>
            <p:spPr>
              <a:xfrm>
                <a:off x="8305532" y="3714912"/>
                <a:ext cx="205469" cy="1891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1" name="Oval 240"/>
              <p:cNvSpPr/>
              <p:nvPr/>
            </p:nvSpPr>
            <p:spPr>
              <a:xfrm>
                <a:off x="7771296" y="4111154"/>
                <a:ext cx="205469" cy="2047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2" name="Oval 241"/>
              <p:cNvSpPr/>
              <p:nvPr/>
            </p:nvSpPr>
            <p:spPr>
              <a:xfrm>
                <a:off x="7640018" y="40745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3" name="Oval 242"/>
              <p:cNvSpPr/>
              <p:nvPr/>
            </p:nvSpPr>
            <p:spPr>
              <a:xfrm>
                <a:off x="7792418" y="42269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4" name="Oval 243"/>
              <p:cNvSpPr/>
              <p:nvPr/>
            </p:nvSpPr>
            <p:spPr>
              <a:xfrm>
                <a:off x="7944818" y="43793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5" name="Oval 244"/>
              <p:cNvSpPr/>
              <p:nvPr/>
            </p:nvSpPr>
            <p:spPr>
              <a:xfrm>
                <a:off x="8097218" y="4531767"/>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6" name="Oval 245"/>
              <p:cNvSpPr/>
              <p:nvPr/>
            </p:nvSpPr>
            <p:spPr>
              <a:xfrm>
                <a:off x="8277155" y="447049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7" name="Oval 246"/>
              <p:cNvSpPr/>
              <p:nvPr/>
            </p:nvSpPr>
            <p:spPr>
              <a:xfrm>
                <a:off x="8795946" y="427735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8" name="Oval 247"/>
              <p:cNvSpPr/>
              <p:nvPr/>
            </p:nvSpPr>
            <p:spPr>
              <a:xfrm>
                <a:off x="7393301" y="4382465"/>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49" name="Oval 248"/>
              <p:cNvSpPr/>
              <p:nvPr/>
            </p:nvSpPr>
            <p:spPr>
              <a:xfrm>
                <a:off x="7538330" y="4081228"/>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50" name="Oval 249"/>
              <p:cNvSpPr/>
              <p:nvPr/>
            </p:nvSpPr>
            <p:spPr>
              <a:xfrm>
                <a:off x="8858910" y="4325880"/>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51" name="Oval 250"/>
              <p:cNvSpPr/>
              <p:nvPr/>
            </p:nvSpPr>
            <p:spPr>
              <a:xfrm>
                <a:off x="9112335" y="425790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52" name="Oval 251"/>
              <p:cNvSpPr/>
              <p:nvPr/>
            </p:nvSpPr>
            <p:spPr>
              <a:xfrm>
                <a:off x="7482297" y="4297203"/>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53" name="Oval 252"/>
              <p:cNvSpPr/>
              <p:nvPr/>
            </p:nvSpPr>
            <p:spPr>
              <a:xfrm>
                <a:off x="7888304" y="4081992"/>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54" name="Oval 253"/>
              <p:cNvSpPr/>
              <p:nvPr/>
            </p:nvSpPr>
            <p:spPr>
              <a:xfrm>
                <a:off x="7533546" y="4415146"/>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255" name="Oval 254"/>
              <p:cNvSpPr/>
              <p:nvPr/>
            </p:nvSpPr>
            <p:spPr>
              <a:xfrm>
                <a:off x="8948423" y="4026651"/>
                <a:ext cx="119255" cy="1090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grpSp>
        <p:sp>
          <p:nvSpPr>
            <p:cNvPr id="256" name="TextBox 255"/>
            <p:cNvSpPr txBox="1"/>
            <p:nvPr/>
          </p:nvSpPr>
          <p:spPr>
            <a:xfrm>
              <a:off x="2561068" y="4694911"/>
              <a:ext cx="1529907" cy="615553"/>
            </a:xfrm>
            <a:prstGeom prst="rect">
              <a:avLst/>
            </a:prstGeom>
            <a:noFill/>
          </p:spPr>
          <p:txBody>
            <a:bodyPr wrap="none" rtlCol="0">
              <a:spAutoFit/>
            </a:bodyPr>
            <a:lstStyle/>
            <a:p>
              <a:pPr defTabSz="685800" eaLnBrk="1" fontAlgn="auto" hangingPunct="1">
                <a:spcBef>
                  <a:spcPts val="0"/>
                </a:spcBef>
                <a:spcAft>
                  <a:spcPts val="0"/>
                </a:spcAft>
              </a:pPr>
              <a:r>
                <a:rPr lang="en-US" sz="1200" b="1" dirty="0">
                  <a:solidFill>
                    <a:prstClr val="black"/>
                  </a:solidFill>
                  <a:latin typeface="Calibri" panose="020F0502020204030204"/>
                  <a:ea typeface="+mn-ea"/>
                </a:rPr>
                <a:t>Procoagulant</a:t>
              </a:r>
            </a:p>
            <a:p>
              <a:pPr defTabSz="685800" eaLnBrk="1" fontAlgn="auto" hangingPunct="1">
                <a:spcBef>
                  <a:spcPts val="0"/>
                </a:spcBef>
                <a:spcAft>
                  <a:spcPts val="0"/>
                </a:spcAft>
              </a:pPr>
              <a:r>
                <a:rPr lang="en-US" sz="1200" b="1" dirty="0" err="1">
                  <a:solidFill>
                    <a:prstClr val="black"/>
                  </a:solidFill>
                  <a:latin typeface="Calibri" panose="020F0502020204030204"/>
                  <a:ea typeface="+mn-ea"/>
                </a:rPr>
                <a:t>Antifibrinolytic</a:t>
              </a:r>
              <a:endParaRPr lang="en-US" sz="1200" b="1" dirty="0">
                <a:solidFill>
                  <a:prstClr val="black"/>
                </a:solidFill>
                <a:latin typeface="Calibri" panose="020F0502020204030204"/>
                <a:ea typeface="+mn-ea"/>
              </a:endParaRPr>
            </a:p>
          </p:txBody>
        </p:sp>
        <p:sp>
          <p:nvSpPr>
            <p:cNvPr id="257" name="TextBox 256"/>
            <p:cNvSpPr txBox="1"/>
            <p:nvPr/>
          </p:nvSpPr>
          <p:spPr>
            <a:xfrm>
              <a:off x="7572410" y="4694237"/>
              <a:ext cx="1465188" cy="615553"/>
            </a:xfrm>
            <a:prstGeom prst="rect">
              <a:avLst/>
            </a:prstGeom>
            <a:noFill/>
          </p:spPr>
          <p:txBody>
            <a:bodyPr wrap="none" rtlCol="0">
              <a:spAutoFit/>
            </a:bodyPr>
            <a:lstStyle/>
            <a:p>
              <a:pPr defTabSz="685800" eaLnBrk="1" fontAlgn="auto" hangingPunct="1">
                <a:spcBef>
                  <a:spcPts val="0"/>
                </a:spcBef>
                <a:spcAft>
                  <a:spcPts val="0"/>
                </a:spcAft>
              </a:pPr>
              <a:r>
                <a:rPr lang="en-US" sz="1200" b="1" dirty="0">
                  <a:solidFill>
                    <a:prstClr val="black"/>
                  </a:solidFill>
                  <a:latin typeface="Calibri" panose="020F0502020204030204"/>
                  <a:ea typeface="+mn-ea"/>
                </a:rPr>
                <a:t>Anticoagulant</a:t>
              </a:r>
            </a:p>
            <a:p>
              <a:pPr defTabSz="685800" eaLnBrk="1" fontAlgn="auto" hangingPunct="1">
                <a:spcBef>
                  <a:spcPts val="0"/>
                </a:spcBef>
                <a:spcAft>
                  <a:spcPts val="0"/>
                </a:spcAft>
              </a:pPr>
              <a:r>
                <a:rPr lang="en-US" sz="1200" b="1" dirty="0" err="1">
                  <a:solidFill>
                    <a:prstClr val="black"/>
                  </a:solidFill>
                  <a:latin typeface="Calibri" panose="020F0502020204030204"/>
                  <a:ea typeface="+mn-ea"/>
                </a:rPr>
                <a:t>Profibrinolytic</a:t>
              </a:r>
              <a:endParaRPr lang="en-US" sz="1200" b="1" dirty="0">
                <a:solidFill>
                  <a:prstClr val="black"/>
                </a:solidFill>
                <a:latin typeface="Calibri" panose="020F0502020204030204"/>
                <a:ea typeface="+mn-ea"/>
              </a:endParaRPr>
            </a:p>
          </p:txBody>
        </p:sp>
      </p:grpSp>
    </p:spTree>
    <p:extLst>
      <p:ext uri="{BB962C8B-B14F-4D97-AF65-F5344CB8AC3E}">
        <p14:creationId xmlns:p14="http://schemas.microsoft.com/office/powerpoint/2010/main" val="25074697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685800" y="2"/>
            <a:ext cx="7772400" cy="1143000"/>
          </a:xfrm>
        </p:spPr>
        <p:txBody>
          <a:bodyPr/>
          <a:lstStyle/>
          <a:p>
            <a:pPr eaLnBrk="1" hangingPunct="1"/>
            <a:r>
              <a:rPr lang="en-US" sz="3600" b="1" dirty="0" smtClean="0"/>
              <a:t>VTE is a </a:t>
            </a:r>
            <a:r>
              <a:rPr lang="en-US" sz="3600" b="1" dirty="0" err="1" smtClean="0"/>
              <a:t>multigenic</a:t>
            </a:r>
            <a:r>
              <a:rPr lang="en-US" sz="3600" b="1" dirty="0" smtClean="0"/>
              <a:t> disease</a:t>
            </a:r>
            <a:endParaRPr lang="en-US" dirty="0" smtClean="0"/>
          </a:p>
        </p:txBody>
      </p:sp>
      <p:sp>
        <p:nvSpPr>
          <p:cNvPr id="74755" name="Text Box 3"/>
          <p:cNvSpPr txBox="1">
            <a:spLocks noChangeArrowheads="1"/>
          </p:cNvSpPr>
          <p:nvPr/>
        </p:nvSpPr>
        <p:spPr bwMode="auto">
          <a:xfrm>
            <a:off x="593728" y="2486025"/>
            <a:ext cx="80930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30" tIns="45666" rIns="91330" bIns="45666">
            <a:spAutoFit/>
          </a:bodyPr>
          <a:lstStyle>
            <a:lvl1pPr>
              <a:defRPr sz="2400">
                <a:solidFill>
                  <a:schemeClr val="tx1"/>
                </a:solidFill>
                <a:latin typeface="Arial" charset="0"/>
                <a:ea typeface="ＭＳ Ｐゴシック" pitchFamily="27" charset="-128"/>
              </a:defRPr>
            </a:lvl1pPr>
            <a:lvl2pPr marL="37931725" indent="-37474525">
              <a:defRPr sz="2400">
                <a:solidFill>
                  <a:schemeClr val="tx1"/>
                </a:solidFill>
                <a:latin typeface="Arial" charset="0"/>
                <a:ea typeface="ＭＳ Ｐゴシック" pitchFamily="27" charset="-128"/>
              </a:defRPr>
            </a:lvl2pPr>
            <a:lvl3pPr>
              <a:defRPr sz="2400">
                <a:solidFill>
                  <a:schemeClr val="tx1"/>
                </a:solidFill>
                <a:latin typeface="Arial" charset="0"/>
                <a:ea typeface="ＭＳ Ｐゴシック" pitchFamily="27" charset="-128"/>
              </a:defRPr>
            </a:lvl3pPr>
            <a:lvl4pPr>
              <a:defRPr sz="2400">
                <a:solidFill>
                  <a:schemeClr val="tx1"/>
                </a:solidFill>
                <a:latin typeface="Arial" charset="0"/>
                <a:ea typeface="ＭＳ Ｐゴシック" pitchFamily="27" charset="-128"/>
              </a:defRPr>
            </a:lvl4pPr>
            <a:lvl5pPr>
              <a:defRPr sz="2400">
                <a:solidFill>
                  <a:schemeClr val="tx1"/>
                </a:solidFill>
                <a:latin typeface="Arial" charset="0"/>
                <a:ea typeface="ＭＳ Ｐゴシック" pitchFamily="27" charset="-128"/>
              </a:defRPr>
            </a:lvl5pPr>
            <a:lvl6pPr marL="457200" eaLnBrk="0" fontAlgn="base" hangingPunct="0">
              <a:spcBef>
                <a:spcPct val="0"/>
              </a:spcBef>
              <a:spcAft>
                <a:spcPct val="0"/>
              </a:spcAft>
              <a:defRPr sz="2400">
                <a:solidFill>
                  <a:schemeClr val="tx1"/>
                </a:solidFill>
                <a:latin typeface="Arial" charset="0"/>
                <a:ea typeface="ＭＳ Ｐゴシック" pitchFamily="27" charset="-128"/>
              </a:defRPr>
            </a:lvl6pPr>
            <a:lvl7pPr marL="914400" eaLnBrk="0" fontAlgn="base" hangingPunct="0">
              <a:spcBef>
                <a:spcPct val="0"/>
              </a:spcBef>
              <a:spcAft>
                <a:spcPct val="0"/>
              </a:spcAft>
              <a:defRPr sz="2400">
                <a:solidFill>
                  <a:schemeClr val="tx1"/>
                </a:solidFill>
                <a:latin typeface="Arial" charset="0"/>
                <a:ea typeface="ＭＳ Ｐゴシック" pitchFamily="27" charset="-128"/>
              </a:defRPr>
            </a:lvl7pPr>
            <a:lvl8pPr marL="1371600" eaLnBrk="0" fontAlgn="base" hangingPunct="0">
              <a:spcBef>
                <a:spcPct val="0"/>
              </a:spcBef>
              <a:spcAft>
                <a:spcPct val="0"/>
              </a:spcAft>
              <a:defRPr sz="2400">
                <a:solidFill>
                  <a:schemeClr val="tx1"/>
                </a:solidFill>
                <a:latin typeface="Arial" charset="0"/>
                <a:ea typeface="ＭＳ Ｐゴシック" pitchFamily="27" charset="-128"/>
              </a:defRPr>
            </a:lvl8pPr>
            <a:lvl9pPr marL="1828800" eaLnBrk="0" fontAlgn="base" hangingPunct="0">
              <a:spcBef>
                <a:spcPct val="0"/>
              </a:spcBef>
              <a:spcAft>
                <a:spcPct val="0"/>
              </a:spcAft>
              <a:defRPr sz="2400">
                <a:solidFill>
                  <a:schemeClr val="tx1"/>
                </a:solidFill>
                <a:latin typeface="Arial" charset="0"/>
                <a:ea typeface="ＭＳ Ｐゴシック" pitchFamily="27" charset="-128"/>
              </a:defRPr>
            </a:lvl9pPr>
          </a:lstStyle>
          <a:p>
            <a:endParaRPr lang="en-US"/>
          </a:p>
        </p:txBody>
      </p:sp>
      <p:sp>
        <p:nvSpPr>
          <p:cNvPr id="74756" name="Rectangle 4"/>
          <p:cNvSpPr>
            <a:spLocks noChangeArrowheads="1"/>
          </p:cNvSpPr>
          <p:nvPr/>
        </p:nvSpPr>
        <p:spPr bwMode="auto">
          <a:xfrm>
            <a:off x="533400" y="1143004"/>
            <a:ext cx="8305800" cy="4524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30" tIns="45666" rIns="91330" bIns="45666">
            <a:spAutoFit/>
          </a:bodyPr>
          <a:lstStyle/>
          <a:p>
            <a:pPr marL="456658" indent="-456658">
              <a:buFont typeface="Arial" panose="020B0604020202020204" pitchFamily="34" charset="0"/>
              <a:buChar char="•"/>
            </a:pPr>
            <a:r>
              <a:rPr lang="en-US" sz="2200" b="1" dirty="0"/>
              <a:t>Gene defect </a:t>
            </a:r>
            <a:r>
              <a:rPr lang="en-US" sz="2200" b="1" dirty="0" smtClean="0"/>
              <a:t>≠ disease!</a:t>
            </a:r>
            <a:endParaRPr lang="en-US" sz="2200" dirty="0"/>
          </a:p>
          <a:p>
            <a:pPr marL="913315" lvl="1" indent="-456658">
              <a:buFont typeface="Arial" panose="020B0604020202020204" pitchFamily="34" charset="0"/>
              <a:buChar char="•"/>
            </a:pPr>
            <a:r>
              <a:rPr lang="en-US" sz="2200" i="1" dirty="0" smtClean="0"/>
              <a:t>Most people with single gene defects are asymptomatic</a:t>
            </a:r>
          </a:p>
          <a:p>
            <a:pPr marL="913315" lvl="1" indent="-456658">
              <a:buFont typeface="Arial" panose="020B0604020202020204" pitchFamily="34" charset="0"/>
              <a:buChar char="•"/>
            </a:pPr>
            <a:endParaRPr lang="en-US" sz="2200" i="1" dirty="0"/>
          </a:p>
          <a:p>
            <a:pPr marL="456658" indent="-456658">
              <a:buFont typeface="Arial" panose="020B0604020202020204" pitchFamily="34" charset="0"/>
              <a:buChar char="•"/>
            </a:pPr>
            <a:r>
              <a:rPr lang="en-US" sz="2200" b="1" dirty="0"/>
              <a:t>The most </a:t>
            </a:r>
            <a:r>
              <a:rPr lang="en-US" sz="2200" b="1" dirty="0" smtClean="0"/>
              <a:t>common known </a:t>
            </a:r>
            <a:r>
              <a:rPr lang="en-US" sz="2200" b="1" dirty="0" smtClean="0"/>
              <a:t>genetic risk factors are </a:t>
            </a:r>
            <a:r>
              <a:rPr lang="en-US" sz="2200" b="1" dirty="0"/>
              <a:t>only present in a minority of VTE </a:t>
            </a:r>
            <a:r>
              <a:rPr lang="en-US" sz="2200" b="1" dirty="0" smtClean="0"/>
              <a:t>cases</a:t>
            </a:r>
            <a:endParaRPr lang="en-US" sz="2200" b="1" dirty="0"/>
          </a:p>
          <a:p>
            <a:pPr marL="913315" lvl="1" indent="-456658">
              <a:buFont typeface="Arial" panose="020B0604020202020204" pitchFamily="34" charset="0"/>
              <a:buChar char="•"/>
            </a:pPr>
            <a:r>
              <a:rPr lang="en-US" sz="2200" i="1" dirty="0"/>
              <a:t>FV Leiden </a:t>
            </a:r>
            <a:r>
              <a:rPr lang="en-US" sz="2200" i="1" dirty="0" smtClean="0"/>
              <a:t>in </a:t>
            </a:r>
            <a:r>
              <a:rPr lang="en-US" sz="2200" i="1" dirty="0"/>
              <a:t>20-40% of VTE </a:t>
            </a:r>
            <a:r>
              <a:rPr lang="en-US" sz="2200" i="1" dirty="0" smtClean="0"/>
              <a:t>cases</a:t>
            </a:r>
          </a:p>
          <a:p>
            <a:pPr marL="913315" lvl="1" indent="-456658">
              <a:buFont typeface="Arial" panose="020B0604020202020204" pitchFamily="34" charset="0"/>
              <a:buChar char="•"/>
            </a:pPr>
            <a:r>
              <a:rPr lang="en-US" sz="2200" i="1" dirty="0" smtClean="0"/>
              <a:t>Antithrombin, protein C, protein S in 5% or less</a:t>
            </a:r>
            <a:endParaRPr lang="en-US" sz="2200" dirty="0"/>
          </a:p>
          <a:p>
            <a:pPr marL="913315" lvl="1" indent="-456658">
              <a:buFont typeface="Arial" panose="020B0604020202020204" pitchFamily="34" charset="0"/>
              <a:buChar char="•"/>
            </a:pPr>
            <a:endParaRPr lang="en-US" sz="2200" dirty="0"/>
          </a:p>
          <a:p>
            <a:pPr marL="456658" indent="-456658">
              <a:buFont typeface="Arial" panose="020B0604020202020204" pitchFamily="34" charset="0"/>
              <a:buChar char="•"/>
            </a:pPr>
            <a:r>
              <a:rPr lang="en-US" sz="2200" b="1" dirty="0"/>
              <a:t>Multiple </a:t>
            </a:r>
            <a:r>
              <a:rPr lang="en-US" sz="2200" b="1" dirty="0" smtClean="0"/>
              <a:t>genetic factors contribute to risk but the contributions of most cannot be quantified</a:t>
            </a:r>
            <a:endParaRPr lang="en-US" sz="2200" b="1" dirty="0" smtClean="0"/>
          </a:p>
          <a:p>
            <a:endParaRPr lang="en-US" sz="2200" i="1" dirty="0"/>
          </a:p>
          <a:p>
            <a:pPr marL="456658" indent="-456658">
              <a:buFont typeface="Arial" panose="020B0604020202020204" pitchFamily="34" charset="0"/>
              <a:buChar char="•"/>
            </a:pPr>
            <a:r>
              <a:rPr lang="en-US" sz="2200" b="1" dirty="0" smtClean="0"/>
              <a:t>Family history is very helpful in assessing genetic risk</a:t>
            </a:r>
            <a:endParaRPr lang="en-US" sz="2200" dirty="0"/>
          </a:p>
          <a:p>
            <a:pPr marL="456657" lvl="1"/>
            <a:r>
              <a:rPr lang="en-US" dirty="0"/>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a:off x="1668473" y="76200"/>
            <a:ext cx="5722937" cy="6705600"/>
            <a:chOff x="1668473" y="76200"/>
            <a:chExt cx="5722937" cy="6705600"/>
          </a:xfrm>
        </p:grpSpPr>
        <p:pic>
          <p:nvPicPr>
            <p:cNvPr id="75778" name="Picture 2" descr="&#10;split1.tif                                                     000104AD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8473" y="76200"/>
              <a:ext cx="5722937" cy="670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3"/>
            <p:cNvSpPr/>
            <p:nvPr/>
          </p:nvSpPr>
          <p:spPr bwMode="auto">
            <a:xfrm>
              <a:off x="4114800" y="6096000"/>
              <a:ext cx="1752600" cy="228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07" charset="0"/>
              </a:endParaRPr>
            </a:p>
          </p:txBody>
        </p:sp>
      </p:grpSp>
      <p:sp>
        <p:nvSpPr>
          <p:cNvPr id="2" name="TextBox 1"/>
          <p:cNvSpPr txBox="1"/>
          <p:nvPr/>
        </p:nvSpPr>
        <p:spPr>
          <a:xfrm>
            <a:off x="1784761" y="5791200"/>
            <a:ext cx="5490359" cy="692497"/>
          </a:xfrm>
          <a:prstGeom prst="rect">
            <a:avLst/>
          </a:prstGeom>
          <a:solidFill>
            <a:schemeClr val="bg1"/>
          </a:solidFill>
        </p:spPr>
        <p:txBody>
          <a:bodyPr wrap="square" rtlCol="0">
            <a:spAutoFit/>
          </a:bodyPr>
          <a:lstStyle/>
          <a:p>
            <a:r>
              <a:rPr lang="en-US" sz="1300" b="1" dirty="0" smtClean="0"/>
              <a:t>Thrombosis-free survival in a family with protein C deficiency; unusually high incidence of VTE in members without protein C deficiency</a:t>
            </a:r>
            <a:endParaRPr lang="en-US" sz="13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a:off x="1600200" y="0"/>
            <a:ext cx="5640387" cy="6781800"/>
            <a:chOff x="1598613" y="0"/>
            <a:chExt cx="5640387" cy="6781800"/>
          </a:xfrm>
        </p:grpSpPr>
        <p:pic>
          <p:nvPicPr>
            <p:cNvPr id="77826" name="Picture 4" descr="&#10;split2.tif                                                     000104ADMacintosh HD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8613" y="0"/>
              <a:ext cx="5640387" cy="678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bwMode="auto">
            <a:xfrm>
              <a:off x="4038600" y="6019800"/>
              <a:ext cx="1752600" cy="228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07" charset="0"/>
              </a:endParaRPr>
            </a:p>
          </p:txBody>
        </p:sp>
      </p:grpSp>
      <p:sp>
        <p:nvSpPr>
          <p:cNvPr id="7" name="TextBox 6"/>
          <p:cNvSpPr txBox="1"/>
          <p:nvPr/>
        </p:nvSpPr>
        <p:spPr>
          <a:xfrm>
            <a:off x="1714699" y="5673551"/>
            <a:ext cx="5411387" cy="692497"/>
          </a:xfrm>
          <a:prstGeom prst="rect">
            <a:avLst/>
          </a:prstGeom>
          <a:solidFill>
            <a:schemeClr val="bg1"/>
          </a:solidFill>
        </p:spPr>
        <p:txBody>
          <a:bodyPr wrap="square" rtlCol="0">
            <a:spAutoFit/>
          </a:bodyPr>
          <a:lstStyle/>
          <a:p>
            <a:r>
              <a:rPr lang="en-US" sz="1300" b="1" dirty="0" smtClean="0"/>
              <a:t>Many members of this family also had factor V Leiden; co-inheritance of FVL with protein C deficiency created highest risk of thrombosis</a:t>
            </a:r>
            <a:endParaRPr lang="en-US" sz="13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a:xfrm>
            <a:off x="104880" y="89858"/>
            <a:ext cx="8935641" cy="1146807"/>
          </a:xfrm>
        </p:spPr>
        <p:txBody>
          <a:bodyPr/>
          <a:lstStyle/>
          <a:p>
            <a:pPr>
              <a:defRPr/>
            </a:pPr>
            <a:r>
              <a:rPr lang="en-US" sz="2900" b="1" dirty="0">
                <a:solidFill>
                  <a:schemeClr val="tx1"/>
                </a:solidFill>
                <a:effectLst>
                  <a:outerShdw blurRad="38100" dist="38100" dir="2700000" algn="tl">
                    <a:srgbClr val="000000">
                      <a:alpha val="43137"/>
                    </a:srgbClr>
                  </a:outerShdw>
                </a:effectLst>
                <a:latin typeface="Arial" charset="0"/>
              </a:rPr>
              <a:t>Family history predicts thrombotic risk just as well as laboratory testing for thrombophilia</a:t>
            </a:r>
            <a:br>
              <a:rPr lang="en-US" sz="2900" b="1" dirty="0">
                <a:solidFill>
                  <a:schemeClr val="tx1"/>
                </a:solidFill>
                <a:effectLst>
                  <a:outerShdw blurRad="38100" dist="38100" dir="2700000" algn="tl">
                    <a:srgbClr val="000000">
                      <a:alpha val="43137"/>
                    </a:srgbClr>
                  </a:outerShdw>
                </a:effectLst>
                <a:latin typeface="Arial" charset="0"/>
              </a:rPr>
            </a:br>
            <a:r>
              <a:rPr lang="en-US" sz="2200" b="1" i="1" dirty="0">
                <a:solidFill>
                  <a:schemeClr val="tx1"/>
                </a:solidFill>
                <a:effectLst>
                  <a:outerShdw blurRad="38100" dist="38100" dir="2700000" algn="tl">
                    <a:srgbClr val="000000">
                      <a:alpha val="43137"/>
                    </a:srgbClr>
                  </a:outerShdw>
                </a:effectLst>
                <a:latin typeface="Arial" charset="0"/>
              </a:rPr>
              <a:t>A case-control study</a:t>
            </a:r>
            <a:endParaRPr lang="en-US" sz="2900" b="1" dirty="0">
              <a:solidFill>
                <a:schemeClr val="tx1"/>
              </a:solidFill>
              <a:effectLst>
                <a:outerShdw blurRad="38100" dist="38100" dir="2700000" algn="tl">
                  <a:srgbClr val="000000">
                    <a:alpha val="43137"/>
                  </a:srgbClr>
                </a:outerShdw>
              </a:effectLst>
              <a:latin typeface="Arial" charset="0"/>
            </a:endParaRPr>
          </a:p>
        </p:txBody>
      </p:sp>
      <p:sp>
        <p:nvSpPr>
          <p:cNvPr id="145411" name="Text Box 6"/>
          <p:cNvSpPr txBox="1">
            <a:spLocks noChangeArrowheads="1"/>
          </p:cNvSpPr>
          <p:nvPr/>
        </p:nvSpPr>
        <p:spPr bwMode="auto">
          <a:xfrm>
            <a:off x="5912119" y="6511442"/>
            <a:ext cx="3231881" cy="3151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56" tIns="41728" rIns="83456" bIns="41728">
            <a:spAutoFit/>
          </a:bodyPr>
          <a:lstStyle>
            <a:lvl1pPr>
              <a:defRPr sz="2400">
                <a:solidFill>
                  <a:schemeClr val="tx1"/>
                </a:solidFill>
                <a:latin typeface="Arial" charset="0"/>
                <a:ea typeface="ＭＳ Ｐゴシック" pitchFamily="27" charset="-128"/>
              </a:defRPr>
            </a:lvl1pPr>
            <a:lvl2pPr marL="742950" indent="-285750">
              <a:defRPr sz="2400">
                <a:solidFill>
                  <a:schemeClr val="tx1"/>
                </a:solidFill>
                <a:latin typeface="Arial" charset="0"/>
                <a:ea typeface="ＭＳ Ｐゴシック" pitchFamily="27" charset="-128"/>
              </a:defRPr>
            </a:lvl2pPr>
            <a:lvl3pPr marL="1143000" indent="-228600">
              <a:defRPr sz="2400">
                <a:solidFill>
                  <a:schemeClr val="tx1"/>
                </a:solidFill>
                <a:latin typeface="Arial" charset="0"/>
                <a:ea typeface="ＭＳ Ｐゴシック" pitchFamily="27" charset="-128"/>
              </a:defRPr>
            </a:lvl3pPr>
            <a:lvl4pPr marL="1600200" indent="-228600">
              <a:defRPr sz="2400">
                <a:solidFill>
                  <a:schemeClr val="tx1"/>
                </a:solidFill>
                <a:latin typeface="Arial" charset="0"/>
                <a:ea typeface="ＭＳ Ｐゴシック" pitchFamily="27" charset="-128"/>
              </a:defRPr>
            </a:lvl4pPr>
            <a:lvl5pPr marL="2057400" indent="-228600">
              <a:defRPr sz="2400">
                <a:solidFill>
                  <a:schemeClr val="tx1"/>
                </a:solidFill>
                <a:latin typeface="Arial" charset="0"/>
                <a:ea typeface="ＭＳ Ｐゴシック" pitchFamily="27"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27"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27"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27"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27" charset="-128"/>
              </a:defRPr>
            </a:lvl9pPr>
          </a:lstStyle>
          <a:p>
            <a:r>
              <a:rPr lang="en-US" sz="1500" b="1" i="1" dirty="0">
                <a:solidFill>
                  <a:srgbClr val="FFFFFF"/>
                </a:solidFill>
              </a:rPr>
              <a:t>ARCH INTERN MED 2009;169:610</a:t>
            </a:r>
          </a:p>
        </p:txBody>
      </p:sp>
      <p:graphicFrame>
        <p:nvGraphicFramePr>
          <p:cNvPr id="111689" name="Group 73"/>
          <p:cNvGraphicFramePr>
            <a:graphicFrameLocks noGrp="1"/>
          </p:cNvGraphicFramePr>
          <p:nvPr>
            <p:extLst>
              <p:ext uri="{D42A27DB-BD31-4B8C-83A1-F6EECF244321}">
                <p14:modId xmlns:p14="http://schemas.microsoft.com/office/powerpoint/2010/main" val="3494380694"/>
              </p:ext>
            </p:extLst>
          </p:nvPr>
        </p:nvGraphicFramePr>
        <p:xfrm>
          <a:off x="1432525" y="1676400"/>
          <a:ext cx="6095534" cy="3486935"/>
        </p:xfrm>
        <a:graphic>
          <a:graphicData uri="http://schemas.openxmlformats.org/drawingml/2006/table">
            <a:tbl>
              <a:tblPr/>
              <a:tblGrid>
                <a:gridCol w="1524233">
                  <a:extLst>
                    <a:ext uri="{9D8B030D-6E8A-4147-A177-3AD203B41FA5}">
                      <a16:colId xmlns:a16="http://schemas.microsoft.com/office/drawing/2014/main" val="20000"/>
                    </a:ext>
                  </a:extLst>
                </a:gridCol>
                <a:gridCol w="1524233">
                  <a:extLst>
                    <a:ext uri="{9D8B030D-6E8A-4147-A177-3AD203B41FA5}">
                      <a16:colId xmlns:a16="http://schemas.microsoft.com/office/drawing/2014/main" val="20001"/>
                    </a:ext>
                  </a:extLst>
                </a:gridCol>
                <a:gridCol w="1522835">
                  <a:extLst>
                    <a:ext uri="{9D8B030D-6E8A-4147-A177-3AD203B41FA5}">
                      <a16:colId xmlns:a16="http://schemas.microsoft.com/office/drawing/2014/main" val="20002"/>
                    </a:ext>
                  </a:extLst>
                </a:gridCol>
                <a:gridCol w="1524233">
                  <a:extLst>
                    <a:ext uri="{9D8B030D-6E8A-4147-A177-3AD203B41FA5}">
                      <a16:colId xmlns:a16="http://schemas.microsoft.com/office/drawing/2014/main" val="20003"/>
                    </a:ext>
                  </a:extLst>
                </a:gridCol>
              </a:tblGrid>
              <a:tr h="66684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err="1" smtClean="0">
                          <a:ln>
                            <a:noFill/>
                          </a:ln>
                          <a:solidFill>
                            <a:srgbClr val="FF0000"/>
                          </a:solidFill>
                          <a:effectLst/>
                          <a:latin typeface="Arial" charset="0"/>
                          <a:ea typeface="ＭＳ Ｐゴシック" charset="-128"/>
                        </a:rPr>
                        <a:t>Fam</a:t>
                      </a:r>
                      <a:r>
                        <a:rPr kumimoji="0" lang="en-US" sz="1900" b="1" i="0" u="none" strike="noStrike" cap="none" normalizeH="0" baseline="0" dirty="0" smtClean="0">
                          <a:ln>
                            <a:noFill/>
                          </a:ln>
                          <a:solidFill>
                            <a:srgbClr val="FF0000"/>
                          </a:solidFill>
                          <a:effectLst/>
                          <a:latin typeface="Arial" charset="0"/>
                          <a:ea typeface="ＭＳ Ｐゴシック" charset="-128"/>
                        </a:rPr>
                        <a:t> </a:t>
                      </a:r>
                      <a:r>
                        <a:rPr kumimoji="0" lang="en-US" sz="1900" b="1" i="0" u="none" strike="noStrike" cap="none" normalizeH="0" baseline="0" dirty="0" err="1" smtClean="0">
                          <a:ln>
                            <a:noFill/>
                          </a:ln>
                          <a:solidFill>
                            <a:srgbClr val="FF0000"/>
                          </a:solidFill>
                          <a:effectLst/>
                          <a:latin typeface="Arial" charset="0"/>
                          <a:ea typeface="ＭＳ Ｐゴシック" charset="-128"/>
                        </a:rPr>
                        <a:t>Hx</a:t>
                      </a:r>
                      <a:r>
                        <a:rPr kumimoji="0" lang="en-US" sz="1900" b="1" i="0" u="none" strike="noStrike" cap="none" normalizeH="0" baseline="0" dirty="0" smtClean="0">
                          <a:ln>
                            <a:noFill/>
                          </a:ln>
                          <a:solidFill>
                            <a:srgbClr val="FF0000"/>
                          </a:solidFill>
                          <a:effectLst/>
                          <a:latin typeface="Arial" charset="0"/>
                          <a:ea typeface="ＭＳ Ｐゴシック" charset="-128"/>
                        </a:rPr>
                        <a:t> VTE</a:t>
                      </a:r>
                    </a:p>
                  </a:txBody>
                  <a:tcPr marL="80547" marR="80547" marT="43862" marB="4386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smtClean="0">
                          <a:ln>
                            <a:noFill/>
                          </a:ln>
                          <a:solidFill>
                            <a:srgbClr val="FF0000"/>
                          </a:solidFill>
                          <a:effectLst/>
                          <a:latin typeface="Arial" charset="0"/>
                          <a:ea typeface="ＭＳ Ｐゴシック" charset="-128"/>
                        </a:rPr>
                        <a:t>% VTE pts</a:t>
                      </a:r>
                    </a:p>
                  </a:txBody>
                  <a:tcPr marL="80547" marR="80547" marT="43862" marB="4386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smtClean="0">
                          <a:ln>
                            <a:noFill/>
                          </a:ln>
                          <a:solidFill>
                            <a:srgbClr val="FF0000"/>
                          </a:solidFill>
                          <a:effectLst/>
                          <a:latin typeface="Arial" charset="0"/>
                          <a:ea typeface="ＭＳ Ｐゴシック" charset="-128"/>
                        </a:rPr>
                        <a:t>% controls</a:t>
                      </a:r>
                    </a:p>
                  </a:txBody>
                  <a:tcPr marL="80547" marR="80547" marT="43862" marB="4386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smtClean="0">
                          <a:ln>
                            <a:noFill/>
                          </a:ln>
                          <a:solidFill>
                            <a:srgbClr val="FF0000"/>
                          </a:solidFill>
                          <a:effectLst/>
                          <a:latin typeface="Arial" charset="0"/>
                          <a:ea typeface="ＭＳ Ｐゴシック" charset="-128"/>
                        </a:rPr>
                        <a:t>Odds Ratio for VTE (95% CI)</a:t>
                      </a:r>
                    </a:p>
                  </a:txBody>
                  <a:tcPr marL="80547" marR="80547" marT="43862" marB="4386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0"/>
                  </a:ext>
                </a:extLst>
              </a:tr>
              <a:tr h="66684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smtClean="0">
                          <a:ln>
                            <a:noFill/>
                          </a:ln>
                          <a:solidFill>
                            <a:schemeClr val="tx1"/>
                          </a:solidFill>
                          <a:effectLst/>
                          <a:latin typeface="Arial" charset="0"/>
                          <a:ea typeface="ＭＳ Ｐゴシック" charset="-128"/>
                        </a:rPr>
                        <a:t>Negative</a:t>
                      </a:r>
                    </a:p>
                  </a:txBody>
                  <a:tcPr marL="80547" marR="80547" marT="43862" marB="4386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smtClean="0">
                          <a:ln>
                            <a:noFill/>
                          </a:ln>
                          <a:solidFill>
                            <a:schemeClr val="tx1"/>
                          </a:solidFill>
                          <a:effectLst/>
                          <a:latin typeface="Arial" charset="0"/>
                          <a:ea typeface="ＭＳ Ｐゴシック" charset="-128"/>
                        </a:rPr>
                        <a:t>68.5</a:t>
                      </a:r>
                    </a:p>
                  </a:txBody>
                  <a:tcPr marL="80547" marR="80547" marT="43862" marB="4386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ea typeface="ＭＳ Ｐゴシック" charset="-128"/>
                        </a:rPr>
                        <a:t>82.7</a:t>
                      </a:r>
                    </a:p>
                  </a:txBody>
                  <a:tcPr marL="80547" marR="80547" marT="43862" marB="4386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smtClean="0">
                          <a:ln>
                            <a:noFill/>
                          </a:ln>
                          <a:solidFill>
                            <a:schemeClr val="tx1"/>
                          </a:solidFill>
                          <a:effectLst/>
                          <a:latin typeface="Arial" charset="0"/>
                          <a:ea typeface="ＭＳ Ｐゴシック" charset="-128"/>
                        </a:rPr>
                        <a:t>1  </a:t>
                      </a:r>
                    </a:p>
                  </a:txBody>
                  <a:tcPr marL="80547" marR="80547" marT="43862" marB="4386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66684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ea typeface="ＭＳ Ｐゴシック" charset="-128"/>
                        </a:rPr>
                        <a:t>Any relative</a:t>
                      </a:r>
                    </a:p>
                  </a:txBody>
                  <a:tcPr marL="80547" marR="80547" marT="43862" marB="4386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smtClean="0">
                          <a:ln>
                            <a:noFill/>
                          </a:ln>
                          <a:solidFill>
                            <a:schemeClr val="tx1"/>
                          </a:solidFill>
                          <a:effectLst/>
                          <a:latin typeface="Arial" charset="0"/>
                          <a:ea typeface="ＭＳ Ｐゴシック" charset="-128"/>
                        </a:rPr>
                        <a:t>31.5</a:t>
                      </a:r>
                    </a:p>
                  </a:txBody>
                  <a:tcPr marL="80547" marR="80547" marT="43862" marB="4386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ea typeface="ＭＳ Ｐゴシック" charset="-128"/>
                        </a:rPr>
                        <a:t>17.3</a:t>
                      </a:r>
                    </a:p>
                  </a:txBody>
                  <a:tcPr marL="80547" marR="80547" marT="43862" marB="4386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ea typeface="ＭＳ Ｐゴシック" charset="-128"/>
                        </a:rPr>
                        <a:t>2.2 (1.9-2.6)</a:t>
                      </a:r>
                    </a:p>
                  </a:txBody>
                  <a:tcPr marL="80547" marR="80547" marT="43862" marB="4386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66684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ea typeface="ＭＳ Ｐゴシック" charset="-128"/>
                        </a:rPr>
                        <a:t>Relative &lt; 50</a:t>
                      </a:r>
                    </a:p>
                  </a:txBody>
                  <a:tcPr marL="80547" marR="80547" marT="43862" marB="4386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smtClean="0">
                          <a:ln>
                            <a:noFill/>
                          </a:ln>
                          <a:solidFill>
                            <a:schemeClr val="tx1"/>
                          </a:solidFill>
                          <a:effectLst/>
                          <a:latin typeface="Arial" charset="0"/>
                          <a:ea typeface="ＭＳ Ｐゴシック" charset="-128"/>
                        </a:rPr>
                        <a:t>15.0</a:t>
                      </a:r>
                    </a:p>
                  </a:txBody>
                  <a:tcPr marL="80547" marR="80547" marT="43862" marB="4386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ea typeface="ＭＳ Ｐゴシック" charset="-128"/>
                        </a:rPr>
                        <a:t>6.7</a:t>
                      </a:r>
                    </a:p>
                  </a:txBody>
                  <a:tcPr marL="80547" marR="80547" marT="43862" marB="4386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ea typeface="ＭＳ Ｐゴシック" charset="-128"/>
                        </a:rPr>
                        <a:t>2.7 (2.2-3.4)</a:t>
                      </a:r>
                    </a:p>
                  </a:txBody>
                  <a:tcPr marL="80547" marR="80547" marT="43862" marB="4386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3"/>
                  </a:ext>
                </a:extLst>
              </a:tr>
              <a:tr h="529999">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smtClean="0">
                          <a:ln>
                            <a:noFill/>
                          </a:ln>
                          <a:solidFill>
                            <a:schemeClr val="tx1"/>
                          </a:solidFill>
                          <a:effectLst/>
                          <a:latin typeface="Arial" charset="0"/>
                          <a:ea typeface="ＭＳ Ｐゴシック" charset="-128"/>
                        </a:rPr>
                        <a:t>&gt; 1 Relative</a:t>
                      </a:r>
                    </a:p>
                  </a:txBody>
                  <a:tcPr marL="80547" marR="80547" marT="43862" marB="4386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smtClean="0">
                          <a:ln>
                            <a:noFill/>
                          </a:ln>
                          <a:solidFill>
                            <a:schemeClr val="tx1"/>
                          </a:solidFill>
                          <a:effectLst/>
                          <a:latin typeface="Arial" charset="0"/>
                          <a:ea typeface="ＭＳ Ｐゴシック" charset="-128"/>
                        </a:rPr>
                        <a:t>6.0</a:t>
                      </a:r>
                    </a:p>
                  </a:txBody>
                  <a:tcPr marL="80547" marR="80547" marT="43862" marB="4386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smtClean="0">
                          <a:ln>
                            <a:noFill/>
                          </a:ln>
                          <a:solidFill>
                            <a:schemeClr val="tx1"/>
                          </a:solidFill>
                          <a:effectLst/>
                          <a:latin typeface="Arial" charset="0"/>
                          <a:ea typeface="ＭＳ Ｐゴシック" charset="-128"/>
                        </a:rPr>
                        <a:t>1.9</a:t>
                      </a:r>
                    </a:p>
                  </a:txBody>
                  <a:tcPr marL="80547" marR="80547" marT="43862" marB="4386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900" b="1" i="0" u="none" strike="noStrike" cap="none" normalizeH="0" baseline="0" dirty="0" smtClean="0">
                          <a:ln>
                            <a:noFill/>
                          </a:ln>
                          <a:solidFill>
                            <a:schemeClr val="tx1"/>
                          </a:solidFill>
                          <a:effectLst/>
                          <a:latin typeface="Arial" charset="0"/>
                          <a:ea typeface="ＭＳ Ｐゴシック" charset="-128"/>
                        </a:rPr>
                        <a:t>3.9 (2.7-5.7)</a:t>
                      </a:r>
                    </a:p>
                  </a:txBody>
                  <a:tcPr marL="80547" marR="80547" marT="43862" marB="4386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976657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4"/>
          <p:cNvSpPr>
            <a:spLocks noGrp="1" noChangeArrowheads="1"/>
          </p:cNvSpPr>
          <p:nvPr>
            <p:ph type="title"/>
          </p:nvPr>
        </p:nvSpPr>
        <p:spPr>
          <a:xfrm>
            <a:off x="685800" y="89858"/>
            <a:ext cx="7891463" cy="1357942"/>
          </a:xfrm>
        </p:spPr>
        <p:txBody>
          <a:bodyPr/>
          <a:lstStyle/>
          <a:p>
            <a:pPr>
              <a:defRPr/>
            </a:pPr>
            <a:r>
              <a:rPr lang="en-US" sz="2900" b="1" dirty="0" err="1" smtClean="0">
                <a:solidFill>
                  <a:schemeClr val="tx1"/>
                </a:solidFill>
                <a:effectLst>
                  <a:outerShdw blurRad="38100" dist="38100" dir="2700000" algn="tl">
                    <a:srgbClr val="000000">
                      <a:alpha val="43137"/>
                    </a:srgbClr>
                  </a:outerShdw>
                </a:effectLst>
                <a:latin typeface="Arial" charset="0"/>
              </a:rPr>
              <a:t>Thrombophilic</a:t>
            </a:r>
            <a:r>
              <a:rPr lang="en-US" sz="2900" b="1" dirty="0" smtClean="0">
                <a:solidFill>
                  <a:schemeClr val="tx1"/>
                </a:solidFill>
                <a:effectLst>
                  <a:outerShdw blurRad="38100" dist="38100" dir="2700000" algn="tl">
                    <a:srgbClr val="000000">
                      <a:alpha val="43137"/>
                    </a:srgbClr>
                  </a:outerShdw>
                </a:effectLst>
                <a:latin typeface="Arial" charset="0"/>
              </a:rPr>
              <a:t> mutations do </a:t>
            </a:r>
            <a:r>
              <a:rPr lang="en-US" sz="2900" b="1" dirty="0">
                <a:solidFill>
                  <a:schemeClr val="tx1"/>
                </a:solidFill>
                <a:effectLst>
                  <a:outerShdw blurRad="38100" dist="38100" dir="2700000" algn="tl">
                    <a:srgbClr val="000000">
                      <a:alpha val="43137"/>
                    </a:srgbClr>
                  </a:outerShdw>
                </a:effectLst>
                <a:latin typeface="Arial" charset="0"/>
              </a:rPr>
              <a:t>not predict thrombotic risk </a:t>
            </a:r>
            <a:r>
              <a:rPr lang="en-US" sz="2900" b="1" dirty="0" smtClean="0">
                <a:solidFill>
                  <a:schemeClr val="tx1"/>
                </a:solidFill>
                <a:effectLst>
                  <a:outerShdw blurRad="38100" dist="38100" dir="2700000" algn="tl">
                    <a:srgbClr val="000000">
                      <a:alpha val="43137"/>
                    </a:srgbClr>
                  </a:outerShdw>
                </a:effectLst>
                <a:latin typeface="Arial" charset="0"/>
              </a:rPr>
              <a:t>well in </a:t>
            </a:r>
            <a:r>
              <a:rPr lang="en-US" sz="2900" b="1" dirty="0">
                <a:solidFill>
                  <a:schemeClr val="tx1"/>
                </a:solidFill>
                <a:effectLst>
                  <a:outerShdw blurRad="38100" dist="38100" dir="2700000" algn="tl">
                    <a:srgbClr val="000000">
                      <a:alpha val="43137"/>
                    </a:srgbClr>
                  </a:outerShdw>
                </a:effectLst>
                <a:latin typeface="Arial" charset="0"/>
              </a:rPr>
              <a:t>the absence of a family </a:t>
            </a:r>
            <a:r>
              <a:rPr lang="en-US" sz="2900" b="1" dirty="0" err="1">
                <a:solidFill>
                  <a:schemeClr val="tx1"/>
                </a:solidFill>
                <a:effectLst>
                  <a:outerShdw blurRad="38100" dist="38100" dir="2700000" algn="tl">
                    <a:srgbClr val="000000">
                      <a:alpha val="43137"/>
                    </a:srgbClr>
                  </a:outerShdw>
                </a:effectLst>
                <a:latin typeface="Arial" charset="0"/>
              </a:rPr>
              <a:t>hx</a:t>
            </a:r>
            <a:r>
              <a:rPr lang="en-US" sz="2900" b="1" dirty="0">
                <a:solidFill>
                  <a:schemeClr val="tx1"/>
                </a:solidFill>
                <a:effectLst>
                  <a:outerShdw blurRad="38100" dist="38100" dir="2700000" algn="tl">
                    <a:srgbClr val="000000">
                      <a:alpha val="43137"/>
                    </a:srgbClr>
                  </a:outerShdw>
                </a:effectLst>
                <a:latin typeface="Arial" charset="0"/>
              </a:rPr>
              <a:t> of VTE</a:t>
            </a:r>
          </a:p>
        </p:txBody>
      </p:sp>
      <p:sp>
        <p:nvSpPr>
          <p:cNvPr id="146435" name="Text Box 6"/>
          <p:cNvSpPr txBox="1">
            <a:spLocks noChangeArrowheads="1"/>
          </p:cNvSpPr>
          <p:nvPr/>
        </p:nvSpPr>
        <p:spPr bwMode="auto">
          <a:xfrm>
            <a:off x="5982266" y="6353892"/>
            <a:ext cx="2991559" cy="3151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83456" tIns="41728" rIns="83456" bIns="41728">
            <a:spAutoFit/>
          </a:bodyPr>
          <a:lstStyle>
            <a:lvl1pPr>
              <a:defRPr sz="2400">
                <a:solidFill>
                  <a:schemeClr val="tx1"/>
                </a:solidFill>
                <a:latin typeface="Arial" charset="0"/>
                <a:ea typeface="ＭＳ Ｐゴシック" pitchFamily="27" charset="-128"/>
              </a:defRPr>
            </a:lvl1pPr>
            <a:lvl2pPr marL="742950" indent="-285750">
              <a:defRPr sz="2400">
                <a:solidFill>
                  <a:schemeClr val="tx1"/>
                </a:solidFill>
                <a:latin typeface="Arial" charset="0"/>
                <a:ea typeface="ＭＳ Ｐゴシック" pitchFamily="27" charset="-128"/>
              </a:defRPr>
            </a:lvl2pPr>
            <a:lvl3pPr marL="1143000" indent="-228600">
              <a:defRPr sz="2400">
                <a:solidFill>
                  <a:schemeClr val="tx1"/>
                </a:solidFill>
                <a:latin typeface="Arial" charset="0"/>
                <a:ea typeface="ＭＳ Ｐゴシック" pitchFamily="27" charset="-128"/>
              </a:defRPr>
            </a:lvl3pPr>
            <a:lvl4pPr marL="1600200" indent="-228600">
              <a:defRPr sz="2400">
                <a:solidFill>
                  <a:schemeClr val="tx1"/>
                </a:solidFill>
                <a:latin typeface="Arial" charset="0"/>
                <a:ea typeface="ＭＳ Ｐゴシック" pitchFamily="27" charset="-128"/>
              </a:defRPr>
            </a:lvl4pPr>
            <a:lvl5pPr marL="2057400" indent="-228600">
              <a:defRPr sz="2400">
                <a:solidFill>
                  <a:schemeClr val="tx1"/>
                </a:solidFill>
                <a:latin typeface="Arial" charset="0"/>
                <a:ea typeface="ＭＳ Ｐゴシック" pitchFamily="27"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27"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27"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27"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27" charset="-128"/>
              </a:defRPr>
            </a:lvl9pPr>
          </a:lstStyle>
          <a:p>
            <a:r>
              <a:rPr lang="en-US" sz="1500" b="1" i="1">
                <a:solidFill>
                  <a:srgbClr val="FFFFFF"/>
                </a:solidFill>
              </a:rPr>
              <a:t>Thromb Haemost 2011;106:646</a:t>
            </a:r>
          </a:p>
        </p:txBody>
      </p:sp>
      <p:pic>
        <p:nvPicPr>
          <p:cNvPr id="1280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0"/>
            <a:ext cx="8272463" cy="3054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766820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Absolute </a:t>
            </a:r>
            <a:r>
              <a:rPr lang="en-US" dirty="0" err="1" smtClean="0"/>
              <a:t>vs</a:t>
            </a:r>
            <a:r>
              <a:rPr lang="en-US" dirty="0" smtClean="0"/>
              <a:t> Relative Risk</a:t>
            </a:r>
            <a:endParaRPr lang="en-US" dirty="0"/>
          </a:p>
        </p:txBody>
      </p:sp>
    </p:spTree>
    <p:extLst>
      <p:ext uri="{BB962C8B-B14F-4D97-AF65-F5344CB8AC3E}">
        <p14:creationId xmlns:p14="http://schemas.microsoft.com/office/powerpoint/2010/main" val="240998370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title" idx="4294967295"/>
          </p:nvPr>
        </p:nvSpPr>
        <p:spPr>
          <a:xfrm>
            <a:off x="104880" y="89858"/>
            <a:ext cx="8935641" cy="714279"/>
          </a:xfrm>
        </p:spPr>
        <p:txBody>
          <a:bodyPr/>
          <a:lstStyle/>
          <a:p>
            <a:r>
              <a:rPr lang="en-US" sz="2200" dirty="0" smtClean="0">
                <a:solidFill>
                  <a:schemeClr val="tx1"/>
                </a:solidFill>
                <a:ea typeface="ＭＳ Ｐゴシック" pitchFamily="27" charset="-128"/>
              </a:rPr>
              <a:t>THE </a:t>
            </a:r>
            <a:r>
              <a:rPr lang="en-US" sz="2200" u="sng" dirty="0" smtClean="0">
                <a:solidFill>
                  <a:schemeClr val="tx1"/>
                </a:solidFill>
                <a:ea typeface="ＭＳ Ｐゴシック" pitchFamily="27" charset="-128"/>
              </a:rPr>
              <a:t>RELATIVE</a:t>
            </a:r>
            <a:r>
              <a:rPr lang="en-US" sz="2200" dirty="0" smtClean="0">
                <a:solidFill>
                  <a:schemeClr val="tx1"/>
                </a:solidFill>
                <a:ea typeface="ＭＳ Ｐゴシック" pitchFamily="27" charset="-128"/>
              </a:rPr>
              <a:t> </a:t>
            </a:r>
            <a:r>
              <a:rPr lang="en-US" sz="2200" dirty="0">
                <a:solidFill>
                  <a:schemeClr val="tx1"/>
                </a:solidFill>
                <a:ea typeface="ＭＳ Ｐゴシック" pitchFamily="27" charset="-128"/>
              </a:rPr>
              <a:t>RISK OF VENOUS EVENTS IN RELATIVES OF PATIENTS WITH </a:t>
            </a:r>
            <a:r>
              <a:rPr lang="en-US" sz="2200" dirty="0" smtClean="0">
                <a:solidFill>
                  <a:schemeClr val="tx1"/>
                </a:solidFill>
                <a:ea typeface="ＭＳ Ｐゴシック" pitchFamily="27" charset="-128"/>
              </a:rPr>
              <a:t>THROMBOPHILIA SEEMS HIGH…</a:t>
            </a:r>
            <a:endParaRPr lang="en-US" sz="2200" dirty="0">
              <a:solidFill>
                <a:schemeClr val="tx1"/>
              </a:solidFill>
              <a:ea typeface="ＭＳ Ｐゴシック" pitchFamily="27" charset="-128"/>
            </a:endParaRPr>
          </a:p>
        </p:txBody>
      </p:sp>
      <p:pic>
        <p:nvPicPr>
          <p:cNvPr id="13107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857" y="804137"/>
            <a:ext cx="8297980" cy="58208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1076" name="Rectangle 5"/>
          <p:cNvSpPr>
            <a:spLocks noChangeArrowheads="1"/>
          </p:cNvSpPr>
          <p:nvPr/>
        </p:nvSpPr>
        <p:spPr bwMode="auto">
          <a:xfrm>
            <a:off x="4439854" y="6506191"/>
            <a:ext cx="4551537" cy="3304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3456" tIns="41728" rIns="83456" bIns="41728">
            <a:spAutoFit/>
          </a:bodyPr>
          <a:lstStyle/>
          <a:p>
            <a:r>
              <a:rPr lang="en-US" sz="1600" b="1" i="1">
                <a:solidFill>
                  <a:srgbClr val="000000"/>
                </a:solidFill>
              </a:rPr>
              <a:t>Vossen et al, J Thromb Haemost 2004;2:1526</a:t>
            </a:r>
          </a:p>
        </p:txBody>
      </p:sp>
      <p:sp>
        <p:nvSpPr>
          <p:cNvPr id="2" name="Rectangle 1"/>
          <p:cNvSpPr/>
          <p:nvPr/>
        </p:nvSpPr>
        <p:spPr bwMode="auto">
          <a:xfrm>
            <a:off x="6781800" y="2057400"/>
            <a:ext cx="562753" cy="3657600"/>
          </a:xfrm>
          <a:prstGeom prst="rect">
            <a:avLst/>
          </a:prstGeom>
          <a:noFill/>
          <a:ln w="317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83691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1029"/>
          <p:cNvSpPr>
            <a:spLocks noGrp="1" noChangeArrowheads="1"/>
          </p:cNvSpPr>
          <p:nvPr>
            <p:ph type="title" idx="4294967295"/>
          </p:nvPr>
        </p:nvSpPr>
        <p:spPr>
          <a:xfrm>
            <a:off x="0" y="0"/>
            <a:ext cx="9144000" cy="858963"/>
          </a:xfrm>
        </p:spPr>
        <p:txBody>
          <a:bodyPr/>
          <a:lstStyle/>
          <a:p>
            <a:r>
              <a:rPr lang="en-US" sz="3600" dirty="0" smtClean="0">
                <a:solidFill>
                  <a:schemeClr val="tx1"/>
                </a:solidFill>
                <a:ea typeface="ＭＳ Ｐゴシック" pitchFamily="27" charset="-128"/>
              </a:rPr>
              <a:t>BUT THE </a:t>
            </a:r>
            <a:r>
              <a:rPr lang="en-US" sz="3600" u="sng" dirty="0" smtClean="0">
                <a:solidFill>
                  <a:schemeClr val="tx1"/>
                </a:solidFill>
                <a:ea typeface="ＭＳ Ｐゴシック" pitchFamily="27" charset="-128"/>
              </a:rPr>
              <a:t>ABSOLUTE</a:t>
            </a:r>
            <a:r>
              <a:rPr lang="en-US" sz="3600" dirty="0" smtClean="0">
                <a:solidFill>
                  <a:schemeClr val="tx1"/>
                </a:solidFill>
                <a:ea typeface="ＭＳ Ｐゴシック" pitchFamily="27" charset="-128"/>
              </a:rPr>
              <a:t> </a:t>
            </a:r>
            <a:r>
              <a:rPr lang="en-US" sz="3600" dirty="0">
                <a:solidFill>
                  <a:schemeClr val="tx1"/>
                </a:solidFill>
                <a:ea typeface="ＭＳ Ｐゴシック" pitchFamily="27" charset="-128"/>
              </a:rPr>
              <a:t>RISK </a:t>
            </a:r>
            <a:r>
              <a:rPr lang="en-US" sz="3600" dirty="0" smtClean="0">
                <a:solidFill>
                  <a:schemeClr val="tx1"/>
                </a:solidFill>
                <a:ea typeface="ＭＳ Ｐゴシック" pitchFamily="27" charset="-128"/>
              </a:rPr>
              <a:t>IS LOW!</a:t>
            </a:r>
            <a:endParaRPr lang="en-US" sz="3600" dirty="0">
              <a:solidFill>
                <a:schemeClr val="tx1"/>
              </a:solidFill>
              <a:ea typeface="ＭＳ Ｐゴシック" pitchFamily="27" charset="-128"/>
            </a:endParaRPr>
          </a:p>
        </p:txBody>
      </p:sp>
      <p:sp>
        <p:nvSpPr>
          <p:cNvPr id="132099" name="Rectangle 1030"/>
          <p:cNvSpPr>
            <a:spLocks noChangeArrowheads="1"/>
          </p:cNvSpPr>
          <p:nvPr/>
        </p:nvSpPr>
        <p:spPr bwMode="auto">
          <a:xfrm>
            <a:off x="2147910" y="804136"/>
            <a:ext cx="4765675" cy="3304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3456" tIns="41728" rIns="83456" bIns="41728">
            <a:spAutoFit/>
          </a:bodyPr>
          <a:lstStyle/>
          <a:p>
            <a:r>
              <a:rPr lang="en-US" sz="1600" b="1" i="1">
                <a:solidFill>
                  <a:srgbClr val="000000"/>
                </a:solidFill>
              </a:rPr>
              <a:t>Vossen et al, J Thrombos Haemost 2005;3:459</a:t>
            </a:r>
          </a:p>
        </p:txBody>
      </p:sp>
      <p:grpSp>
        <p:nvGrpSpPr>
          <p:cNvPr id="132100" name="Group 1033"/>
          <p:cNvGrpSpPr>
            <a:grpSpLocks/>
          </p:cNvGrpSpPr>
          <p:nvPr/>
        </p:nvGrpSpPr>
        <p:grpSpPr bwMode="auto">
          <a:xfrm>
            <a:off x="671223" y="1242755"/>
            <a:ext cx="7745621" cy="4971022"/>
            <a:chOff x="240" y="912"/>
            <a:chExt cx="5539" cy="3264"/>
          </a:xfrm>
        </p:grpSpPr>
        <p:pic>
          <p:nvPicPr>
            <p:cNvPr id="132102" name="Picture 1031"/>
            <p:cNvPicPr>
              <a:picLocks noChangeAspect="1" noChangeArrowheads="1"/>
            </p:cNvPicPr>
            <p:nvPr/>
          </p:nvPicPr>
          <p:blipFill>
            <a:blip r:embed="rId2">
              <a:extLst>
                <a:ext uri="{28A0092B-C50C-407E-A947-70E740481C1C}">
                  <a14:useLocalDpi xmlns:a14="http://schemas.microsoft.com/office/drawing/2010/main" val="0"/>
                </a:ext>
              </a:extLst>
            </a:blip>
            <a:srcRect r="44849" b="12561"/>
            <a:stretch>
              <a:fillRect/>
            </a:stretch>
          </p:blipFill>
          <p:spPr bwMode="auto">
            <a:xfrm>
              <a:off x="240" y="912"/>
              <a:ext cx="4464" cy="3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2103" name="Picture 1032"/>
            <p:cNvPicPr>
              <a:picLocks noChangeAspect="1" noChangeArrowheads="1"/>
            </p:cNvPicPr>
            <p:nvPr/>
          </p:nvPicPr>
          <p:blipFill>
            <a:blip r:embed="rId2">
              <a:extLst>
                <a:ext uri="{28A0092B-C50C-407E-A947-70E740481C1C}">
                  <a14:useLocalDpi xmlns:a14="http://schemas.microsoft.com/office/drawing/2010/main" val="0"/>
                </a:ext>
              </a:extLst>
            </a:blip>
            <a:srcRect l="86719" b="11256"/>
            <a:stretch>
              <a:fillRect/>
            </a:stretch>
          </p:blipFill>
          <p:spPr bwMode="auto">
            <a:xfrm>
              <a:off x="4704" y="912"/>
              <a:ext cx="1075" cy="32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32101" name="Text Box 1034"/>
          <p:cNvSpPr txBox="1">
            <a:spLocks noChangeArrowheads="1"/>
          </p:cNvSpPr>
          <p:nvPr/>
        </p:nvSpPr>
        <p:spPr bwMode="auto">
          <a:xfrm>
            <a:off x="805467" y="6286882"/>
            <a:ext cx="7580828" cy="3612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3456" tIns="41728" rIns="83456" bIns="41728">
            <a:spAutoFit/>
          </a:bodyPr>
          <a:lstStyle>
            <a:lvl1pPr>
              <a:defRPr sz="2400">
                <a:solidFill>
                  <a:schemeClr val="tx1"/>
                </a:solidFill>
                <a:latin typeface="Arial" charset="0"/>
                <a:ea typeface="ＭＳ Ｐゴシック" pitchFamily="27" charset="-128"/>
              </a:defRPr>
            </a:lvl1pPr>
            <a:lvl2pPr marL="742950" indent="-285750">
              <a:defRPr sz="2400">
                <a:solidFill>
                  <a:schemeClr val="tx1"/>
                </a:solidFill>
                <a:latin typeface="Arial" charset="0"/>
                <a:ea typeface="ＭＳ Ｐゴシック" pitchFamily="27" charset="-128"/>
              </a:defRPr>
            </a:lvl2pPr>
            <a:lvl3pPr marL="1143000" indent="-228600">
              <a:defRPr sz="2400">
                <a:solidFill>
                  <a:schemeClr val="tx1"/>
                </a:solidFill>
                <a:latin typeface="Arial" charset="0"/>
                <a:ea typeface="ＭＳ Ｐゴシック" pitchFamily="27" charset="-128"/>
              </a:defRPr>
            </a:lvl3pPr>
            <a:lvl4pPr marL="1600200" indent="-228600">
              <a:defRPr sz="2400">
                <a:solidFill>
                  <a:schemeClr val="tx1"/>
                </a:solidFill>
                <a:latin typeface="Arial" charset="0"/>
                <a:ea typeface="ＭＳ Ｐゴシック" pitchFamily="27" charset="-128"/>
              </a:defRPr>
            </a:lvl4pPr>
            <a:lvl5pPr marL="2057400" indent="-228600">
              <a:defRPr sz="2400">
                <a:solidFill>
                  <a:schemeClr val="tx1"/>
                </a:solidFill>
                <a:latin typeface="Arial" charset="0"/>
                <a:ea typeface="ＭＳ Ｐゴシック" pitchFamily="27"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27"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27"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27"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27" charset="-128"/>
              </a:defRPr>
            </a:lvl9pPr>
          </a:lstStyle>
          <a:p>
            <a:r>
              <a:rPr lang="en-US" sz="1800" b="1">
                <a:solidFill>
                  <a:srgbClr val="000000"/>
                </a:solidFill>
              </a:rPr>
              <a:t>Bleeding risk with long term anticoagulation estimated at 1-3%/year</a:t>
            </a:r>
          </a:p>
        </p:txBody>
      </p:sp>
      <p:sp>
        <p:nvSpPr>
          <p:cNvPr id="2" name="Rectangle 1"/>
          <p:cNvSpPr/>
          <p:nvPr/>
        </p:nvSpPr>
        <p:spPr bwMode="auto">
          <a:xfrm>
            <a:off x="7239000" y="2362200"/>
            <a:ext cx="381000" cy="3657600"/>
          </a:xfrm>
          <a:prstGeom prst="rect">
            <a:avLst/>
          </a:prstGeom>
          <a:noFill/>
          <a:ln w="317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4110798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685800" y="152406"/>
            <a:ext cx="7772400" cy="1143000"/>
          </a:xfrm>
        </p:spPr>
        <p:txBody>
          <a:bodyPr/>
          <a:lstStyle/>
          <a:p>
            <a:pPr eaLnBrk="1" hangingPunct="1"/>
            <a:r>
              <a:rPr lang="en-US" sz="3600" b="1" dirty="0" smtClean="0"/>
              <a:t>VTE risk is determined by multiple inherited and acquired factors</a:t>
            </a:r>
            <a:endParaRPr lang="en-US" dirty="0" smtClean="0"/>
          </a:p>
        </p:txBody>
      </p:sp>
      <p:pic>
        <p:nvPicPr>
          <p:cNvPr id="80899" name="Picture 3" descr="V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1" y="1143000"/>
            <a:ext cx="7221538" cy="5145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85800" y="304800"/>
            <a:ext cx="7772400" cy="1143000"/>
          </a:xfrm>
        </p:spPr>
        <p:txBody>
          <a:bodyPr/>
          <a:lstStyle/>
          <a:p>
            <a:pPr eaLnBrk="1" hangingPunct="1"/>
            <a:r>
              <a:rPr lang="en-US" sz="4000" b="1" dirty="0"/>
              <a:t>Idiopathic </a:t>
            </a:r>
            <a:r>
              <a:rPr lang="en-US" sz="4000" b="1" dirty="0" smtClean="0"/>
              <a:t>VTE is more likely to recur than provoked VTE</a:t>
            </a:r>
            <a:endParaRPr lang="en-US" dirty="0" smtClean="0"/>
          </a:p>
        </p:txBody>
      </p:sp>
      <p:sp>
        <p:nvSpPr>
          <p:cNvPr id="82947" name="Rectangle 3"/>
          <p:cNvSpPr>
            <a:spLocks noChangeArrowheads="1"/>
          </p:cNvSpPr>
          <p:nvPr/>
        </p:nvSpPr>
        <p:spPr bwMode="auto">
          <a:xfrm>
            <a:off x="609600" y="1858968"/>
            <a:ext cx="8153400" cy="35824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330" tIns="45666" rIns="91330" bIns="45666">
            <a:spAutoFit/>
          </a:bodyPr>
          <a:lstStyle/>
          <a:p>
            <a:pPr marL="456658" indent="-456658">
              <a:spcBef>
                <a:spcPct val="55000"/>
              </a:spcBef>
              <a:buFont typeface="Arial" pitchFamily="34" charset="0"/>
              <a:buChar char="•"/>
            </a:pPr>
            <a:r>
              <a:rPr lang="en-US" sz="2800" dirty="0"/>
              <a:t>Any event that occurs in the absence of a precipitating event or </a:t>
            </a:r>
            <a:r>
              <a:rPr lang="en-US" sz="2800" u="sng" dirty="0"/>
              <a:t>clinical</a:t>
            </a:r>
            <a:r>
              <a:rPr lang="en-US" sz="2800" dirty="0"/>
              <a:t> risk factor for VTE</a:t>
            </a:r>
          </a:p>
          <a:p>
            <a:pPr marL="456658" indent="-456658">
              <a:spcBef>
                <a:spcPct val="55000"/>
              </a:spcBef>
              <a:buFont typeface="Arial" pitchFamily="34" charset="0"/>
              <a:buChar char="•"/>
            </a:pPr>
            <a:r>
              <a:rPr lang="en-US" sz="2800" dirty="0"/>
              <a:t>Associated with recurrence rates in the 20-30% range</a:t>
            </a:r>
          </a:p>
          <a:p>
            <a:pPr marL="456658" indent="-456658">
              <a:spcBef>
                <a:spcPct val="55000"/>
              </a:spcBef>
              <a:buFont typeface="Arial" pitchFamily="34" charset="0"/>
              <a:buChar char="•"/>
            </a:pPr>
            <a:r>
              <a:rPr lang="en-US" sz="2800" dirty="0"/>
              <a:t>The occurrence of idiopathic VTE is a better predictor of recurrence than laboratory evaluation for “</a:t>
            </a:r>
            <a:r>
              <a:rPr lang="en-US" sz="2800" dirty="0" err="1"/>
              <a:t>hypercoagulable</a:t>
            </a:r>
            <a:r>
              <a:rPr lang="en-US" sz="2800" dirty="0"/>
              <a:t> states”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5" name="Text Box 3"/>
          <p:cNvSpPr txBox="1">
            <a:spLocks noChangeArrowheads="1"/>
          </p:cNvSpPr>
          <p:nvPr/>
        </p:nvSpPr>
        <p:spPr bwMode="auto">
          <a:xfrm>
            <a:off x="201367" y="146206"/>
            <a:ext cx="8725884" cy="907699"/>
          </a:xfrm>
          <a:prstGeom prst="rect">
            <a:avLst/>
          </a:prstGeom>
          <a:noFill/>
          <a:ln w="9525">
            <a:noFill/>
            <a:miter lim="800000"/>
            <a:headEnd/>
            <a:tailEnd/>
          </a:ln>
          <a:effectLst/>
        </p:spPr>
        <p:txBody>
          <a:bodyPr lIns="83376" tIns="41688" rIns="83376" bIns="41688">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a:defRPr/>
            </a:pPr>
            <a:r>
              <a:rPr lang="en-US" sz="2600" b="1" dirty="0">
                <a:effectLst>
                  <a:outerShdw blurRad="38100" dist="38100" dir="2700000" algn="tl">
                    <a:srgbClr val="000000"/>
                  </a:outerShdw>
                </a:effectLst>
              </a:rPr>
              <a:t>The risk of recurrent venous thromboembolism is higher in patients with idiopathic events</a:t>
            </a:r>
            <a:endParaRPr lang="en-US" dirty="0" smtClean="0">
              <a:effectLst>
                <a:outerShdw blurRad="38100" dist="38100" dir="2700000" algn="tl">
                  <a:srgbClr val="FFFFFF"/>
                </a:outerShdw>
              </a:effectLst>
            </a:endParaRPr>
          </a:p>
        </p:txBody>
      </p:sp>
      <p:sp>
        <p:nvSpPr>
          <p:cNvPr id="152579" name="Rectangle 4"/>
          <p:cNvSpPr>
            <a:spLocks noChangeArrowheads="1"/>
          </p:cNvSpPr>
          <p:nvPr/>
        </p:nvSpPr>
        <p:spPr bwMode="auto">
          <a:xfrm>
            <a:off x="3221869" y="1096550"/>
            <a:ext cx="2619372" cy="330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3376" tIns="41688" rIns="83376" bIns="41688">
            <a:spAutoFit/>
          </a:bodyPr>
          <a:lstStyle/>
          <a:p>
            <a:r>
              <a:rPr lang="en-US" sz="1600" b="1" i="1">
                <a:solidFill>
                  <a:srgbClr val="FFFFFF"/>
                </a:solidFill>
              </a:rPr>
              <a:t>Lancet 2003; 362: 523–26</a:t>
            </a:r>
          </a:p>
        </p:txBody>
      </p:sp>
      <p:grpSp>
        <p:nvGrpSpPr>
          <p:cNvPr id="152580" name="Group 11"/>
          <p:cNvGrpSpPr>
            <a:grpSpLocks/>
          </p:cNvGrpSpPr>
          <p:nvPr/>
        </p:nvGrpSpPr>
        <p:grpSpPr bwMode="auto">
          <a:xfrm>
            <a:off x="2215035" y="1681376"/>
            <a:ext cx="4462227" cy="4670994"/>
            <a:chOff x="1536" y="1008"/>
            <a:chExt cx="3191" cy="3067"/>
          </a:xfrm>
        </p:grpSpPr>
        <p:pic>
          <p:nvPicPr>
            <p:cNvPr id="15258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6" y="1008"/>
              <a:ext cx="3191" cy="30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2582" name="Text Box 5"/>
            <p:cNvSpPr txBox="1">
              <a:spLocks noChangeArrowheads="1"/>
            </p:cNvSpPr>
            <p:nvPr/>
          </p:nvSpPr>
          <p:spPr bwMode="auto">
            <a:xfrm>
              <a:off x="2544" y="1536"/>
              <a:ext cx="1085" cy="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27" charset="-128"/>
                </a:defRPr>
              </a:lvl1pPr>
              <a:lvl2pPr marL="742950" indent="-285750">
                <a:defRPr sz="2400">
                  <a:solidFill>
                    <a:schemeClr val="tx1"/>
                  </a:solidFill>
                  <a:latin typeface="Arial" charset="0"/>
                  <a:ea typeface="ＭＳ Ｐゴシック" pitchFamily="27" charset="-128"/>
                </a:defRPr>
              </a:lvl2pPr>
              <a:lvl3pPr marL="1143000" indent="-228600">
                <a:defRPr sz="2400">
                  <a:solidFill>
                    <a:schemeClr val="tx1"/>
                  </a:solidFill>
                  <a:latin typeface="Arial" charset="0"/>
                  <a:ea typeface="ＭＳ Ｐゴシック" pitchFamily="27" charset="-128"/>
                </a:defRPr>
              </a:lvl3pPr>
              <a:lvl4pPr marL="1600200" indent="-228600">
                <a:defRPr sz="2400">
                  <a:solidFill>
                    <a:schemeClr val="tx1"/>
                  </a:solidFill>
                  <a:latin typeface="Arial" charset="0"/>
                  <a:ea typeface="ＭＳ Ｐゴシック" pitchFamily="27" charset="-128"/>
                </a:defRPr>
              </a:lvl4pPr>
              <a:lvl5pPr marL="2057400" indent="-228600">
                <a:defRPr sz="2400">
                  <a:solidFill>
                    <a:schemeClr val="tx1"/>
                  </a:solidFill>
                  <a:latin typeface="Arial" charset="0"/>
                  <a:ea typeface="ＭＳ Ｐゴシック" pitchFamily="27"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27"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27"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27"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27" charset="-128"/>
                </a:defRPr>
              </a:lvl9pPr>
            </a:lstStyle>
            <a:p>
              <a:r>
                <a:rPr lang="en-US" sz="1600">
                  <a:solidFill>
                    <a:srgbClr val="FF0000"/>
                  </a:solidFill>
                </a:rPr>
                <a:t>Idiopathic VTE</a:t>
              </a:r>
            </a:p>
          </p:txBody>
        </p:sp>
        <p:sp>
          <p:nvSpPr>
            <p:cNvPr id="152583" name="Text Box 6"/>
            <p:cNvSpPr txBox="1">
              <a:spLocks noChangeArrowheads="1"/>
            </p:cNvSpPr>
            <p:nvPr/>
          </p:nvSpPr>
          <p:spPr bwMode="auto">
            <a:xfrm>
              <a:off x="3456" y="2544"/>
              <a:ext cx="914" cy="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27" charset="-128"/>
                </a:defRPr>
              </a:lvl1pPr>
              <a:lvl2pPr marL="742950" indent="-285750">
                <a:defRPr sz="2400">
                  <a:solidFill>
                    <a:schemeClr val="tx1"/>
                  </a:solidFill>
                  <a:latin typeface="Arial" charset="0"/>
                  <a:ea typeface="ＭＳ Ｐゴシック" pitchFamily="27" charset="-128"/>
                </a:defRPr>
              </a:lvl2pPr>
              <a:lvl3pPr marL="1143000" indent="-228600">
                <a:defRPr sz="2400">
                  <a:solidFill>
                    <a:schemeClr val="tx1"/>
                  </a:solidFill>
                  <a:latin typeface="Arial" charset="0"/>
                  <a:ea typeface="ＭＳ Ｐゴシック" pitchFamily="27" charset="-128"/>
                </a:defRPr>
              </a:lvl3pPr>
              <a:lvl4pPr marL="1600200" indent="-228600">
                <a:defRPr sz="2400">
                  <a:solidFill>
                    <a:schemeClr val="tx1"/>
                  </a:solidFill>
                  <a:latin typeface="Arial" charset="0"/>
                  <a:ea typeface="ＭＳ Ｐゴシック" pitchFamily="27" charset="-128"/>
                </a:defRPr>
              </a:lvl4pPr>
              <a:lvl5pPr marL="2057400" indent="-228600">
                <a:defRPr sz="2400">
                  <a:solidFill>
                    <a:schemeClr val="tx1"/>
                  </a:solidFill>
                  <a:latin typeface="Arial" charset="0"/>
                  <a:ea typeface="ＭＳ Ｐゴシック" pitchFamily="27"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27"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27"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27"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27" charset="-128"/>
                </a:defRPr>
              </a:lvl9pPr>
            </a:lstStyle>
            <a:p>
              <a:r>
                <a:rPr lang="en-US" sz="1600">
                  <a:solidFill>
                    <a:srgbClr val="FF0000"/>
                  </a:solidFill>
                </a:rPr>
                <a:t>Postop VTE</a:t>
              </a:r>
            </a:p>
          </p:txBody>
        </p:sp>
        <p:sp>
          <p:nvSpPr>
            <p:cNvPr id="152584" name="Text Box 7"/>
            <p:cNvSpPr txBox="1">
              <a:spLocks noChangeArrowheads="1"/>
            </p:cNvSpPr>
            <p:nvPr/>
          </p:nvSpPr>
          <p:spPr bwMode="auto">
            <a:xfrm>
              <a:off x="3504" y="1872"/>
              <a:ext cx="1179" cy="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27" charset="-128"/>
                </a:defRPr>
              </a:lvl1pPr>
              <a:lvl2pPr marL="742950" indent="-285750">
                <a:defRPr sz="2400">
                  <a:solidFill>
                    <a:schemeClr val="tx1"/>
                  </a:solidFill>
                  <a:latin typeface="Arial" charset="0"/>
                  <a:ea typeface="ＭＳ Ｐゴシック" pitchFamily="27" charset="-128"/>
                </a:defRPr>
              </a:lvl2pPr>
              <a:lvl3pPr marL="1143000" indent="-228600">
                <a:defRPr sz="2400">
                  <a:solidFill>
                    <a:schemeClr val="tx1"/>
                  </a:solidFill>
                  <a:latin typeface="Arial" charset="0"/>
                  <a:ea typeface="ＭＳ Ｐゴシック" pitchFamily="27" charset="-128"/>
                </a:defRPr>
              </a:lvl3pPr>
              <a:lvl4pPr marL="1600200" indent="-228600">
                <a:defRPr sz="2400">
                  <a:solidFill>
                    <a:schemeClr val="tx1"/>
                  </a:solidFill>
                  <a:latin typeface="Arial" charset="0"/>
                  <a:ea typeface="ＭＳ Ｐゴシック" pitchFamily="27" charset="-128"/>
                </a:defRPr>
              </a:lvl4pPr>
              <a:lvl5pPr marL="2057400" indent="-228600">
                <a:defRPr sz="2400">
                  <a:solidFill>
                    <a:schemeClr val="tx1"/>
                  </a:solidFill>
                  <a:latin typeface="Arial" charset="0"/>
                  <a:ea typeface="ＭＳ Ｐゴシック" pitchFamily="27"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27"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27"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27"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27" charset="-128"/>
                </a:defRPr>
              </a:lvl9pPr>
            </a:lstStyle>
            <a:p>
              <a:r>
                <a:rPr lang="en-US" sz="1600">
                  <a:solidFill>
                    <a:srgbClr val="FF0000"/>
                  </a:solidFill>
                </a:rPr>
                <a:t>Other risk factor</a:t>
              </a:r>
            </a:p>
          </p:txBody>
        </p:sp>
        <p:sp>
          <p:nvSpPr>
            <p:cNvPr id="152585" name="Line 8"/>
            <p:cNvSpPr>
              <a:spLocks noChangeShapeType="1"/>
            </p:cNvSpPr>
            <p:nvPr/>
          </p:nvSpPr>
          <p:spPr bwMode="auto">
            <a:xfrm>
              <a:off x="2976" y="1728"/>
              <a:ext cx="144" cy="192"/>
            </a:xfrm>
            <a:prstGeom prst="line">
              <a:avLst/>
            </a:prstGeom>
            <a:noFill/>
            <a:ln w="635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solidFill>
                  <a:srgbClr val="000000"/>
                </a:solidFill>
              </a:endParaRPr>
            </a:p>
          </p:txBody>
        </p:sp>
        <p:sp>
          <p:nvSpPr>
            <p:cNvPr id="152586" name="Line 9"/>
            <p:cNvSpPr>
              <a:spLocks noChangeShapeType="1"/>
            </p:cNvSpPr>
            <p:nvPr/>
          </p:nvSpPr>
          <p:spPr bwMode="auto">
            <a:xfrm flipH="1">
              <a:off x="3264" y="2688"/>
              <a:ext cx="192" cy="96"/>
            </a:xfrm>
            <a:prstGeom prst="line">
              <a:avLst/>
            </a:prstGeom>
            <a:noFill/>
            <a:ln w="635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solidFill>
                  <a:srgbClr val="000000"/>
                </a:solidFill>
              </a:endParaRPr>
            </a:p>
          </p:txBody>
        </p:sp>
        <p:sp>
          <p:nvSpPr>
            <p:cNvPr id="152587" name="Line 10"/>
            <p:cNvSpPr>
              <a:spLocks noChangeShapeType="1"/>
            </p:cNvSpPr>
            <p:nvPr/>
          </p:nvSpPr>
          <p:spPr bwMode="auto">
            <a:xfrm flipH="1">
              <a:off x="3696" y="2064"/>
              <a:ext cx="48" cy="192"/>
            </a:xfrm>
            <a:prstGeom prst="line">
              <a:avLst/>
            </a:prstGeom>
            <a:noFill/>
            <a:ln w="63500">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solidFill>
                  <a:srgbClr val="000000"/>
                </a:solidFill>
              </a:endParaRPr>
            </a:p>
          </p:txBody>
        </p:sp>
      </p:grpSp>
    </p:spTree>
    <p:extLst>
      <p:ext uri="{BB962C8B-B14F-4D97-AF65-F5344CB8AC3E}">
        <p14:creationId xmlns:p14="http://schemas.microsoft.com/office/powerpoint/2010/main" val="292282402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201367" y="146206"/>
            <a:ext cx="8725884" cy="907699"/>
          </a:xfrm>
          <a:prstGeom prst="rect">
            <a:avLst/>
          </a:prstGeom>
          <a:noFill/>
          <a:ln w="9525">
            <a:noFill/>
            <a:miter lim="800000"/>
            <a:headEnd/>
            <a:tailEnd/>
          </a:ln>
          <a:effectLst/>
        </p:spPr>
        <p:txBody>
          <a:bodyPr lIns="83416" tIns="41708" rIns="83416" bIns="41708">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a:defRPr/>
            </a:pPr>
            <a:r>
              <a:rPr lang="en-US" sz="2600" b="1" dirty="0">
                <a:effectLst>
                  <a:outerShdw blurRad="38100" dist="38100" dir="2700000" algn="tl">
                    <a:srgbClr val="000000"/>
                  </a:outerShdw>
                </a:effectLst>
              </a:rPr>
              <a:t>The risk of recurrent VTE is not strongly affected by the presence of inherited thrombophilia</a:t>
            </a:r>
            <a:endParaRPr lang="en-US" dirty="0" smtClean="0">
              <a:effectLst>
                <a:outerShdw blurRad="38100" dist="38100" dir="2700000" algn="tl">
                  <a:srgbClr val="FFFFFF"/>
                </a:outerShdw>
              </a:effectLst>
            </a:endParaRPr>
          </a:p>
        </p:txBody>
      </p:sp>
      <p:sp>
        <p:nvSpPr>
          <p:cNvPr id="153603" name="Rectangle 3"/>
          <p:cNvSpPr>
            <a:spLocks noChangeArrowheads="1"/>
          </p:cNvSpPr>
          <p:nvPr/>
        </p:nvSpPr>
        <p:spPr bwMode="auto">
          <a:xfrm>
            <a:off x="3221865" y="1096550"/>
            <a:ext cx="2619453" cy="3304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3416" tIns="41708" rIns="83416" bIns="41708">
            <a:spAutoFit/>
          </a:bodyPr>
          <a:lstStyle/>
          <a:p>
            <a:r>
              <a:rPr lang="en-US" sz="1600" b="1" i="1">
                <a:solidFill>
                  <a:srgbClr val="FFFFFF"/>
                </a:solidFill>
              </a:rPr>
              <a:t>Lancet 2003; 362: 523–26</a:t>
            </a:r>
          </a:p>
        </p:txBody>
      </p:sp>
      <p:pic>
        <p:nvPicPr>
          <p:cNvPr id="153604"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466" y="1462065"/>
            <a:ext cx="4922294" cy="5124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05" name="Rectangle 15"/>
          <p:cNvSpPr>
            <a:spLocks noChangeArrowheads="1"/>
          </p:cNvSpPr>
          <p:nvPr/>
        </p:nvSpPr>
        <p:spPr bwMode="auto">
          <a:xfrm>
            <a:off x="5973875" y="2704823"/>
            <a:ext cx="2747815" cy="20078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3416" tIns="41708" rIns="83416" bIns="41708">
            <a:spAutoFit/>
          </a:bodyPr>
          <a:lstStyle/>
          <a:p>
            <a:pPr>
              <a:spcBef>
                <a:spcPct val="50000"/>
              </a:spcBef>
            </a:pPr>
            <a:r>
              <a:rPr lang="en-US" b="1" dirty="0"/>
              <a:t>Hazard ratio 1.50</a:t>
            </a:r>
          </a:p>
          <a:p>
            <a:pPr>
              <a:spcBef>
                <a:spcPct val="50000"/>
              </a:spcBef>
            </a:pPr>
            <a:r>
              <a:rPr lang="en-US" b="1" dirty="0"/>
              <a:t>(95% CI = 0.82-2.77)</a:t>
            </a:r>
          </a:p>
          <a:p>
            <a:pPr>
              <a:spcBef>
                <a:spcPct val="50000"/>
              </a:spcBef>
            </a:pPr>
            <a:r>
              <a:rPr lang="en-US" b="1" dirty="0"/>
              <a:t>p=0.187</a:t>
            </a:r>
          </a:p>
        </p:txBody>
      </p:sp>
    </p:spTree>
    <p:extLst>
      <p:ext uri="{BB962C8B-B14F-4D97-AF65-F5344CB8AC3E}">
        <p14:creationId xmlns:p14="http://schemas.microsoft.com/office/powerpoint/2010/main" val="8005691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85800" y="304809"/>
            <a:ext cx="7772400" cy="1143000"/>
          </a:xfrm>
        </p:spPr>
        <p:txBody>
          <a:bodyPr/>
          <a:lstStyle/>
          <a:p>
            <a:pPr eaLnBrk="1" hangingPunct="1"/>
            <a:r>
              <a:rPr lang="en-US" sz="3600" b="1"/>
              <a:t>Diagnosis of Venous Thromboembolism</a:t>
            </a:r>
            <a:endParaRPr lang="en-US" smtClean="0"/>
          </a:p>
        </p:txBody>
      </p:sp>
      <p:sp>
        <p:nvSpPr>
          <p:cNvPr id="88067" name="Rectangle 3"/>
          <p:cNvSpPr>
            <a:spLocks noGrp="1" noChangeArrowheads="1"/>
          </p:cNvSpPr>
          <p:nvPr>
            <p:ph type="body" idx="1"/>
          </p:nvPr>
        </p:nvSpPr>
        <p:spPr>
          <a:xfrm>
            <a:off x="304800" y="1752600"/>
            <a:ext cx="8610600" cy="4495800"/>
          </a:xfrm>
        </p:spPr>
        <p:txBody>
          <a:bodyPr/>
          <a:lstStyle/>
          <a:p>
            <a:pPr eaLnBrk="1" hangingPunct="1"/>
            <a:r>
              <a:rPr lang="en-US" sz="2800" dirty="0" smtClean="0">
                <a:latin typeface="+mj-lt"/>
              </a:rPr>
              <a:t>Symptoms &amp; physical examination are not sufficiently sensitive or specific to diagnose VTE</a:t>
            </a:r>
          </a:p>
          <a:p>
            <a:pPr eaLnBrk="1" hangingPunct="1"/>
            <a:r>
              <a:rPr lang="en-US" sz="2800" dirty="0" smtClean="0">
                <a:latin typeface="+mj-lt"/>
              </a:rPr>
              <a:t>D-dimer level- sensitive but not specific (negative test makes VTE unlikely)</a:t>
            </a:r>
          </a:p>
          <a:p>
            <a:pPr eaLnBrk="1" hangingPunct="1">
              <a:buFont typeface="Wingdings" panose="05000000000000000000" pitchFamily="2" charset="2"/>
              <a:buChar char="Ø"/>
            </a:pPr>
            <a:r>
              <a:rPr lang="en-US" sz="2800" dirty="0" smtClean="0">
                <a:latin typeface="+mj-lt"/>
              </a:rPr>
              <a:t>Objective documentation of thrombus is essential to establishing the diagnosis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r>
              <a:rPr lang="en-US" b="1" dirty="0" smtClean="0"/>
              <a:t>Objective Testing for VTE</a:t>
            </a:r>
            <a:endParaRPr lang="en-US" dirty="0" smtClean="0"/>
          </a:p>
        </p:txBody>
      </p:sp>
      <p:sp>
        <p:nvSpPr>
          <p:cNvPr id="90115" name="Rectangle 3"/>
          <p:cNvSpPr>
            <a:spLocks noGrp="1" noChangeArrowheads="1"/>
          </p:cNvSpPr>
          <p:nvPr>
            <p:ph type="body" idx="1"/>
          </p:nvPr>
        </p:nvSpPr>
        <p:spPr/>
        <p:txBody>
          <a:bodyPr/>
          <a:lstStyle/>
          <a:p>
            <a:pPr marL="608872" indent="-608872" eaLnBrk="1" hangingPunct="1">
              <a:buNone/>
            </a:pPr>
            <a:r>
              <a:rPr lang="en-US" b="1" u="sng" dirty="0" smtClean="0">
                <a:latin typeface="+mj-lt"/>
              </a:rPr>
              <a:t>Deep Venous Thrombosis</a:t>
            </a:r>
            <a:endParaRPr lang="en-US" b="1" dirty="0" smtClean="0">
              <a:latin typeface="+mj-lt"/>
            </a:endParaRPr>
          </a:p>
          <a:p>
            <a:pPr eaLnBrk="1" hangingPunct="1"/>
            <a:r>
              <a:rPr lang="en-US" i="1" dirty="0" smtClean="0">
                <a:latin typeface="+mj-lt"/>
              </a:rPr>
              <a:t>Duplex Doppler ultrasonography</a:t>
            </a:r>
          </a:p>
          <a:p>
            <a:pPr eaLnBrk="1" hangingPunct="1"/>
            <a:r>
              <a:rPr lang="en-US" dirty="0" smtClean="0">
                <a:latin typeface="+mj-lt"/>
              </a:rPr>
              <a:t>Contrast or MR venography</a:t>
            </a:r>
            <a:endParaRPr lang="en-US" b="1" dirty="0" smtClean="0">
              <a:latin typeface="+mj-lt"/>
            </a:endParaRPr>
          </a:p>
          <a:p>
            <a:pPr marL="608872" indent="-608872" eaLnBrk="1" hangingPunct="1">
              <a:buNone/>
            </a:pPr>
            <a:r>
              <a:rPr lang="en-US" b="1" u="sng" dirty="0" smtClean="0">
                <a:latin typeface="+mj-lt"/>
              </a:rPr>
              <a:t>Pulmonary Embolism</a:t>
            </a:r>
            <a:endParaRPr lang="en-US" b="1" dirty="0" smtClean="0">
              <a:latin typeface="+mj-lt"/>
            </a:endParaRPr>
          </a:p>
          <a:p>
            <a:pPr eaLnBrk="1" hangingPunct="1"/>
            <a:r>
              <a:rPr lang="en-US" i="1" dirty="0" smtClean="0">
                <a:latin typeface="+mj-lt"/>
              </a:rPr>
              <a:t>Spiral computed tomography (CT)</a:t>
            </a:r>
          </a:p>
          <a:p>
            <a:pPr eaLnBrk="1" hangingPunct="1"/>
            <a:r>
              <a:rPr lang="en-US" dirty="0" smtClean="0">
                <a:latin typeface="+mj-lt"/>
              </a:rPr>
              <a:t>Ventilation-perfusion scan (V/Q scan)</a:t>
            </a:r>
          </a:p>
          <a:p>
            <a:pPr eaLnBrk="1" hangingPunct="1"/>
            <a:r>
              <a:rPr lang="en-US" dirty="0" smtClean="0">
                <a:latin typeface="+mj-lt"/>
              </a:rPr>
              <a:t>MR angiography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a:defRPr/>
            </a:pPr>
            <a:r>
              <a:rPr lang="en-US" dirty="0">
                <a:solidFill>
                  <a:schemeClr val="tx1"/>
                </a:solidFill>
                <a:effectLst>
                  <a:outerShdw blurRad="38100" dist="38100" dir="2700000" algn="tl">
                    <a:srgbClr val="000000"/>
                  </a:outerShdw>
                </a:effectLst>
                <a:ea typeface="+mj-ea"/>
                <a:cs typeface="+mj-cs"/>
              </a:rPr>
              <a:t>DVT - DOPPLER ULTRASOUND</a:t>
            </a:r>
          </a:p>
        </p:txBody>
      </p:sp>
      <p:sp>
        <p:nvSpPr>
          <p:cNvPr id="162820" name="Rectangle 4"/>
          <p:cNvSpPr>
            <a:spLocks noChangeArrowheads="1"/>
          </p:cNvSpPr>
          <p:nvPr/>
        </p:nvSpPr>
        <p:spPr bwMode="auto">
          <a:xfrm>
            <a:off x="1873250" y="1223970"/>
            <a:ext cx="9144000" cy="530446"/>
          </a:xfrm>
          <a:prstGeom prst="rect">
            <a:avLst/>
          </a:prstGeom>
          <a:noFill/>
          <a:ln w="9525">
            <a:noFill/>
            <a:miter lim="800000"/>
            <a:headEnd/>
            <a:tailEnd/>
          </a:ln>
          <a:effectLst/>
        </p:spPr>
        <p:txBody>
          <a:bodyPr lIns="83356" tIns="41678" rIns="83356" bIns="41678">
            <a:spAutoFit/>
          </a:bodyPr>
          <a:lstStyle/>
          <a:p>
            <a:pPr>
              <a:defRPr/>
            </a:pPr>
            <a:endParaRPr lang="en-US" sz="2900" b="1" dirty="0">
              <a:solidFill>
                <a:srgbClr val="000000"/>
              </a:solidFill>
              <a:latin typeface="Arial" pitchFamily="-107" charset="0"/>
              <a:ea typeface="+mn-ea"/>
            </a:endParaRPr>
          </a:p>
        </p:txBody>
      </p:sp>
      <p:pic>
        <p:nvPicPr>
          <p:cNvPr id="92164" name="Picture 6" descr="4a"/>
          <p:cNvPicPr>
            <a:picLocks noChangeAspect="1" noChangeArrowheads="1"/>
          </p:cNvPicPr>
          <p:nvPr/>
        </p:nvPicPr>
        <p:blipFill>
          <a:blip r:embed="rId3">
            <a:extLst>
              <a:ext uri="{28A0092B-C50C-407E-A947-70E740481C1C}">
                <a14:useLocalDpi xmlns:a14="http://schemas.microsoft.com/office/drawing/2010/main" val="0"/>
              </a:ext>
            </a:extLst>
          </a:blip>
          <a:srcRect l="9334" r="10666"/>
          <a:stretch>
            <a:fillRect/>
          </a:stretch>
        </p:blipFill>
        <p:spPr bwMode="auto">
          <a:xfrm>
            <a:off x="134941" y="1316048"/>
            <a:ext cx="4025900" cy="432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2823" name="Rectangle 7"/>
          <p:cNvSpPr>
            <a:spLocks noChangeArrowheads="1"/>
          </p:cNvSpPr>
          <p:nvPr/>
        </p:nvSpPr>
        <p:spPr bwMode="auto">
          <a:xfrm>
            <a:off x="1905000" y="446094"/>
            <a:ext cx="9144000" cy="530446"/>
          </a:xfrm>
          <a:prstGeom prst="rect">
            <a:avLst/>
          </a:prstGeom>
          <a:noFill/>
          <a:ln w="9525">
            <a:noFill/>
            <a:miter lim="800000"/>
            <a:headEnd/>
            <a:tailEnd/>
          </a:ln>
          <a:effectLst/>
        </p:spPr>
        <p:txBody>
          <a:bodyPr lIns="83356" tIns="41678" rIns="83356" bIns="41678">
            <a:spAutoFit/>
          </a:bodyPr>
          <a:lstStyle/>
          <a:p>
            <a:pPr>
              <a:defRPr/>
            </a:pPr>
            <a:endParaRPr lang="en-US" sz="2900" b="1" dirty="0">
              <a:solidFill>
                <a:srgbClr val="000000"/>
              </a:solidFill>
              <a:latin typeface="Arial" pitchFamily="-107" charset="0"/>
              <a:ea typeface="+mn-ea"/>
            </a:endParaRPr>
          </a:p>
        </p:txBody>
      </p:sp>
      <p:sp>
        <p:nvSpPr>
          <p:cNvPr id="162826" name="Rectangle 10"/>
          <p:cNvSpPr>
            <a:spLocks noChangeArrowheads="1"/>
          </p:cNvSpPr>
          <p:nvPr/>
        </p:nvSpPr>
        <p:spPr bwMode="auto">
          <a:xfrm>
            <a:off x="1898650" y="439744"/>
            <a:ext cx="9144000" cy="530446"/>
          </a:xfrm>
          <a:prstGeom prst="rect">
            <a:avLst/>
          </a:prstGeom>
          <a:noFill/>
          <a:ln w="9525">
            <a:noFill/>
            <a:miter lim="800000"/>
            <a:headEnd/>
            <a:tailEnd/>
          </a:ln>
          <a:effectLst/>
        </p:spPr>
        <p:txBody>
          <a:bodyPr lIns="83356" tIns="41678" rIns="83356" bIns="41678">
            <a:spAutoFit/>
          </a:bodyPr>
          <a:lstStyle/>
          <a:p>
            <a:pPr>
              <a:defRPr/>
            </a:pPr>
            <a:endParaRPr lang="en-US" sz="2900" b="1" dirty="0">
              <a:solidFill>
                <a:srgbClr val="000000"/>
              </a:solidFill>
              <a:latin typeface="Arial" pitchFamily="-107" charset="0"/>
              <a:ea typeface="+mn-ea"/>
            </a:endParaRPr>
          </a:p>
        </p:txBody>
      </p:sp>
      <p:grpSp>
        <p:nvGrpSpPr>
          <p:cNvPr id="92167" name="Group 13"/>
          <p:cNvGrpSpPr>
            <a:grpSpLocks/>
          </p:cNvGrpSpPr>
          <p:nvPr/>
        </p:nvGrpSpPr>
        <p:grpSpPr bwMode="auto">
          <a:xfrm>
            <a:off x="4295775" y="1316038"/>
            <a:ext cx="4713288" cy="4341812"/>
            <a:chOff x="3168" y="864"/>
            <a:chExt cx="3371" cy="2851"/>
          </a:xfrm>
        </p:grpSpPr>
        <p:pic>
          <p:nvPicPr>
            <p:cNvPr id="92174" name="Picture 9" descr="usrest"/>
            <p:cNvPicPr>
              <a:picLocks noChangeAspect="1" noChangeArrowheads="1"/>
            </p:cNvPicPr>
            <p:nvPr/>
          </p:nvPicPr>
          <p:blipFill>
            <a:blip r:embed="rId4">
              <a:extLst>
                <a:ext uri="{28A0092B-C50C-407E-A947-70E740481C1C}">
                  <a14:useLocalDpi xmlns:a14="http://schemas.microsoft.com/office/drawing/2010/main" val="0"/>
                </a:ext>
              </a:extLst>
            </a:blip>
            <a:srcRect l="20091" r="14156"/>
            <a:stretch>
              <a:fillRect/>
            </a:stretch>
          </p:blipFill>
          <p:spPr bwMode="auto">
            <a:xfrm>
              <a:off x="3168" y="864"/>
              <a:ext cx="1728" cy="28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175" name="Picture 12" descr="uscompression"/>
            <p:cNvPicPr>
              <a:picLocks noChangeAspect="1" noChangeArrowheads="1"/>
            </p:cNvPicPr>
            <p:nvPr/>
          </p:nvPicPr>
          <p:blipFill>
            <a:blip r:embed="rId5">
              <a:extLst>
                <a:ext uri="{28A0092B-C50C-407E-A947-70E740481C1C}">
                  <a14:useLocalDpi xmlns:a14="http://schemas.microsoft.com/office/drawing/2010/main" val="0"/>
                </a:ext>
              </a:extLst>
            </a:blip>
            <a:srcRect l="7602" r="30061"/>
            <a:stretch>
              <a:fillRect/>
            </a:stretch>
          </p:blipFill>
          <p:spPr bwMode="auto">
            <a:xfrm>
              <a:off x="4907" y="864"/>
              <a:ext cx="1632" cy="2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62830" name="Line 14"/>
          <p:cNvSpPr>
            <a:spLocks noChangeShapeType="1"/>
          </p:cNvSpPr>
          <p:nvPr/>
        </p:nvSpPr>
        <p:spPr bwMode="auto">
          <a:xfrm>
            <a:off x="1946275" y="3216275"/>
            <a:ext cx="604838" cy="0"/>
          </a:xfrm>
          <a:prstGeom prst="line">
            <a:avLst/>
          </a:prstGeom>
          <a:noFill/>
          <a:ln w="76200">
            <a:solidFill>
              <a:srgbClr val="FFFF00"/>
            </a:solidFill>
            <a:round/>
            <a:headEnd/>
            <a:tailEnd type="triangle" w="med" len="med"/>
          </a:ln>
          <a:effectLst/>
        </p:spPr>
        <p:txBody>
          <a:bodyPr lIns="83356" tIns="41678" rIns="83356" bIns="41678"/>
          <a:lstStyle/>
          <a:p>
            <a:pPr>
              <a:defRPr/>
            </a:pPr>
            <a:endParaRPr lang="en-US" sz="2900" b="1" dirty="0">
              <a:solidFill>
                <a:srgbClr val="000000"/>
              </a:solidFill>
              <a:latin typeface="Arial" pitchFamily="-107" charset="0"/>
              <a:ea typeface="+mn-ea"/>
            </a:endParaRPr>
          </a:p>
        </p:txBody>
      </p:sp>
      <p:sp>
        <p:nvSpPr>
          <p:cNvPr id="162831" name="Line 15"/>
          <p:cNvSpPr>
            <a:spLocks noChangeShapeType="1"/>
          </p:cNvSpPr>
          <p:nvPr/>
        </p:nvSpPr>
        <p:spPr bwMode="auto">
          <a:xfrm>
            <a:off x="6443673" y="3289300"/>
            <a:ext cx="604837" cy="0"/>
          </a:xfrm>
          <a:prstGeom prst="line">
            <a:avLst/>
          </a:prstGeom>
          <a:noFill/>
          <a:ln w="76200">
            <a:solidFill>
              <a:srgbClr val="FFFF00"/>
            </a:solidFill>
            <a:round/>
            <a:headEnd/>
            <a:tailEnd type="triangle" w="med" len="med"/>
          </a:ln>
          <a:effectLst/>
        </p:spPr>
        <p:txBody>
          <a:bodyPr lIns="83356" tIns="41678" rIns="83356" bIns="41678"/>
          <a:lstStyle/>
          <a:p>
            <a:pPr>
              <a:defRPr/>
            </a:pPr>
            <a:endParaRPr lang="en-US" sz="2900" b="1" dirty="0">
              <a:solidFill>
                <a:srgbClr val="000000"/>
              </a:solidFill>
              <a:latin typeface="Arial" pitchFamily="-107" charset="0"/>
              <a:ea typeface="+mn-ea"/>
            </a:endParaRPr>
          </a:p>
        </p:txBody>
      </p:sp>
      <p:sp>
        <p:nvSpPr>
          <p:cNvPr id="162833" name="Text Box 17"/>
          <p:cNvSpPr txBox="1">
            <a:spLocks noChangeArrowheads="1"/>
          </p:cNvSpPr>
          <p:nvPr/>
        </p:nvSpPr>
        <p:spPr bwMode="auto">
          <a:xfrm>
            <a:off x="469904" y="5775334"/>
            <a:ext cx="3579595" cy="361169"/>
          </a:xfrm>
          <a:prstGeom prst="rect">
            <a:avLst/>
          </a:prstGeom>
          <a:noFill/>
          <a:ln w="9525">
            <a:noFill/>
            <a:miter lim="800000"/>
            <a:headEnd/>
            <a:tailEnd/>
          </a:ln>
          <a:effectLst/>
        </p:spPr>
        <p:txBody>
          <a:bodyPr wrap="none" lIns="83356" tIns="41678" rIns="83356" bIns="41678">
            <a:spAutoFit/>
          </a:bodyPr>
          <a:lstStyle/>
          <a:p>
            <a:pPr>
              <a:defRPr/>
            </a:pPr>
            <a:r>
              <a:rPr lang="en-US" sz="1800" b="1" dirty="0">
                <a:latin typeface="Arial" pitchFamily="-107" charset="0"/>
                <a:ea typeface="+mn-ea"/>
              </a:rPr>
              <a:t>Vein (V) compressible - no DVT</a:t>
            </a:r>
          </a:p>
        </p:txBody>
      </p:sp>
      <p:sp>
        <p:nvSpPr>
          <p:cNvPr id="162834" name="Text Box 18"/>
          <p:cNvSpPr txBox="1">
            <a:spLocks noChangeArrowheads="1"/>
          </p:cNvSpPr>
          <p:nvPr/>
        </p:nvSpPr>
        <p:spPr bwMode="auto">
          <a:xfrm>
            <a:off x="4416430" y="5786444"/>
            <a:ext cx="4554221" cy="361169"/>
          </a:xfrm>
          <a:prstGeom prst="rect">
            <a:avLst/>
          </a:prstGeom>
          <a:noFill/>
          <a:ln w="9525">
            <a:noFill/>
            <a:miter lim="800000"/>
            <a:headEnd/>
            <a:tailEnd/>
          </a:ln>
          <a:effectLst/>
        </p:spPr>
        <p:txBody>
          <a:bodyPr wrap="none" lIns="83356" tIns="41678" rIns="83356" bIns="41678">
            <a:spAutoFit/>
          </a:bodyPr>
          <a:lstStyle/>
          <a:p>
            <a:pPr>
              <a:defRPr/>
            </a:pPr>
            <a:r>
              <a:rPr lang="en-US" sz="1800" b="1" dirty="0">
                <a:latin typeface="Arial" pitchFamily="-107" charset="0"/>
                <a:ea typeface="+mn-ea"/>
              </a:rPr>
              <a:t>Vein not completely compressible - DVT</a:t>
            </a:r>
          </a:p>
        </p:txBody>
      </p:sp>
      <p:sp>
        <p:nvSpPr>
          <p:cNvPr id="162835" name="Text Box 19"/>
          <p:cNvSpPr txBox="1">
            <a:spLocks noChangeArrowheads="1"/>
          </p:cNvSpPr>
          <p:nvPr/>
        </p:nvSpPr>
        <p:spPr bwMode="auto">
          <a:xfrm>
            <a:off x="738194" y="3362330"/>
            <a:ext cx="322228" cy="361169"/>
          </a:xfrm>
          <a:prstGeom prst="rect">
            <a:avLst/>
          </a:prstGeom>
          <a:noFill/>
          <a:ln w="9525">
            <a:noFill/>
            <a:miter lim="800000"/>
            <a:headEnd/>
            <a:tailEnd/>
          </a:ln>
          <a:effectLst/>
        </p:spPr>
        <p:txBody>
          <a:bodyPr wrap="none" lIns="83356" tIns="41678" rIns="83356" bIns="41678">
            <a:spAutoFit/>
          </a:bodyPr>
          <a:lstStyle/>
          <a:p>
            <a:pPr>
              <a:defRPr/>
            </a:pPr>
            <a:r>
              <a:rPr lang="en-US" sz="1800" b="1" dirty="0">
                <a:solidFill>
                  <a:srgbClr val="FFFF00"/>
                </a:solidFill>
                <a:latin typeface="Arial" pitchFamily="-107" charset="0"/>
                <a:ea typeface="+mn-ea"/>
              </a:rPr>
              <a:t>V</a:t>
            </a:r>
          </a:p>
        </p:txBody>
      </p:sp>
      <p:sp>
        <p:nvSpPr>
          <p:cNvPr id="162836" name="Text Box 20"/>
          <p:cNvSpPr txBox="1">
            <a:spLocks noChangeArrowheads="1"/>
          </p:cNvSpPr>
          <p:nvPr/>
        </p:nvSpPr>
        <p:spPr bwMode="auto">
          <a:xfrm>
            <a:off x="1343031" y="2997207"/>
            <a:ext cx="335052" cy="361169"/>
          </a:xfrm>
          <a:prstGeom prst="rect">
            <a:avLst/>
          </a:prstGeom>
          <a:noFill/>
          <a:ln w="9525">
            <a:noFill/>
            <a:miter lim="800000"/>
            <a:headEnd/>
            <a:tailEnd/>
          </a:ln>
          <a:effectLst/>
        </p:spPr>
        <p:txBody>
          <a:bodyPr wrap="none" lIns="83356" tIns="41678" rIns="83356" bIns="41678">
            <a:spAutoFit/>
          </a:bodyPr>
          <a:lstStyle/>
          <a:p>
            <a:pPr>
              <a:defRPr/>
            </a:pPr>
            <a:r>
              <a:rPr lang="en-US" sz="1800" b="1" dirty="0">
                <a:solidFill>
                  <a:srgbClr val="FFFF00"/>
                </a:solidFill>
                <a:latin typeface="Arial" pitchFamily="-107" charset="0"/>
                <a:ea typeface="+mn-ea"/>
              </a:rPr>
              <a:t>A</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a:defRPr/>
            </a:pPr>
            <a:r>
              <a:rPr lang="en-US" dirty="0">
                <a:solidFill>
                  <a:schemeClr val="tx1"/>
                </a:solidFill>
                <a:effectLst>
                  <a:outerShdw blurRad="38100" dist="38100" dir="2700000" algn="tl">
                    <a:srgbClr val="000000"/>
                  </a:outerShdw>
                </a:effectLst>
                <a:ea typeface="+mj-ea"/>
                <a:cs typeface="+mj-cs"/>
              </a:rPr>
              <a:t>DVT - DOPPLER ULTRASOUND</a:t>
            </a:r>
          </a:p>
        </p:txBody>
      </p:sp>
      <p:sp>
        <p:nvSpPr>
          <p:cNvPr id="162820" name="Rectangle 4"/>
          <p:cNvSpPr>
            <a:spLocks noChangeArrowheads="1"/>
          </p:cNvSpPr>
          <p:nvPr/>
        </p:nvSpPr>
        <p:spPr bwMode="auto">
          <a:xfrm>
            <a:off x="1873250" y="1223970"/>
            <a:ext cx="9144000" cy="530446"/>
          </a:xfrm>
          <a:prstGeom prst="rect">
            <a:avLst/>
          </a:prstGeom>
          <a:noFill/>
          <a:ln w="9525">
            <a:noFill/>
            <a:miter lim="800000"/>
            <a:headEnd/>
            <a:tailEnd/>
          </a:ln>
          <a:effectLst/>
        </p:spPr>
        <p:txBody>
          <a:bodyPr lIns="83356" tIns="41678" rIns="83356" bIns="41678">
            <a:spAutoFit/>
          </a:bodyPr>
          <a:lstStyle/>
          <a:p>
            <a:pPr>
              <a:defRPr/>
            </a:pPr>
            <a:endParaRPr lang="en-US" sz="2900" b="1" dirty="0">
              <a:solidFill>
                <a:srgbClr val="000000"/>
              </a:solidFill>
              <a:latin typeface="Arial" pitchFamily="-107" charset="0"/>
              <a:ea typeface="+mn-ea"/>
            </a:endParaRPr>
          </a:p>
        </p:txBody>
      </p:sp>
      <p:sp>
        <p:nvSpPr>
          <p:cNvPr id="162823" name="Rectangle 7"/>
          <p:cNvSpPr>
            <a:spLocks noChangeArrowheads="1"/>
          </p:cNvSpPr>
          <p:nvPr/>
        </p:nvSpPr>
        <p:spPr bwMode="auto">
          <a:xfrm>
            <a:off x="1905000" y="446094"/>
            <a:ext cx="9144000" cy="530446"/>
          </a:xfrm>
          <a:prstGeom prst="rect">
            <a:avLst/>
          </a:prstGeom>
          <a:noFill/>
          <a:ln w="9525">
            <a:noFill/>
            <a:miter lim="800000"/>
            <a:headEnd/>
            <a:tailEnd/>
          </a:ln>
          <a:effectLst/>
        </p:spPr>
        <p:txBody>
          <a:bodyPr lIns="83356" tIns="41678" rIns="83356" bIns="41678">
            <a:spAutoFit/>
          </a:bodyPr>
          <a:lstStyle/>
          <a:p>
            <a:pPr>
              <a:defRPr/>
            </a:pPr>
            <a:endParaRPr lang="en-US" sz="2900" b="1" dirty="0">
              <a:solidFill>
                <a:srgbClr val="000000"/>
              </a:solidFill>
              <a:latin typeface="Arial" pitchFamily="-107" charset="0"/>
              <a:ea typeface="+mn-ea"/>
            </a:endParaRPr>
          </a:p>
        </p:txBody>
      </p:sp>
      <p:sp>
        <p:nvSpPr>
          <p:cNvPr id="162826" name="Rectangle 10"/>
          <p:cNvSpPr>
            <a:spLocks noChangeArrowheads="1"/>
          </p:cNvSpPr>
          <p:nvPr/>
        </p:nvSpPr>
        <p:spPr bwMode="auto">
          <a:xfrm>
            <a:off x="1898650" y="439744"/>
            <a:ext cx="9144000" cy="530446"/>
          </a:xfrm>
          <a:prstGeom prst="rect">
            <a:avLst/>
          </a:prstGeom>
          <a:noFill/>
          <a:ln w="9525">
            <a:noFill/>
            <a:miter lim="800000"/>
            <a:headEnd/>
            <a:tailEnd/>
          </a:ln>
          <a:effectLst/>
        </p:spPr>
        <p:txBody>
          <a:bodyPr lIns="83356" tIns="41678" rIns="83356" bIns="41678">
            <a:spAutoFit/>
          </a:bodyPr>
          <a:lstStyle/>
          <a:p>
            <a:pPr>
              <a:defRPr/>
            </a:pPr>
            <a:endParaRPr lang="en-US" sz="2900" b="1" dirty="0">
              <a:solidFill>
                <a:srgbClr val="000000"/>
              </a:solidFill>
              <a:latin typeface="Arial" pitchFamily="-107" charset="0"/>
              <a:ea typeface="+mn-ea"/>
            </a:endParaRPr>
          </a:p>
        </p:txBody>
      </p:sp>
      <p:pic>
        <p:nvPicPr>
          <p:cNvPr id="94214" name="Picture 15" descr="dopple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5060" y="1219205"/>
            <a:ext cx="6691313"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Title 1"/>
          <p:cNvSpPr>
            <a:spLocks noGrp="1"/>
          </p:cNvSpPr>
          <p:nvPr>
            <p:ph type="title"/>
          </p:nvPr>
        </p:nvSpPr>
        <p:spPr>
          <a:xfrm>
            <a:off x="685800" y="0"/>
            <a:ext cx="7772400" cy="609600"/>
          </a:xfrm>
        </p:spPr>
        <p:txBody>
          <a:bodyPr/>
          <a:lstStyle/>
          <a:p>
            <a:r>
              <a:rPr lang="en-US" sz="3600" b="1" dirty="0" smtClean="0">
                <a:solidFill>
                  <a:schemeClr val="tx1"/>
                </a:solidFill>
              </a:rPr>
              <a:t>DVT- MR </a:t>
            </a:r>
            <a:r>
              <a:rPr lang="en-US" sz="3600" b="1" dirty="0" err="1" smtClean="0">
                <a:solidFill>
                  <a:schemeClr val="tx1"/>
                </a:solidFill>
              </a:rPr>
              <a:t>vs</a:t>
            </a:r>
            <a:r>
              <a:rPr lang="en-US" sz="3600" b="1" dirty="0" smtClean="0">
                <a:solidFill>
                  <a:schemeClr val="tx1"/>
                </a:solidFill>
              </a:rPr>
              <a:t> Contrast Venography</a:t>
            </a:r>
            <a:endParaRPr lang="en-US" sz="3600" b="1" dirty="0">
              <a:solidFill>
                <a:schemeClr val="tx1"/>
              </a:solidFill>
            </a:endParaRPr>
          </a:p>
        </p:txBody>
      </p:sp>
      <p:pic>
        <p:nvPicPr>
          <p:cNvPr id="962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399" y="762000"/>
            <a:ext cx="3077551" cy="59629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extBox 2"/>
          <p:cNvSpPr txBox="1"/>
          <p:nvPr/>
        </p:nvSpPr>
        <p:spPr>
          <a:xfrm>
            <a:off x="1447800" y="3200400"/>
            <a:ext cx="1061509" cy="769441"/>
          </a:xfrm>
          <a:prstGeom prst="rect">
            <a:avLst/>
          </a:prstGeom>
          <a:noFill/>
        </p:spPr>
        <p:txBody>
          <a:bodyPr wrap="none" rtlCol="0">
            <a:spAutoFit/>
          </a:bodyPr>
          <a:lstStyle/>
          <a:p>
            <a:r>
              <a:rPr lang="en-US" sz="4400" b="1" dirty="0" smtClean="0"/>
              <a:t>MR</a:t>
            </a:r>
            <a:endParaRPr lang="en-US" sz="4400" b="1" dirty="0"/>
          </a:p>
        </p:txBody>
      </p:sp>
      <p:sp>
        <p:nvSpPr>
          <p:cNvPr id="4" name="TextBox 3"/>
          <p:cNvSpPr txBox="1"/>
          <p:nvPr/>
        </p:nvSpPr>
        <p:spPr>
          <a:xfrm>
            <a:off x="6019800" y="3200399"/>
            <a:ext cx="2504212" cy="769441"/>
          </a:xfrm>
          <a:prstGeom prst="rect">
            <a:avLst/>
          </a:prstGeom>
          <a:noFill/>
        </p:spPr>
        <p:txBody>
          <a:bodyPr wrap="none" rtlCol="0">
            <a:spAutoFit/>
          </a:bodyPr>
          <a:lstStyle/>
          <a:p>
            <a:r>
              <a:rPr lang="en-US" sz="4400" b="1" dirty="0" smtClean="0"/>
              <a:t>Contrast</a:t>
            </a:r>
            <a:endParaRPr lang="en-US" sz="4400"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685800" y="2"/>
            <a:ext cx="7772400" cy="1143000"/>
          </a:xfrm>
        </p:spPr>
        <p:txBody>
          <a:bodyPr/>
          <a:lstStyle/>
          <a:p>
            <a:r>
              <a:rPr lang="en-US" sz="3600" b="1"/>
              <a:t>Pulmonary Embolism-Spiral CT</a:t>
            </a:r>
          </a:p>
        </p:txBody>
      </p:sp>
      <p:pic>
        <p:nvPicPr>
          <p:cNvPr id="100355" name="Picture 2" descr="PE.spiralCT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27202" y="1681173"/>
            <a:ext cx="5892800" cy="4262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685800" y="2"/>
            <a:ext cx="7772400" cy="1143000"/>
          </a:xfrm>
        </p:spPr>
        <p:txBody>
          <a:bodyPr/>
          <a:lstStyle/>
          <a:p>
            <a:pPr eaLnBrk="1" hangingPunct="1"/>
            <a:r>
              <a:rPr lang="en-US" smtClean="0"/>
              <a:t>Ventilation-Perfusion Scans</a:t>
            </a:r>
            <a:br>
              <a:rPr lang="en-US" smtClean="0"/>
            </a:br>
            <a:r>
              <a:rPr lang="en-US" sz="1800"/>
              <a:t>(From: </a:t>
            </a:r>
            <a:r>
              <a:rPr lang="en-US" sz="1800">
                <a:solidFill>
                  <a:srgbClr val="000000"/>
                </a:solidFill>
                <a:latin typeface="Lucida Grande" pitchFamily="27" charset="0"/>
              </a:rPr>
              <a:t>www.massgeneralimaging.org/newsletter/july_2003/)</a:t>
            </a:r>
            <a:endParaRPr lang="en-US" sz="1300">
              <a:solidFill>
                <a:srgbClr val="000000"/>
              </a:solidFill>
              <a:latin typeface="Lucida Grande" pitchFamily="27" charset="0"/>
            </a:endParaRPr>
          </a:p>
        </p:txBody>
      </p:sp>
      <p:pic>
        <p:nvPicPr>
          <p:cNvPr id="993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2" y="1143006"/>
            <a:ext cx="8153400" cy="505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9332" name="Rectangle 4"/>
          <p:cNvSpPr>
            <a:spLocks noChangeArrowheads="1"/>
          </p:cNvSpPr>
          <p:nvPr/>
        </p:nvSpPr>
        <p:spPr bwMode="auto">
          <a:xfrm>
            <a:off x="187848" y="6228509"/>
            <a:ext cx="8844507" cy="4615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330" tIns="45666" rIns="91330" bIns="45666">
            <a:spAutoFit/>
          </a:bodyPr>
          <a:lstStyle/>
          <a:p>
            <a:r>
              <a:rPr lang="en-US" b="1" dirty="0"/>
              <a:t>Ventilation </a:t>
            </a:r>
            <a:r>
              <a:rPr lang="en-US" b="1" dirty="0" smtClean="0"/>
              <a:t>without </a:t>
            </a:r>
            <a:r>
              <a:rPr lang="en-US" b="1" dirty="0"/>
              <a:t>perfusion </a:t>
            </a:r>
            <a:r>
              <a:rPr lang="en-US" b="1" dirty="0" smtClean="0"/>
              <a:t>suggests </a:t>
            </a:r>
            <a:r>
              <a:rPr lang="en-US" b="1" dirty="0"/>
              <a:t>pulmonary embolus</a:t>
            </a:r>
            <a:endParaRPr lang="en-US" dirty="0"/>
          </a:p>
        </p:txBody>
      </p:sp>
      <p:sp>
        <p:nvSpPr>
          <p:cNvPr id="2" name="TextBox 1"/>
          <p:cNvSpPr txBox="1"/>
          <p:nvPr/>
        </p:nvSpPr>
        <p:spPr>
          <a:xfrm>
            <a:off x="7749" y="2286000"/>
            <a:ext cx="1178528" cy="461665"/>
          </a:xfrm>
          <a:prstGeom prst="rect">
            <a:avLst/>
          </a:prstGeom>
          <a:noFill/>
        </p:spPr>
        <p:txBody>
          <a:bodyPr wrap="none" rtlCol="0">
            <a:spAutoFit/>
          </a:bodyPr>
          <a:lstStyle/>
          <a:p>
            <a:r>
              <a:rPr lang="en-US" dirty="0" smtClean="0"/>
              <a:t>Normal</a:t>
            </a:r>
            <a:endParaRPr lang="en-US" dirty="0"/>
          </a:p>
        </p:txBody>
      </p:sp>
      <p:sp>
        <p:nvSpPr>
          <p:cNvPr id="3" name="TextBox 2"/>
          <p:cNvSpPr txBox="1"/>
          <p:nvPr/>
        </p:nvSpPr>
        <p:spPr>
          <a:xfrm>
            <a:off x="36163" y="4572000"/>
            <a:ext cx="2310248" cy="830997"/>
          </a:xfrm>
          <a:prstGeom prst="rect">
            <a:avLst/>
          </a:prstGeom>
          <a:noFill/>
        </p:spPr>
        <p:txBody>
          <a:bodyPr wrap="none" rtlCol="0">
            <a:spAutoFit/>
          </a:bodyPr>
          <a:lstStyle/>
          <a:p>
            <a:r>
              <a:rPr lang="en-US" dirty="0" smtClean="0"/>
              <a:t>High probability</a:t>
            </a:r>
          </a:p>
          <a:p>
            <a:r>
              <a:rPr lang="en-US" dirty="0" smtClean="0"/>
              <a:t>of PE</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2" charset="0"/>
            <a:ea typeface="ＭＳ Ｐゴシック" pitchFamily="-112" charset="-128"/>
            <a:cs typeface="ＭＳ Ｐゴシック" pitchFamily="-112"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6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a:ln>
              <a:noFill/>
            </a:ln>
            <a:solidFill>
              <a:schemeClr val="tx1"/>
            </a:solidFill>
            <a:effectLst/>
            <a:latin typeface="Arial"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a:ln>
              <a:noFill/>
            </a:ln>
            <a:solidFill>
              <a:schemeClr val="tx1"/>
            </a:solidFill>
            <a:effectLst/>
            <a:latin typeface="Arial"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3746</TotalTime>
  <Words>1970</Words>
  <Application>Microsoft Office PowerPoint</Application>
  <PresentationFormat>On-screen Show (4:3)</PresentationFormat>
  <Paragraphs>272</Paragraphs>
  <Slides>44</Slides>
  <Notes>29</Notes>
  <HiddenSlides>0</HiddenSlides>
  <MMClips>0</MMClips>
  <ScaleCrop>false</ScaleCrop>
  <HeadingPairs>
    <vt:vector size="6" baseType="variant">
      <vt:variant>
        <vt:lpstr>Fonts Used</vt:lpstr>
      </vt:variant>
      <vt:variant>
        <vt:i4>8</vt:i4>
      </vt:variant>
      <vt:variant>
        <vt:lpstr>Theme</vt:lpstr>
      </vt:variant>
      <vt:variant>
        <vt:i4>8</vt:i4>
      </vt:variant>
      <vt:variant>
        <vt:lpstr>Slide Titles</vt:lpstr>
      </vt:variant>
      <vt:variant>
        <vt:i4>44</vt:i4>
      </vt:variant>
    </vt:vector>
  </HeadingPairs>
  <TitlesOfParts>
    <vt:vector size="60" baseType="lpstr">
      <vt:lpstr>ＭＳ Ｐゴシック</vt:lpstr>
      <vt:lpstr>Arial</vt:lpstr>
      <vt:lpstr>Calibri</vt:lpstr>
      <vt:lpstr>Calibri Light</vt:lpstr>
      <vt:lpstr>Lucida Grande</vt:lpstr>
      <vt:lpstr>Times</vt:lpstr>
      <vt:lpstr>Times New Roman</vt:lpstr>
      <vt:lpstr>Wingdings</vt:lpstr>
      <vt:lpstr>Blank Presentation</vt:lpstr>
      <vt:lpstr>4_Blank Presentation</vt:lpstr>
      <vt:lpstr>6_Blank Presentation</vt:lpstr>
      <vt:lpstr>1_Blank Presentation</vt:lpstr>
      <vt:lpstr>5_Blank Presentation</vt:lpstr>
      <vt:lpstr>7_Blank Presentation</vt:lpstr>
      <vt:lpstr>2_Default Design</vt:lpstr>
      <vt:lpstr>Office Theme</vt:lpstr>
      <vt:lpstr>Thrombotic Disorders</vt:lpstr>
      <vt:lpstr>Virchow’s triad Rudolph Virchow, 1821-1902</vt:lpstr>
      <vt:lpstr>Arterial Thrombosis - 1</vt:lpstr>
      <vt:lpstr>Arterial Thrombosis - 2</vt:lpstr>
      <vt:lpstr>Arterial Thrombosis </vt:lpstr>
      <vt:lpstr>Pathophysiology of Arterial Thrombosis</vt:lpstr>
      <vt:lpstr>Atherogenesis is a complex process</vt:lpstr>
      <vt:lpstr>Plaque Rupture and Arterial Thrombosis in Atheromatous Disease</vt:lpstr>
      <vt:lpstr>Risk Factors for Atherosclerosis</vt:lpstr>
      <vt:lpstr>Venous Thrombosis - 1</vt:lpstr>
      <vt:lpstr>Venous Thrombosis - 2</vt:lpstr>
      <vt:lpstr>PowerPoint Presentation</vt:lpstr>
      <vt:lpstr>Deep Venous Thrombosis (image from NLM)</vt:lpstr>
      <vt:lpstr>DVT causing leg ischemia (Phlegmasia cerulea dolens)</vt:lpstr>
      <vt:lpstr>Pulmonary Embolism</vt:lpstr>
      <vt:lpstr>Pulmonary Embolism</vt:lpstr>
      <vt:lpstr>PowerPoint Presentation</vt:lpstr>
      <vt:lpstr>Some Causes of Venous Stasis</vt:lpstr>
      <vt:lpstr>Acquired Hypercoagulability - 1</vt:lpstr>
      <vt:lpstr>Acquired Hypercoagulability - 2</vt:lpstr>
      <vt:lpstr>The Incidence of Venous Thromboembolism (VTE) Rises with Age</vt:lpstr>
      <vt:lpstr>Antiphospholipid Antibodies</vt:lpstr>
      <vt:lpstr>Antiphospholipid Syndrome</vt:lpstr>
      <vt:lpstr>Genetic Risk Factors for VTE</vt:lpstr>
      <vt:lpstr>PowerPoint Presentation</vt:lpstr>
      <vt:lpstr>VTE is a multigenic disease</vt:lpstr>
      <vt:lpstr>PowerPoint Presentation</vt:lpstr>
      <vt:lpstr>PowerPoint Presentation</vt:lpstr>
      <vt:lpstr>Family history predicts thrombotic risk just as well as laboratory testing for thrombophilia A case-control study</vt:lpstr>
      <vt:lpstr>Thrombophilic mutations do not predict thrombotic risk well in the absence of a family hx of VTE</vt:lpstr>
      <vt:lpstr>Absolute vs Relative Risk</vt:lpstr>
      <vt:lpstr>THE RELATIVE RISK OF VENOUS EVENTS IN RELATIVES OF PATIENTS WITH THROMBOPHILIA SEEMS HIGH…</vt:lpstr>
      <vt:lpstr>BUT THE ABSOLUTE RISK IS LOW!</vt:lpstr>
      <vt:lpstr>VTE risk is determined by multiple inherited and acquired factors</vt:lpstr>
      <vt:lpstr>Idiopathic VTE is more likely to recur than provoked VTE</vt:lpstr>
      <vt:lpstr>PowerPoint Presentation</vt:lpstr>
      <vt:lpstr>PowerPoint Presentation</vt:lpstr>
      <vt:lpstr>Diagnosis of Venous Thromboembolism</vt:lpstr>
      <vt:lpstr>Objective Testing for VTE</vt:lpstr>
      <vt:lpstr>DVT - DOPPLER ULTRASOUND</vt:lpstr>
      <vt:lpstr>DVT - DOPPLER ULTRASOUND</vt:lpstr>
      <vt:lpstr>DVT- MR vs Contrast Venography</vt:lpstr>
      <vt:lpstr>Pulmonary Embolism-Spiral CT</vt:lpstr>
      <vt:lpstr>Ventilation-Perfusion Scans (From: www.massgeneralimaging.org/newsletter/july_2003/)</vt:lpstr>
    </vt:vector>
  </TitlesOfParts>
  <Company>Microsoft Office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Thrombosis and Anticoagulant Therapy</dc:title>
  <dc:creator>Microsoft Office</dc:creator>
  <cp:lastModifiedBy>Eliot Williams</cp:lastModifiedBy>
  <cp:revision>117</cp:revision>
  <dcterms:created xsi:type="dcterms:W3CDTF">2011-01-20T21:18:27Z</dcterms:created>
  <dcterms:modified xsi:type="dcterms:W3CDTF">2019-05-28T15:46:26Z</dcterms:modified>
</cp:coreProperties>
</file>