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3.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5.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6.xml" ContentType="application/vnd.openxmlformats-officedocument.theme+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7.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theme/theme8.xml" ContentType="application/vnd.openxmlformats-officedocument.theme+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theme/theme9.xml" ContentType="application/vnd.openxmlformats-officedocument.theme+xml"/>
  <Override PartName="/ppt/slideLayouts/slideLayout101.xml" ContentType="application/vnd.openxmlformats-officedocument.presentationml.slideLayout+xml"/>
  <Override PartName="/ppt/theme/theme10.xml" ContentType="application/vnd.openxmlformats-officedocument.theme+xml"/>
  <Override PartName="/ppt/slideLayouts/slideLayout102.xml" ContentType="application/vnd.openxmlformats-officedocument.presentationml.slideLayout+xml"/>
  <Override PartName="/ppt/theme/theme11.xml" ContentType="application/vnd.openxmlformats-officedocument.theme+xml"/>
  <Override PartName="/ppt/slideLayouts/slideLayout103.xml" ContentType="application/vnd.openxmlformats-officedocument.presentationml.slideLayout+xml"/>
  <Override PartName="/ppt/theme/theme12.xml" ContentType="application/vnd.openxmlformats-officedocument.theme+xml"/>
  <Override PartName="/ppt/slideLayouts/slideLayout104.xml" ContentType="application/vnd.openxmlformats-officedocument.presentationml.slideLayout+xml"/>
  <Override PartName="/ppt/theme/theme13.xml" ContentType="application/vnd.openxmlformats-officedocument.theme+xml"/>
  <Override PartName="/ppt/slideLayouts/slideLayout105.xml" ContentType="application/vnd.openxmlformats-officedocument.presentationml.slideLayout+xml"/>
  <Override PartName="/ppt/theme/theme14.xml" ContentType="application/vnd.openxmlformats-officedocument.theme+xml"/>
  <Override PartName="/ppt/slideLayouts/slideLayout106.xml" ContentType="application/vnd.openxmlformats-officedocument.presentationml.slideLayout+xml"/>
  <Override PartName="/ppt/theme/theme15.xml" ContentType="application/vnd.openxmlformats-officedocument.theme+xml"/>
  <Override PartName="/ppt/slideLayouts/slideLayout107.xml" ContentType="application/vnd.openxmlformats-officedocument.presentationml.slideLayout+xml"/>
  <Override PartName="/ppt/theme/theme16.xml" ContentType="application/vnd.openxmlformats-officedocument.theme+xml"/>
  <Override PartName="/ppt/slideLayouts/slideLayout108.xml" ContentType="application/vnd.openxmlformats-officedocument.presentationml.slideLayout+xml"/>
  <Override PartName="/ppt/theme/theme17.xml" ContentType="application/vnd.openxmlformats-officedocument.theme+xml"/>
  <Override PartName="/ppt/slideLayouts/slideLayout109.xml" ContentType="application/vnd.openxmlformats-officedocument.presentationml.slideLayout+xml"/>
  <Override PartName="/ppt/theme/theme18.xml" ContentType="application/vnd.openxmlformats-officedocument.theme+xml"/>
  <Override PartName="/ppt/theme/theme19.xml" ContentType="application/vnd.openxmlformats-officedocument.theme+xml"/>
  <Override PartName="/ppt/theme/theme20.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49" r:id="rId1"/>
    <p:sldMasterId id="2147483652" r:id="rId2"/>
    <p:sldMasterId id="2147483653" r:id="rId3"/>
    <p:sldMasterId id="2147483654" r:id="rId4"/>
    <p:sldMasterId id="2147483655" r:id="rId5"/>
    <p:sldMasterId id="2147483658" r:id="rId6"/>
    <p:sldMasterId id="2147483659" r:id="rId7"/>
    <p:sldMasterId id="2147483663" r:id="rId8"/>
    <p:sldMasterId id="2147483664" r:id="rId9"/>
    <p:sldMasterId id="2147483787" r:id="rId10"/>
    <p:sldMasterId id="2147483789" r:id="rId11"/>
    <p:sldMasterId id="2147483791" r:id="rId12"/>
    <p:sldMasterId id="2147483795" r:id="rId13"/>
    <p:sldMasterId id="2147483797" r:id="rId14"/>
    <p:sldMasterId id="2147483799" r:id="rId15"/>
    <p:sldMasterId id="2147483803" r:id="rId16"/>
    <p:sldMasterId id="2147483805" r:id="rId17"/>
    <p:sldMasterId id="2147483807" r:id="rId18"/>
  </p:sldMasterIdLst>
  <p:notesMasterIdLst>
    <p:notesMasterId r:id="rId66"/>
  </p:notesMasterIdLst>
  <p:handoutMasterIdLst>
    <p:handoutMasterId r:id="rId67"/>
  </p:handoutMasterIdLst>
  <p:sldIdLst>
    <p:sldId id="396" r:id="rId19"/>
    <p:sldId id="400" r:id="rId20"/>
    <p:sldId id="394" r:id="rId21"/>
    <p:sldId id="401" r:id="rId22"/>
    <p:sldId id="430" r:id="rId23"/>
    <p:sldId id="414" r:id="rId24"/>
    <p:sldId id="422" r:id="rId25"/>
    <p:sldId id="459" r:id="rId26"/>
    <p:sldId id="347" r:id="rId27"/>
    <p:sldId id="452" r:id="rId28"/>
    <p:sldId id="434" r:id="rId29"/>
    <p:sldId id="417" r:id="rId30"/>
    <p:sldId id="435" r:id="rId31"/>
    <p:sldId id="350" r:id="rId32"/>
    <p:sldId id="416" r:id="rId33"/>
    <p:sldId id="351" r:id="rId34"/>
    <p:sldId id="415" r:id="rId35"/>
    <p:sldId id="456" r:id="rId36"/>
    <p:sldId id="436" r:id="rId37"/>
    <p:sldId id="448" r:id="rId38"/>
    <p:sldId id="421" r:id="rId39"/>
    <p:sldId id="440" r:id="rId40"/>
    <p:sldId id="442" r:id="rId41"/>
    <p:sldId id="441" r:id="rId42"/>
    <p:sldId id="445" r:id="rId43"/>
    <p:sldId id="447" r:id="rId44"/>
    <p:sldId id="446" r:id="rId45"/>
    <p:sldId id="406" r:id="rId46"/>
    <p:sldId id="457" r:id="rId47"/>
    <p:sldId id="453" r:id="rId48"/>
    <p:sldId id="454" r:id="rId49"/>
    <p:sldId id="458" r:id="rId50"/>
    <p:sldId id="402" r:id="rId51"/>
    <p:sldId id="424" r:id="rId52"/>
    <p:sldId id="443" r:id="rId53"/>
    <p:sldId id="451" r:id="rId54"/>
    <p:sldId id="413" r:id="rId55"/>
    <p:sldId id="429" r:id="rId56"/>
    <p:sldId id="428" r:id="rId57"/>
    <p:sldId id="408" r:id="rId58"/>
    <p:sldId id="449" r:id="rId59"/>
    <p:sldId id="410" r:id="rId60"/>
    <p:sldId id="411" r:id="rId61"/>
    <p:sldId id="412" r:id="rId62"/>
    <p:sldId id="455" r:id="rId63"/>
    <p:sldId id="431" r:id="rId64"/>
    <p:sldId id="432" r:id="rId65"/>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New Roman" pitchFamily="1"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pitchFamily="1"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pitchFamily="1"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pitchFamily="1"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pitchFamily="1" charset="0"/>
        <a:ea typeface="+mn-ea"/>
        <a:cs typeface="+mn-cs"/>
      </a:defRPr>
    </a:lvl5pPr>
    <a:lvl6pPr marL="2286000" algn="l" defTabSz="914400" rtl="0" eaLnBrk="1" latinLnBrk="0" hangingPunct="1">
      <a:defRPr sz="2400" kern="1200">
        <a:solidFill>
          <a:schemeClr val="tx1"/>
        </a:solidFill>
        <a:latin typeface="Times New Roman" pitchFamily="1" charset="0"/>
        <a:ea typeface="+mn-ea"/>
        <a:cs typeface="+mn-cs"/>
      </a:defRPr>
    </a:lvl6pPr>
    <a:lvl7pPr marL="2743200" algn="l" defTabSz="914400" rtl="0" eaLnBrk="1" latinLnBrk="0" hangingPunct="1">
      <a:defRPr sz="2400" kern="1200">
        <a:solidFill>
          <a:schemeClr val="tx1"/>
        </a:solidFill>
        <a:latin typeface="Times New Roman" pitchFamily="1" charset="0"/>
        <a:ea typeface="+mn-ea"/>
        <a:cs typeface="+mn-cs"/>
      </a:defRPr>
    </a:lvl7pPr>
    <a:lvl8pPr marL="3200400" algn="l" defTabSz="914400" rtl="0" eaLnBrk="1" latinLnBrk="0" hangingPunct="1">
      <a:defRPr sz="2400" kern="1200">
        <a:solidFill>
          <a:schemeClr val="tx1"/>
        </a:solidFill>
        <a:latin typeface="Times New Roman" pitchFamily="1" charset="0"/>
        <a:ea typeface="+mn-ea"/>
        <a:cs typeface="+mn-cs"/>
      </a:defRPr>
    </a:lvl8pPr>
    <a:lvl9pPr marL="3657600" algn="l" defTabSz="914400" rtl="0" eaLnBrk="1" latinLnBrk="0" hangingPunct="1">
      <a:defRPr sz="2400" kern="1200">
        <a:solidFill>
          <a:schemeClr val="tx1"/>
        </a:solidFill>
        <a:latin typeface="Times New Roman" pitchFamily="1"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66"/>
    <a:srgbClr val="000000"/>
    <a:srgbClr val="FFCC66"/>
    <a:srgbClr val="33CC33"/>
    <a:srgbClr val="000099"/>
    <a:srgbClr val="FF33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2760" autoAdjust="0"/>
    <p:restoredTop sz="83791" autoAdjust="0"/>
  </p:normalViewPr>
  <p:slideViewPr>
    <p:cSldViewPr>
      <p:cViewPr>
        <p:scale>
          <a:sx n="76" d="100"/>
          <a:sy n="76" d="100"/>
        </p:scale>
        <p:origin x="-2640" y="-846"/>
      </p:cViewPr>
      <p:guideLst>
        <p:guide orient="horz" pos="2160"/>
        <p:guide pos="2880"/>
      </p:guideLst>
    </p:cSldViewPr>
  </p:slideViewPr>
  <p:outlineViewPr>
    <p:cViewPr>
      <p:scale>
        <a:sx n="33" d="100"/>
        <a:sy n="33" d="100"/>
      </p:scale>
      <p:origin x="0" y="7738"/>
    </p:cViewPr>
  </p:outlineViewPr>
  <p:notesTextViewPr>
    <p:cViewPr>
      <p:scale>
        <a:sx n="100" d="100"/>
        <a:sy n="100" d="100"/>
      </p:scale>
      <p:origin x="0" y="0"/>
    </p:cViewPr>
  </p:notesTextViewPr>
  <p:sorterViewPr>
    <p:cViewPr>
      <p:scale>
        <a:sx n="150" d="100"/>
        <a:sy n="150" d="100"/>
      </p:scale>
      <p:origin x="0" y="5364"/>
    </p:cViewPr>
  </p:sorterViewPr>
  <p:notesViewPr>
    <p:cSldViewPr>
      <p:cViewPr varScale="1">
        <p:scale>
          <a:sx n="80" d="100"/>
          <a:sy n="80" d="100"/>
        </p:scale>
        <p:origin x="-1632" y="-12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8" Type="http://schemas.openxmlformats.org/officeDocument/2006/relationships/slideMaster" Target="slideMasters/slideMaster18.xml"/><Relationship Id="rId26" Type="http://schemas.openxmlformats.org/officeDocument/2006/relationships/slide" Target="slides/slide8.xml"/><Relationship Id="rId39" Type="http://schemas.openxmlformats.org/officeDocument/2006/relationships/slide" Target="slides/slide21.xml"/><Relationship Id="rId21" Type="http://schemas.openxmlformats.org/officeDocument/2006/relationships/slide" Target="slides/slide3.xml"/><Relationship Id="rId34" Type="http://schemas.openxmlformats.org/officeDocument/2006/relationships/slide" Target="slides/slide16.xml"/><Relationship Id="rId42" Type="http://schemas.openxmlformats.org/officeDocument/2006/relationships/slide" Target="slides/slide24.xml"/><Relationship Id="rId47" Type="http://schemas.openxmlformats.org/officeDocument/2006/relationships/slide" Target="slides/slide29.xml"/><Relationship Id="rId50" Type="http://schemas.openxmlformats.org/officeDocument/2006/relationships/slide" Target="slides/slide32.xml"/><Relationship Id="rId55" Type="http://schemas.openxmlformats.org/officeDocument/2006/relationships/slide" Target="slides/slide37.xml"/><Relationship Id="rId63" Type="http://schemas.openxmlformats.org/officeDocument/2006/relationships/slide" Target="slides/slide45.xml"/><Relationship Id="rId68" Type="http://schemas.openxmlformats.org/officeDocument/2006/relationships/presProps" Target="presProps.xml"/><Relationship Id="rId7" Type="http://schemas.openxmlformats.org/officeDocument/2006/relationships/slideMaster" Target="slideMasters/slideMaster7.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Master" Target="slideMasters/slideMaster16.xml"/><Relationship Id="rId29" Type="http://schemas.openxmlformats.org/officeDocument/2006/relationships/slide" Target="slides/slide11.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6.xml"/><Relationship Id="rId32" Type="http://schemas.openxmlformats.org/officeDocument/2006/relationships/slide" Target="slides/slide14.xml"/><Relationship Id="rId37" Type="http://schemas.openxmlformats.org/officeDocument/2006/relationships/slide" Target="slides/slide19.xml"/><Relationship Id="rId40" Type="http://schemas.openxmlformats.org/officeDocument/2006/relationships/slide" Target="slides/slide22.xml"/><Relationship Id="rId45" Type="http://schemas.openxmlformats.org/officeDocument/2006/relationships/slide" Target="slides/slide27.xml"/><Relationship Id="rId53" Type="http://schemas.openxmlformats.org/officeDocument/2006/relationships/slide" Target="slides/slide35.xml"/><Relationship Id="rId58" Type="http://schemas.openxmlformats.org/officeDocument/2006/relationships/slide" Target="slides/slide40.xml"/><Relationship Id="rId66"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Master" Target="slideMasters/slideMaster15.xml"/><Relationship Id="rId23" Type="http://schemas.openxmlformats.org/officeDocument/2006/relationships/slide" Target="slides/slide5.xml"/><Relationship Id="rId28" Type="http://schemas.openxmlformats.org/officeDocument/2006/relationships/slide" Target="slides/slide10.xml"/><Relationship Id="rId36" Type="http://schemas.openxmlformats.org/officeDocument/2006/relationships/slide" Target="slides/slide18.xml"/><Relationship Id="rId49" Type="http://schemas.openxmlformats.org/officeDocument/2006/relationships/slide" Target="slides/slide31.xml"/><Relationship Id="rId57" Type="http://schemas.openxmlformats.org/officeDocument/2006/relationships/slide" Target="slides/slide39.xml"/><Relationship Id="rId61" Type="http://schemas.openxmlformats.org/officeDocument/2006/relationships/slide" Target="slides/slide43.xml"/><Relationship Id="rId10" Type="http://schemas.openxmlformats.org/officeDocument/2006/relationships/slideMaster" Target="slideMasters/slideMaster10.xml"/><Relationship Id="rId19" Type="http://schemas.openxmlformats.org/officeDocument/2006/relationships/slide" Target="slides/slide1.xml"/><Relationship Id="rId31" Type="http://schemas.openxmlformats.org/officeDocument/2006/relationships/slide" Target="slides/slide13.xml"/><Relationship Id="rId44" Type="http://schemas.openxmlformats.org/officeDocument/2006/relationships/slide" Target="slides/slide26.xml"/><Relationship Id="rId52" Type="http://schemas.openxmlformats.org/officeDocument/2006/relationships/slide" Target="slides/slide34.xml"/><Relationship Id="rId60" Type="http://schemas.openxmlformats.org/officeDocument/2006/relationships/slide" Target="slides/slide42.xml"/><Relationship Id="rId65" Type="http://schemas.openxmlformats.org/officeDocument/2006/relationships/slide" Target="slides/slide4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Master" Target="slideMasters/slideMaster14.xml"/><Relationship Id="rId22" Type="http://schemas.openxmlformats.org/officeDocument/2006/relationships/slide" Target="slides/slide4.xml"/><Relationship Id="rId27" Type="http://schemas.openxmlformats.org/officeDocument/2006/relationships/slide" Target="slides/slide9.xml"/><Relationship Id="rId30" Type="http://schemas.openxmlformats.org/officeDocument/2006/relationships/slide" Target="slides/slide12.xml"/><Relationship Id="rId35" Type="http://schemas.openxmlformats.org/officeDocument/2006/relationships/slide" Target="slides/slide17.xml"/><Relationship Id="rId43" Type="http://schemas.openxmlformats.org/officeDocument/2006/relationships/slide" Target="slides/slide25.xml"/><Relationship Id="rId48" Type="http://schemas.openxmlformats.org/officeDocument/2006/relationships/slide" Target="slides/slide30.xml"/><Relationship Id="rId56" Type="http://schemas.openxmlformats.org/officeDocument/2006/relationships/slide" Target="slides/slide38.xml"/><Relationship Id="rId64" Type="http://schemas.openxmlformats.org/officeDocument/2006/relationships/slide" Target="slides/slide46.xml"/><Relationship Id="rId69" Type="http://schemas.openxmlformats.org/officeDocument/2006/relationships/viewProps" Target="viewProps.xml"/><Relationship Id="rId8" Type="http://schemas.openxmlformats.org/officeDocument/2006/relationships/slideMaster" Target="slideMasters/slideMaster8.xml"/><Relationship Id="rId51" Type="http://schemas.openxmlformats.org/officeDocument/2006/relationships/slide" Target="slides/slide33.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Master" Target="slideMasters/slideMaster17.xml"/><Relationship Id="rId25" Type="http://schemas.openxmlformats.org/officeDocument/2006/relationships/slide" Target="slides/slide7.xml"/><Relationship Id="rId33" Type="http://schemas.openxmlformats.org/officeDocument/2006/relationships/slide" Target="slides/slide15.xml"/><Relationship Id="rId38" Type="http://schemas.openxmlformats.org/officeDocument/2006/relationships/slide" Target="slides/slide20.xml"/><Relationship Id="rId46" Type="http://schemas.openxmlformats.org/officeDocument/2006/relationships/slide" Target="slides/slide28.xml"/><Relationship Id="rId59" Type="http://schemas.openxmlformats.org/officeDocument/2006/relationships/slide" Target="slides/slide41.xml"/><Relationship Id="rId67" Type="http://schemas.openxmlformats.org/officeDocument/2006/relationships/handoutMaster" Target="handoutMasters/handoutMaster1.xml"/><Relationship Id="rId20" Type="http://schemas.openxmlformats.org/officeDocument/2006/relationships/slide" Target="slides/slide2.xml"/><Relationship Id="rId41" Type="http://schemas.openxmlformats.org/officeDocument/2006/relationships/slide" Target="slides/slide23.xml"/><Relationship Id="rId54" Type="http://schemas.openxmlformats.org/officeDocument/2006/relationships/slide" Target="slides/slide36.xml"/><Relationship Id="rId62" Type="http://schemas.openxmlformats.org/officeDocument/2006/relationships/slide" Target="slides/slide44.xml"/><Relationship Id="rId7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243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en-US"/>
          </a:p>
        </p:txBody>
      </p:sp>
      <p:sp>
        <p:nvSpPr>
          <p:cNvPr id="402435"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en-US"/>
          </a:p>
        </p:txBody>
      </p:sp>
      <p:sp>
        <p:nvSpPr>
          <p:cNvPr id="402436"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en-US"/>
          </a:p>
        </p:txBody>
      </p:sp>
      <p:sp>
        <p:nvSpPr>
          <p:cNvPr id="402437"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F33C7604-0423-478F-8B89-1753C84B1370}" type="slidenum">
              <a:rPr lang="en-US"/>
              <a:pPr/>
              <a:t>‹#›</a:t>
            </a:fld>
            <a:endParaRPr lang="en-US"/>
          </a:p>
        </p:txBody>
      </p:sp>
    </p:spTree>
    <p:extLst>
      <p:ext uri="{BB962C8B-B14F-4D97-AF65-F5344CB8AC3E}">
        <p14:creationId xmlns:p14="http://schemas.microsoft.com/office/powerpoint/2010/main" val="244974884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2086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Times" pitchFamily="1" charset="0"/>
              </a:defRPr>
            </a:lvl1pPr>
          </a:lstStyle>
          <a:p>
            <a:endParaRPr lang="en-US"/>
          </a:p>
        </p:txBody>
      </p:sp>
      <p:sp>
        <p:nvSpPr>
          <p:cNvPr id="420867"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Times" pitchFamily="1" charset="0"/>
              </a:defRPr>
            </a:lvl1pPr>
          </a:lstStyle>
          <a:p>
            <a:endParaRPr lang="en-US"/>
          </a:p>
        </p:txBody>
      </p:sp>
      <p:sp>
        <p:nvSpPr>
          <p:cNvPr id="420868"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20869"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0870"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Times" pitchFamily="1" charset="0"/>
              </a:defRPr>
            </a:lvl1pPr>
          </a:lstStyle>
          <a:p>
            <a:endParaRPr lang="en-US"/>
          </a:p>
        </p:txBody>
      </p:sp>
      <p:sp>
        <p:nvSpPr>
          <p:cNvPr id="420871"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Times" pitchFamily="1" charset="0"/>
              </a:defRPr>
            </a:lvl1pPr>
          </a:lstStyle>
          <a:p>
            <a:fld id="{30017763-09BA-4137-A29E-8E1DDB6F7FE2}" type="slidenum">
              <a:rPr lang="en-US"/>
              <a:pPr/>
              <a:t>‹#›</a:t>
            </a:fld>
            <a:endParaRPr lang="en-US"/>
          </a:p>
        </p:txBody>
      </p:sp>
    </p:spTree>
    <p:extLst>
      <p:ext uri="{BB962C8B-B14F-4D97-AF65-F5344CB8AC3E}">
        <p14:creationId xmlns:p14="http://schemas.microsoft.com/office/powerpoint/2010/main" val="163657922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pitchFamily="1" charset="0"/>
        <a:ea typeface="+mn-ea"/>
        <a:cs typeface="+mn-cs"/>
      </a:defRPr>
    </a:lvl1pPr>
    <a:lvl2pPr marL="457200" algn="l" rtl="0" eaLnBrk="0" fontAlgn="base" hangingPunct="0">
      <a:spcBef>
        <a:spcPct val="30000"/>
      </a:spcBef>
      <a:spcAft>
        <a:spcPct val="0"/>
      </a:spcAft>
      <a:defRPr sz="1200" kern="1200">
        <a:solidFill>
          <a:schemeClr val="tx1"/>
        </a:solidFill>
        <a:latin typeface="Times" pitchFamily="1" charset="0"/>
        <a:ea typeface="+mn-ea"/>
        <a:cs typeface="+mn-cs"/>
      </a:defRPr>
    </a:lvl2pPr>
    <a:lvl3pPr marL="914400" algn="l" rtl="0" eaLnBrk="0" fontAlgn="base" hangingPunct="0">
      <a:spcBef>
        <a:spcPct val="30000"/>
      </a:spcBef>
      <a:spcAft>
        <a:spcPct val="0"/>
      </a:spcAft>
      <a:defRPr sz="1200" kern="1200">
        <a:solidFill>
          <a:schemeClr val="tx1"/>
        </a:solidFill>
        <a:latin typeface="Times" pitchFamily="1" charset="0"/>
        <a:ea typeface="+mn-ea"/>
        <a:cs typeface="+mn-cs"/>
      </a:defRPr>
    </a:lvl3pPr>
    <a:lvl4pPr marL="1371600" algn="l" rtl="0" eaLnBrk="0" fontAlgn="base" hangingPunct="0">
      <a:spcBef>
        <a:spcPct val="30000"/>
      </a:spcBef>
      <a:spcAft>
        <a:spcPct val="0"/>
      </a:spcAft>
      <a:defRPr sz="1200" kern="1200">
        <a:solidFill>
          <a:schemeClr val="tx1"/>
        </a:solidFill>
        <a:latin typeface="Times" pitchFamily="1" charset="0"/>
        <a:ea typeface="+mn-ea"/>
        <a:cs typeface="+mn-cs"/>
      </a:defRPr>
    </a:lvl4pPr>
    <a:lvl5pPr marL="1828800" algn="l" rtl="0" eaLnBrk="0" fontAlgn="base" hangingPunct="0">
      <a:spcBef>
        <a:spcPct val="30000"/>
      </a:spcBef>
      <a:spcAft>
        <a:spcPct val="0"/>
      </a:spcAft>
      <a:defRPr sz="1200" kern="1200">
        <a:solidFill>
          <a:schemeClr val="tx1"/>
        </a:solidFill>
        <a:latin typeface="Times" pitchFamily="1"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3" Type="http://schemas.openxmlformats.org/officeDocument/2006/relationships/hyperlink" Target="file:///C:\Documents%20and%20Settings\har4\My%20Documents\AA%20Carol\630.html" TargetMode="External"/><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file:///C:\Documents%20and%20Settings\har4\My%20Documents\AA%20Carol\630.html" TargetMode="External"/><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AA83AAE-BF5C-45F2-A40B-1473E586629D}" type="slidenum">
              <a:rPr lang="en-US"/>
              <a:pPr/>
              <a:t>1</a:t>
            </a:fld>
            <a:endParaRPr lang="en-US"/>
          </a:p>
        </p:txBody>
      </p:sp>
      <p:sp>
        <p:nvSpPr>
          <p:cNvPr id="522242" name="Rectangle 2"/>
          <p:cNvSpPr>
            <a:spLocks noGrp="1" noRot="1" noChangeAspect="1" noChangeArrowheads="1" noTextEdit="1"/>
          </p:cNvSpPr>
          <p:nvPr>
            <p:ph type="sldImg"/>
          </p:nvPr>
        </p:nvSpPr>
        <p:spPr>
          <a:ln/>
        </p:spPr>
      </p:sp>
      <p:sp>
        <p:nvSpPr>
          <p:cNvPr id="5222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81C1DC8-DD4C-4B5D-BC6D-69BEE47EFD9E}" type="slidenum">
              <a:rPr lang="en-US"/>
              <a:pPr/>
              <a:t>2</a:t>
            </a:fld>
            <a:endParaRPr lang="en-US"/>
          </a:p>
        </p:txBody>
      </p:sp>
      <p:sp>
        <p:nvSpPr>
          <p:cNvPr id="523266" name="Rectangle 2"/>
          <p:cNvSpPr>
            <a:spLocks noGrp="1" noRot="1" noChangeAspect="1" noChangeArrowheads="1" noTextEdit="1"/>
          </p:cNvSpPr>
          <p:nvPr>
            <p:ph type="sldImg"/>
          </p:nvPr>
        </p:nvSpPr>
        <p:spPr>
          <a:ln/>
        </p:spPr>
      </p:sp>
      <p:sp>
        <p:nvSpPr>
          <p:cNvPr id="5232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006EDE8-253A-40F1-9736-F21E62FB962A}" type="slidenum">
              <a:rPr lang="en-US"/>
              <a:pPr/>
              <a:t>3</a:t>
            </a:fld>
            <a:endParaRPr lang="en-US"/>
          </a:p>
        </p:txBody>
      </p:sp>
      <p:sp>
        <p:nvSpPr>
          <p:cNvPr id="524290" name="Rectangle 2"/>
          <p:cNvSpPr>
            <a:spLocks noGrp="1" noRot="1" noChangeAspect="1" noChangeArrowheads="1" noTextEdit="1"/>
          </p:cNvSpPr>
          <p:nvPr>
            <p:ph type="sldImg"/>
          </p:nvPr>
        </p:nvSpPr>
        <p:spPr>
          <a:ln/>
        </p:spPr>
      </p:sp>
      <p:sp>
        <p:nvSpPr>
          <p:cNvPr id="5242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BA543F1-6169-4BAB-B12C-00CFDF50410F}" type="slidenum">
              <a:rPr lang="en-US"/>
              <a:pPr/>
              <a:t>4</a:t>
            </a:fld>
            <a:endParaRPr lang="en-US"/>
          </a:p>
        </p:txBody>
      </p:sp>
      <p:sp>
        <p:nvSpPr>
          <p:cNvPr id="528386" name="Rectangle 2"/>
          <p:cNvSpPr>
            <a:spLocks noGrp="1" noRot="1" noChangeAspect="1" noChangeArrowheads="1" noTextEdit="1"/>
          </p:cNvSpPr>
          <p:nvPr>
            <p:ph type="sldImg"/>
          </p:nvPr>
        </p:nvSpPr>
        <p:spPr>
          <a:ln/>
        </p:spPr>
      </p:sp>
      <p:sp>
        <p:nvSpPr>
          <p:cNvPr id="5283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07573B9-CB0C-474E-9AB4-14026EB451F1}" type="slidenum">
              <a:rPr lang="en-US"/>
              <a:pPr/>
              <a:t>5</a:t>
            </a:fld>
            <a:endParaRPr lang="en-US"/>
          </a:p>
        </p:txBody>
      </p:sp>
      <p:sp>
        <p:nvSpPr>
          <p:cNvPr id="529410" name="Rectangle 2"/>
          <p:cNvSpPr>
            <a:spLocks noGrp="1" noRot="1" noChangeAspect="1" noChangeArrowheads="1" noTextEdit="1"/>
          </p:cNvSpPr>
          <p:nvPr>
            <p:ph type="sldImg"/>
          </p:nvPr>
        </p:nvSpPr>
        <p:spPr>
          <a:ln/>
        </p:spPr>
      </p:sp>
      <p:sp>
        <p:nvSpPr>
          <p:cNvPr id="5294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246DB66-CA22-405F-959C-6E10866262C2}" type="slidenum">
              <a:rPr lang="en-US"/>
              <a:pPr/>
              <a:t>6</a:t>
            </a:fld>
            <a:endParaRPr lang="en-US"/>
          </a:p>
        </p:txBody>
      </p:sp>
      <p:sp>
        <p:nvSpPr>
          <p:cNvPr id="526338" name="Rectangle 2"/>
          <p:cNvSpPr>
            <a:spLocks noGrp="1" noRot="1" noChangeAspect="1" noChangeArrowheads="1" noTextEdit="1"/>
          </p:cNvSpPr>
          <p:nvPr>
            <p:ph type="sldImg"/>
          </p:nvPr>
        </p:nvSpPr>
        <p:spPr>
          <a:ln/>
        </p:spPr>
      </p:sp>
      <p:sp>
        <p:nvSpPr>
          <p:cNvPr id="5263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A215ED-246F-4825-835D-B4466EBCE5A2}" type="slidenum">
              <a:rPr lang="en-US"/>
              <a:pPr/>
              <a:t>7</a:t>
            </a:fld>
            <a:endParaRPr lang="en-US"/>
          </a:p>
        </p:txBody>
      </p:sp>
      <p:sp>
        <p:nvSpPr>
          <p:cNvPr id="527362" name="Rectangle 2"/>
          <p:cNvSpPr>
            <a:spLocks noGrp="1" noRot="1" noChangeAspect="1" noChangeArrowheads="1" noTextEdit="1"/>
          </p:cNvSpPr>
          <p:nvPr>
            <p:ph type="sldImg"/>
          </p:nvPr>
        </p:nvSpPr>
        <p:spPr>
          <a:ln/>
        </p:spPr>
      </p:sp>
      <p:sp>
        <p:nvSpPr>
          <p:cNvPr id="527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A215ED-246F-4825-835D-B4466EBCE5A2}" type="slidenum">
              <a:rPr lang="en-US"/>
              <a:pPr/>
              <a:t>8</a:t>
            </a:fld>
            <a:endParaRPr lang="en-US"/>
          </a:p>
        </p:txBody>
      </p:sp>
      <p:sp>
        <p:nvSpPr>
          <p:cNvPr id="527362" name="Rectangle 2"/>
          <p:cNvSpPr>
            <a:spLocks noGrp="1" noRot="1" noChangeAspect="1" noChangeArrowheads="1" noTextEdit="1"/>
          </p:cNvSpPr>
          <p:nvPr>
            <p:ph type="sldImg"/>
          </p:nvPr>
        </p:nvSpPr>
        <p:spPr>
          <a:ln/>
        </p:spPr>
      </p:sp>
      <p:sp>
        <p:nvSpPr>
          <p:cNvPr id="5273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7CE851-97E4-4F18-8480-7EDD03336E6E}" type="slidenum">
              <a:rPr lang="en-US"/>
              <a:pPr/>
              <a:t>9</a:t>
            </a:fld>
            <a:endParaRPr lang="en-US"/>
          </a:p>
        </p:txBody>
      </p:sp>
      <p:sp>
        <p:nvSpPr>
          <p:cNvPr id="530434" name="Rectangle 2"/>
          <p:cNvSpPr>
            <a:spLocks noGrp="1" noRot="1" noChangeAspect="1" noChangeArrowheads="1" noTextEdit="1"/>
          </p:cNvSpPr>
          <p:nvPr>
            <p:ph type="sldImg"/>
          </p:nvPr>
        </p:nvSpPr>
        <p:spPr>
          <a:ln/>
        </p:spPr>
      </p:sp>
      <p:sp>
        <p:nvSpPr>
          <p:cNvPr id="5304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12D5D2-D2D6-4E83-984D-06711FC4D9CC}" type="slidenum">
              <a:rPr lang="en-US"/>
              <a:pPr/>
              <a:t>10</a:t>
            </a:fld>
            <a:endParaRPr lang="en-US"/>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txBox="1">
            <a:spLocks noGrp="1" noChangeArrowheads="1"/>
          </p:cNvSpPr>
          <p:nvPr/>
        </p:nvSpPr>
        <p:spPr bwMode="auto">
          <a:xfrm>
            <a:off x="3886815" y="8686801"/>
            <a:ext cx="2971185" cy="457200"/>
          </a:xfrm>
          <a:prstGeom prst="rect">
            <a:avLst/>
          </a:prstGeom>
          <a:noFill/>
          <a:ln w="9525">
            <a:noFill/>
            <a:miter lim="800000"/>
            <a:headEnd/>
            <a:tailEnd/>
          </a:ln>
        </p:spPr>
        <p:txBody>
          <a:bodyPr lIns="91431" tIns="45716" rIns="91431" bIns="45716" anchor="b"/>
          <a:lstStyle/>
          <a:p>
            <a:pPr algn="r" defTabSz="913554"/>
            <a:fld id="{13F90534-78EE-4551-A162-7B0ACEF18C7B}" type="slidenum">
              <a:rPr lang="en-US" sz="1200">
                <a:solidFill>
                  <a:srgbClr val="000000"/>
                </a:solidFill>
                <a:latin typeface="Times" pitchFamily="1" charset="0"/>
                <a:ea typeface="ＭＳ Ｐゴシック" charset="-128"/>
              </a:rPr>
              <a:pPr algn="r" defTabSz="913554"/>
              <a:t>11</a:t>
            </a:fld>
            <a:endParaRPr lang="en-US" sz="1200" dirty="0">
              <a:solidFill>
                <a:srgbClr val="000000"/>
              </a:solidFill>
              <a:latin typeface="Times" pitchFamily="1" charset="0"/>
              <a:ea typeface="ＭＳ Ｐゴシック" charset="-128"/>
            </a:endParaRPr>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a:spcBef>
                <a:spcPts val="484"/>
              </a:spcBef>
              <a:spcAft>
                <a:spcPts val="484"/>
              </a:spcAft>
            </a:pPr>
            <a:r>
              <a:rPr lang="en-US" sz="1000" dirty="0">
                <a:ea typeface="ＭＳ Ｐゴシック" charset="-128"/>
              </a:rPr>
              <a:t>*Other abnormal </a:t>
            </a:r>
            <a:r>
              <a:rPr lang="en-US" sz="1000" dirty="0" err="1">
                <a:ea typeface="ＭＳ Ｐゴシック" charset="-128"/>
              </a:rPr>
              <a:t>globin</a:t>
            </a:r>
            <a:r>
              <a:rPr lang="en-US" sz="1000" dirty="0">
                <a:ea typeface="ＭＳ Ｐゴシック" charset="-128"/>
              </a:rPr>
              <a:t> genes can be found as compound </a:t>
            </a:r>
            <a:r>
              <a:rPr lang="en-US" sz="1000" dirty="0" err="1">
                <a:ea typeface="ＭＳ Ｐゴシック" charset="-128"/>
              </a:rPr>
              <a:t>heterozygotes</a:t>
            </a:r>
            <a:r>
              <a:rPr lang="en-US" sz="1000" dirty="0">
                <a:ea typeface="ＭＳ Ｐゴシック" charset="-128"/>
              </a:rPr>
              <a:t> with the </a:t>
            </a:r>
            <a:r>
              <a:rPr lang="en-US" sz="1000" dirty="0" err="1">
                <a:ea typeface="ＭＳ Ｐゴシック" charset="-128"/>
              </a:rPr>
              <a:t>HbS</a:t>
            </a:r>
            <a:r>
              <a:rPr lang="en-US" sz="1000" dirty="0">
                <a:ea typeface="ＭＳ Ｐゴシック" charset="-128"/>
              </a:rPr>
              <a:t> gene. The most common of these are α-</a:t>
            </a:r>
            <a:r>
              <a:rPr lang="en-US" sz="1000" dirty="0" err="1">
                <a:ea typeface="ＭＳ Ｐゴシック" charset="-128"/>
              </a:rPr>
              <a:t>thalassemia,In</a:t>
            </a:r>
            <a:r>
              <a:rPr lang="en-US" sz="1000" dirty="0">
                <a:ea typeface="ＭＳ Ｐゴシック" charset="-128"/>
              </a:rPr>
              <a:t> West and Central Africa, disease is most common, 2% of all newborns have sickle cell disease. About 30% of African Americans carry an α -</a:t>
            </a:r>
            <a:r>
              <a:rPr lang="en-US" sz="1000" dirty="0" err="1">
                <a:ea typeface="ＭＳ Ｐゴシック" charset="-128"/>
              </a:rPr>
              <a:t>thalassemia</a:t>
            </a:r>
            <a:r>
              <a:rPr lang="en-US" sz="1000" dirty="0">
                <a:ea typeface="ＭＳ Ｐゴシック" charset="-128"/>
              </a:rPr>
              <a:t> gene, which can alter the phenotype of sickle cell disease by causing </a:t>
            </a:r>
            <a:r>
              <a:rPr lang="en-US" sz="1000" dirty="0" err="1">
                <a:ea typeface="ＭＳ Ｐゴシック" charset="-128"/>
              </a:rPr>
              <a:t>microcytosis</a:t>
            </a:r>
            <a:r>
              <a:rPr lang="en-US" sz="1000" dirty="0">
                <a:ea typeface="ＭＳ Ｐゴシック" charset="-128"/>
              </a:rPr>
              <a:t>, reduced cell density, and less </a:t>
            </a:r>
            <a:r>
              <a:rPr lang="en-US" sz="1000" dirty="0" err="1">
                <a:ea typeface="ＭＳ Ｐゴシック" charset="-128"/>
              </a:rPr>
              <a:t>hemolysis</a:t>
            </a:r>
            <a:r>
              <a:rPr lang="en-US" sz="1000" dirty="0">
                <a:ea typeface="ＭＳ Ｐゴシック" charset="-128"/>
              </a:rPr>
              <a:t>. </a:t>
            </a:r>
            <a:r>
              <a:rPr lang="en-US" sz="1000" b="1" dirty="0">
                <a:ea typeface="ＭＳ Ｐゴシック" charset="-128"/>
              </a:rPr>
              <a:t>‡</a:t>
            </a:r>
            <a:r>
              <a:rPr lang="en-US" sz="1000" dirty="0">
                <a:ea typeface="ＭＳ Ｐゴシック" charset="-128"/>
              </a:rPr>
              <a:t> </a:t>
            </a:r>
            <a:r>
              <a:rPr lang="en-US" sz="1000" dirty="0" err="1">
                <a:ea typeface="ＭＳ Ｐゴシック" charset="-128"/>
              </a:rPr>
              <a:t>Vaso-occulsive</a:t>
            </a:r>
            <a:r>
              <a:rPr lang="en-US" sz="1000" dirty="0">
                <a:ea typeface="ＭＳ Ｐゴシック" charset="-128"/>
              </a:rPr>
              <a:t> severity genotype. This is a qualitative ranking of the clinical </a:t>
            </a:r>
            <a:r>
              <a:rPr lang="en-US" sz="1000" dirty="0" err="1">
                <a:ea typeface="ＭＳ Ｐゴシック" charset="-128"/>
              </a:rPr>
              <a:t>vaso</a:t>
            </a:r>
            <a:r>
              <a:rPr lang="en-US" sz="1000" dirty="0">
                <a:ea typeface="ＭＳ Ｐゴシック" charset="-128"/>
              </a:rPr>
              <a:t>-occlusive severity  clinical heterogeneity. </a:t>
            </a:r>
            <a:r>
              <a:rPr lang="en-US" sz="1000" b="1" dirty="0">
                <a:ea typeface="ＭＳ Ｐゴシック" charset="-128"/>
              </a:rPr>
              <a:t>§</a:t>
            </a:r>
            <a:r>
              <a:rPr lang="en-US" sz="1000" dirty="0">
                <a:ea typeface="ＭＳ Ｐゴシック" charset="-128"/>
              </a:rPr>
              <a:t> SE a rare genotype, the rising Asian population in the United States (</a:t>
            </a:r>
            <a:r>
              <a:rPr lang="en-US" sz="1000" dirty="0" err="1">
                <a:ea typeface="ＭＳ Ｐゴシック" charset="-128"/>
              </a:rPr>
              <a:t>HbE</a:t>
            </a:r>
            <a:r>
              <a:rPr lang="en-US" sz="1000" dirty="0">
                <a:ea typeface="ＭＳ Ｐゴシック" charset="-128"/>
              </a:rPr>
              <a:t> is a Southeastern Asian gene) will make it more frequent with time. phenotype of </a:t>
            </a:r>
            <a:r>
              <a:rPr lang="en-US" sz="1000" dirty="0" err="1">
                <a:ea typeface="ＭＳ Ｐゴシック" charset="-128"/>
              </a:rPr>
              <a:t>HbSE</a:t>
            </a:r>
            <a:r>
              <a:rPr lang="en-US" sz="1000" dirty="0">
                <a:ea typeface="ＭＳ Ｐゴシック" charset="-128"/>
              </a:rPr>
              <a:t> disease is not defined. It may resemble </a:t>
            </a:r>
            <a:r>
              <a:rPr lang="en-US" sz="1000" dirty="0" err="1">
                <a:ea typeface="ＭＳ Ｐゴシック" charset="-128"/>
              </a:rPr>
              <a:t>HbS</a:t>
            </a:r>
            <a:r>
              <a:rPr lang="en-US" sz="1000" dirty="0">
                <a:ea typeface="ＭＳ Ｐゴシック" charset="-128"/>
              </a:rPr>
              <a:t>–β+ </a:t>
            </a:r>
            <a:r>
              <a:rPr lang="en-US" sz="1000" dirty="0" err="1">
                <a:ea typeface="ＭＳ Ｐゴシック" charset="-128"/>
              </a:rPr>
              <a:t>thalassemia</a:t>
            </a:r>
            <a:r>
              <a:rPr lang="en-US" sz="1000" dirty="0">
                <a:ea typeface="ＭＳ Ｐゴシック" charset="-128"/>
              </a:rPr>
              <a:t> with symptoms appearing mainly in adults. Sickle cell trait should not be classified as a form of sickle cell disease. About 8% of African Americans are carriers of </a:t>
            </a:r>
            <a:r>
              <a:rPr lang="en-US" sz="1000" dirty="0" err="1">
                <a:ea typeface="ＭＳ Ｐゴシック" charset="-128"/>
              </a:rPr>
              <a:t>HbS</a:t>
            </a:r>
            <a:r>
              <a:rPr lang="en-US" sz="1000" dirty="0">
                <a:ea typeface="ＭＳ Ｐゴシック" charset="-128"/>
              </a:rPr>
              <a:t> and are  normal with a normal lifespan. The few abnormalities traceable to the presence of </a:t>
            </a:r>
            <a:r>
              <a:rPr lang="en-US" sz="1000" dirty="0" err="1">
                <a:ea typeface="ＭＳ Ｐゴシック" charset="-128"/>
              </a:rPr>
              <a:t>HbS</a:t>
            </a:r>
            <a:r>
              <a:rPr lang="en-US" sz="1000" dirty="0">
                <a:ea typeface="ＭＳ Ｐゴシック" charset="-128"/>
              </a:rPr>
              <a:t> include </a:t>
            </a:r>
            <a:r>
              <a:rPr lang="en-US" sz="1000" dirty="0" err="1">
                <a:ea typeface="ＭＳ Ｐゴシック" charset="-128"/>
              </a:rPr>
              <a:t>hyposthenuria</a:t>
            </a:r>
            <a:r>
              <a:rPr lang="en-US" sz="1000" dirty="0">
                <a:ea typeface="ＭＳ Ｐゴシック" charset="-128"/>
              </a:rPr>
              <a:t>, increased risk of urinary tract infection during pregnancy, </a:t>
            </a:r>
            <a:r>
              <a:rPr lang="en-US" sz="1000" dirty="0" err="1">
                <a:ea typeface="ＭＳ Ｐゴシック" charset="-128"/>
              </a:rPr>
              <a:t>hematuria</a:t>
            </a:r>
            <a:r>
              <a:rPr lang="en-US" sz="1000" dirty="0">
                <a:ea typeface="ＭＳ Ｐゴシック" charset="-128"/>
              </a:rPr>
              <a:t>.</a:t>
            </a:r>
          </a:p>
          <a:p>
            <a:endParaRPr lang="en-US" sz="1000" dirty="0">
              <a:ea typeface="ＭＳ Ｐゴシック" charset="-128"/>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CE503A-1FEF-425C-AF0F-43E4544E6999}" type="slidenum">
              <a:rPr lang="en-US"/>
              <a:pPr/>
              <a:t>12</a:t>
            </a:fld>
            <a:endParaRPr lang="en-US"/>
          </a:p>
        </p:txBody>
      </p:sp>
      <p:sp>
        <p:nvSpPr>
          <p:cNvPr id="532482" name="Rectangle 2"/>
          <p:cNvSpPr>
            <a:spLocks noGrp="1" noRot="1" noChangeAspect="1" noChangeArrowheads="1" noTextEdit="1"/>
          </p:cNvSpPr>
          <p:nvPr>
            <p:ph type="sldImg"/>
          </p:nvPr>
        </p:nvSpPr>
        <p:spPr>
          <a:ln/>
        </p:spPr>
      </p:sp>
      <p:sp>
        <p:nvSpPr>
          <p:cNvPr id="53248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8B31A1EA-7252-448A-A182-1E91FB855820}" type="slidenum">
              <a:rPr lang="en-US">
                <a:solidFill>
                  <a:srgbClr val="000000"/>
                </a:solidFill>
              </a:rPr>
              <a:pPr/>
              <a:t>13</a:t>
            </a:fld>
            <a:endParaRPr lang="en-US">
              <a:solidFill>
                <a:srgbClr val="000000"/>
              </a:solidFill>
            </a:endParaRPr>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a:lnSpc>
                <a:spcPct val="80000"/>
              </a:lnSpc>
              <a:spcBef>
                <a:spcPts val="484"/>
              </a:spcBef>
              <a:spcAft>
                <a:spcPts val="484"/>
              </a:spcAft>
            </a:pPr>
            <a:r>
              <a:rPr lang="en-US" sz="800" dirty="0">
                <a:ea typeface="ＭＳ Ｐゴシック" charset="-128"/>
              </a:rPr>
              <a:t>Adenine-</a:t>
            </a:r>
            <a:r>
              <a:rPr lang="en-US" sz="800" dirty="0" err="1">
                <a:ea typeface="ＭＳ Ｐゴシック" charset="-128"/>
              </a:rPr>
              <a:t>thymidine</a:t>
            </a:r>
            <a:r>
              <a:rPr lang="en-US" sz="800" dirty="0">
                <a:ea typeface="ＭＳ Ｐゴシック" charset="-128"/>
              </a:rPr>
              <a:t> </a:t>
            </a:r>
            <a:r>
              <a:rPr lang="en-US" sz="800" dirty="0" err="1">
                <a:ea typeface="ＭＳ Ｐゴシック" charset="-128"/>
              </a:rPr>
              <a:t>codon</a:t>
            </a:r>
            <a:r>
              <a:rPr lang="en-US" sz="800" dirty="0">
                <a:ea typeface="ＭＳ Ｐゴシック" charset="-128"/>
              </a:rPr>
              <a:t> 6 b </a:t>
            </a:r>
            <a:r>
              <a:rPr lang="en-US" sz="800" dirty="0" err="1">
                <a:ea typeface="ＭＳ Ｐゴシック" charset="-128"/>
              </a:rPr>
              <a:t>globin</a:t>
            </a:r>
            <a:r>
              <a:rPr lang="en-US" sz="800" dirty="0">
                <a:ea typeface="ＭＳ Ｐゴシック" charset="-128"/>
              </a:rPr>
              <a:t> gene </a:t>
            </a:r>
            <a:r>
              <a:rPr lang="en-US" sz="800" dirty="0" err="1">
                <a:ea typeface="ＭＳ Ｐゴシック" charset="-128"/>
              </a:rPr>
              <a:t>chr</a:t>
            </a:r>
            <a:r>
              <a:rPr lang="en-US" sz="800" dirty="0">
                <a:ea typeface="ＭＳ Ｐゴシック" charset="-128"/>
              </a:rPr>
              <a:t> 11 –</a:t>
            </a:r>
            <a:r>
              <a:rPr lang="en-US" sz="800" dirty="0" err="1">
                <a:ea typeface="ＭＳ Ｐゴシック" charset="-128"/>
              </a:rPr>
              <a:t>valine</a:t>
            </a:r>
            <a:r>
              <a:rPr lang="en-US" sz="800" dirty="0">
                <a:ea typeface="ＭＳ Ｐゴシック" charset="-128"/>
              </a:rPr>
              <a:t> instead of </a:t>
            </a:r>
            <a:r>
              <a:rPr lang="en-US" sz="800" dirty="0" err="1">
                <a:ea typeface="ＭＳ Ｐゴシック" charset="-128"/>
              </a:rPr>
              <a:t>glutamic</a:t>
            </a:r>
            <a:r>
              <a:rPr lang="en-US" sz="800" dirty="0">
                <a:ea typeface="ＭＳ Ｐゴシック" charset="-128"/>
              </a:rPr>
              <a:t> acid</a:t>
            </a:r>
          </a:p>
          <a:p>
            <a:pPr>
              <a:lnSpc>
                <a:spcPct val="80000"/>
              </a:lnSpc>
              <a:spcBef>
                <a:spcPts val="484"/>
              </a:spcBef>
              <a:spcAft>
                <a:spcPts val="484"/>
              </a:spcAft>
            </a:pPr>
            <a:r>
              <a:rPr lang="en-US" sz="800" dirty="0">
                <a:ea typeface="ＭＳ Ｐゴシック" charset="-128"/>
              </a:rPr>
              <a:t> </a:t>
            </a:r>
            <a:r>
              <a:rPr lang="en-US" sz="800" dirty="0" err="1">
                <a:ea typeface="ＭＳ Ｐゴシック" charset="-128"/>
              </a:rPr>
              <a:t>Hgb</a:t>
            </a:r>
            <a:r>
              <a:rPr lang="en-US" sz="800" dirty="0">
                <a:ea typeface="ＭＳ Ｐゴシック" charset="-128"/>
              </a:rPr>
              <a:t> S polymerizes when deoxygenated injure RBC – </a:t>
            </a:r>
            <a:r>
              <a:rPr lang="en-US" sz="800" dirty="0" err="1">
                <a:ea typeface="ＭＳ Ｐゴシック" charset="-128"/>
              </a:rPr>
              <a:t>Heterogenous</a:t>
            </a:r>
            <a:r>
              <a:rPr lang="en-US" sz="800" dirty="0">
                <a:ea typeface="ＭＳ Ｐゴシック" charset="-128"/>
              </a:rPr>
              <a:t> population of cells damaged membrane cytoskeletons, decreased </a:t>
            </a:r>
            <a:r>
              <a:rPr lang="en-US" sz="800" dirty="0" err="1">
                <a:ea typeface="ＭＳ Ｐゴシック" charset="-128"/>
              </a:rPr>
              <a:t>cation</a:t>
            </a:r>
            <a:r>
              <a:rPr lang="en-US" sz="800" dirty="0">
                <a:ea typeface="ＭＳ Ｐゴシック" charset="-128"/>
              </a:rPr>
              <a:t> and H2O content and altered lipid membrane distribution</a:t>
            </a:r>
          </a:p>
          <a:p>
            <a:pPr>
              <a:lnSpc>
                <a:spcPct val="80000"/>
              </a:lnSpc>
            </a:pPr>
            <a:r>
              <a:rPr lang="en-US" sz="800" dirty="0">
                <a:ea typeface="ＭＳ Ｐゴシック" charset="-128"/>
              </a:rPr>
              <a:t>In the vessel these RBC interact with endothelium, </a:t>
            </a:r>
            <a:r>
              <a:rPr lang="en-US" sz="800" dirty="0" err="1">
                <a:ea typeface="ＭＳ Ｐゴシック" charset="-128"/>
              </a:rPr>
              <a:t>wbc,plat</a:t>
            </a:r>
            <a:r>
              <a:rPr lang="en-US" sz="800" dirty="0">
                <a:ea typeface="ＭＳ Ｐゴシック" charset="-128"/>
              </a:rPr>
              <a:t> – result in vasoconstriction and </a:t>
            </a:r>
            <a:r>
              <a:rPr lang="en-US" sz="800" dirty="0" err="1">
                <a:ea typeface="ＭＳ Ｐゴシック" charset="-128"/>
              </a:rPr>
              <a:t>vasoocclusion</a:t>
            </a:r>
            <a:endParaRPr lang="en-US" sz="800" dirty="0">
              <a:ea typeface="ＭＳ Ｐゴシック" charset="-128"/>
            </a:endParaRPr>
          </a:p>
          <a:p>
            <a:pPr>
              <a:lnSpc>
                <a:spcPct val="80000"/>
              </a:lnSpc>
            </a:pPr>
            <a:r>
              <a:rPr lang="en-US" sz="800" dirty="0">
                <a:ea typeface="ＭＳ Ｐゴシック" charset="-128"/>
              </a:rPr>
              <a:t>As well, these damaged RBC </a:t>
            </a:r>
            <a:r>
              <a:rPr lang="en-US" sz="800" dirty="0" err="1">
                <a:ea typeface="ＭＳ Ｐゴシック" charset="-128"/>
              </a:rPr>
              <a:t>hemolyze</a:t>
            </a:r>
            <a:r>
              <a:rPr lang="en-US" sz="800" dirty="0">
                <a:ea typeface="ＭＳ Ｐゴシック" charset="-128"/>
              </a:rPr>
              <a:t>– release </a:t>
            </a:r>
            <a:r>
              <a:rPr lang="en-US" sz="800" dirty="0" err="1">
                <a:ea typeface="ＭＳ Ｐゴシック" charset="-128"/>
              </a:rPr>
              <a:t>heme</a:t>
            </a:r>
            <a:r>
              <a:rPr lang="en-US" sz="800" dirty="0">
                <a:ea typeface="ＭＳ Ｐゴシック" charset="-128"/>
              </a:rPr>
              <a:t>- </a:t>
            </a:r>
            <a:r>
              <a:rPr lang="en-US" sz="800" dirty="0" err="1">
                <a:ea typeface="ＭＳ Ｐゴシック" charset="-128"/>
              </a:rPr>
              <a:t>heme</a:t>
            </a:r>
            <a:r>
              <a:rPr lang="en-US" sz="800" dirty="0">
                <a:ea typeface="ＭＳ Ｐゴシック" charset="-128"/>
              </a:rPr>
              <a:t> </a:t>
            </a:r>
            <a:r>
              <a:rPr lang="en-US" sz="800" dirty="0" err="1">
                <a:ea typeface="ＭＳ Ｐゴシック" charset="-128"/>
              </a:rPr>
              <a:t>scavanges</a:t>
            </a:r>
            <a:r>
              <a:rPr lang="en-US" sz="800" dirty="0">
                <a:ea typeface="ＭＳ Ｐゴシック" charset="-128"/>
              </a:rPr>
              <a:t> NO- </a:t>
            </a:r>
            <a:r>
              <a:rPr lang="en-US" sz="800" dirty="0" err="1">
                <a:ea typeface="ＭＳ Ｐゴシック" charset="-128"/>
              </a:rPr>
              <a:t>hgb</a:t>
            </a:r>
            <a:r>
              <a:rPr lang="en-US" sz="800" dirty="0">
                <a:ea typeface="ＭＳ Ｐゴシック" charset="-128"/>
              </a:rPr>
              <a:t> is reduced resulting in meth </a:t>
            </a:r>
            <a:r>
              <a:rPr lang="en-US" sz="800" dirty="0" err="1">
                <a:ea typeface="ＭＳ Ｐゴシック" charset="-128"/>
              </a:rPr>
              <a:t>hgb</a:t>
            </a:r>
            <a:r>
              <a:rPr lang="en-US" sz="800" dirty="0">
                <a:ea typeface="ＭＳ Ｐゴシック" charset="-128"/>
              </a:rPr>
              <a:t> and nitrate</a:t>
            </a:r>
          </a:p>
          <a:p>
            <a:pPr>
              <a:lnSpc>
                <a:spcPct val="80000"/>
              </a:lnSpc>
            </a:pPr>
            <a:r>
              <a:rPr lang="en-US" sz="800" dirty="0">
                <a:ea typeface="ＭＳ Ｐゴシック" charset="-128"/>
              </a:rPr>
              <a:t>NO –  when available binds </a:t>
            </a:r>
            <a:r>
              <a:rPr lang="en-US" sz="800" dirty="0" err="1">
                <a:ea typeface="ＭＳ Ｐゴシック" charset="-128"/>
              </a:rPr>
              <a:t>soluable</a:t>
            </a:r>
            <a:r>
              <a:rPr lang="en-US" sz="800" dirty="0">
                <a:ea typeface="ＭＳ Ｐゴシック" charset="-128"/>
              </a:rPr>
              <a:t> </a:t>
            </a:r>
            <a:r>
              <a:rPr lang="en-US" sz="800" dirty="0" err="1">
                <a:ea typeface="ＭＳ Ｐゴシック" charset="-128"/>
              </a:rPr>
              <a:t>guanylate</a:t>
            </a:r>
            <a:r>
              <a:rPr lang="en-US" sz="800" dirty="0">
                <a:ea typeface="ＭＳ Ｐゴシック" charset="-128"/>
              </a:rPr>
              <a:t> </a:t>
            </a:r>
            <a:r>
              <a:rPr lang="en-US" sz="800" dirty="0" err="1">
                <a:ea typeface="ＭＳ Ｐゴシック" charset="-128"/>
              </a:rPr>
              <a:t>cyclase</a:t>
            </a:r>
            <a:r>
              <a:rPr lang="en-US" sz="800" dirty="0">
                <a:ea typeface="ＭＳ Ｐゴシック" charset="-128"/>
              </a:rPr>
              <a:t> and converts </a:t>
            </a:r>
            <a:r>
              <a:rPr lang="en-US" sz="800" dirty="0" err="1">
                <a:ea typeface="ＭＳ Ｐゴシック" charset="-128"/>
              </a:rPr>
              <a:t>cGTP</a:t>
            </a:r>
            <a:r>
              <a:rPr lang="en-US" sz="800" dirty="0">
                <a:ea typeface="ＭＳ Ｐゴシック" charset="-128"/>
              </a:rPr>
              <a:t> to GMP and relaxes smooth muscle</a:t>
            </a:r>
          </a:p>
          <a:p>
            <a:pPr>
              <a:lnSpc>
                <a:spcPct val="80000"/>
              </a:lnSpc>
            </a:pPr>
            <a:r>
              <a:rPr lang="en-US" sz="800" dirty="0">
                <a:ea typeface="ＭＳ Ｐゴシック" charset="-128"/>
              </a:rPr>
              <a:t>When NO depleted – increased vasoconstriction, increased platelet activation and aggregation and cell adhesion</a:t>
            </a:r>
          </a:p>
          <a:p>
            <a:pPr>
              <a:lnSpc>
                <a:spcPct val="80000"/>
              </a:lnSpc>
            </a:pPr>
            <a:r>
              <a:rPr lang="en-US" sz="800" dirty="0">
                <a:ea typeface="ＭＳ Ｐゴシック" charset="-128"/>
              </a:rPr>
              <a:t>Impaired homeostatic vascular function of NO – inhibiting platelet </a:t>
            </a:r>
            <a:r>
              <a:rPr lang="en-US" sz="800" dirty="0" err="1">
                <a:ea typeface="ＭＳ Ｐゴシック" charset="-128"/>
              </a:rPr>
              <a:t>activation,transcriptional</a:t>
            </a:r>
            <a:r>
              <a:rPr lang="en-US" sz="800" dirty="0">
                <a:ea typeface="ＭＳ Ｐゴシック" charset="-128"/>
              </a:rPr>
              <a:t> repression of genes for adhesion molecules</a:t>
            </a:r>
          </a:p>
          <a:p>
            <a:pPr>
              <a:lnSpc>
                <a:spcPct val="80000"/>
              </a:lnSpc>
            </a:pPr>
            <a:r>
              <a:rPr lang="en-US" sz="800" dirty="0" err="1">
                <a:ea typeface="ＭＳ Ｐゴシック" charset="-128"/>
              </a:rPr>
              <a:t>Hemoglobin,heme</a:t>
            </a:r>
            <a:r>
              <a:rPr lang="en-US" sz="800" dirty="0">
                <a:ea typeface="ＭＳ Ｐゴシック" charset="-128"/>
              </a:rPr>
              <a:t> iron catalyze  production of oxygen free radicals and protein nitration –less NO </a:t>
            </a:r>
            <a:r>
              <a:rPr lang="en-US" sz="800" dirty="0" err="1">
                <a:ea typeface="ＭＳ Ｐゴシック" charset="-128"/>
              </a:rPr>
              <a:t>availabilityand</a:t>
            </a:r>
            <a:r>
              <a:rPr lang="en-US" sz="800" dirty="0">
                <a:ea typeface="ＭＳ Ｐゴシック" charset="-128"/>
              </a:rPr>
              <a:t> activated  </a:t>
            </a:r>
            <a:r>
              <a:rPr lang="en-US" sz="800" dirty="0" err="1">
                <a:ea typeface="ＭＳ Ｐゴシック" charset="-128"/>
              </a:rPr>
              <a:t>endocthelium</a:t>
            </a:r>
            <a:r>
              <a:rPr lang="en-US" sz="800" dirty="0">
                <a:ea typeface="ＭＳ Ｐゴシック" charset="-128"/>
              </a:rPr>
              <a:t> increased</a:t>
            </a:r>
          </a:p>
          <a:p>
            <a:pPr>
              <a:lnSpc>
                <a:spcPct val="80000"/>
              </a:lnSpc>
            </a:pPr>
            <a:r>
              <a:rPr lang="en-US" sz="800" dirty="0" err="1">
                <a:ea typeface="ＭＳ Ｐゴシック" charset="-128"/>
              </a:rPr>
              <a:t>Lysed</a:t>
            </a:r>
            <a:r>
              <a:rPr lang="en-US" sz="800" dirty="0">
                <a:ea typeface="ＭＳ Ｐゴシック" charset="-128"/>
              </a:rPr>
              <a:t> RBC –liberate </a:t>
            </a:r>
            <a:r>
              <a:rPr lang="en-US" sz="800" dirty="0" err="1">
                <a:ea typeface="ＭＳ Ｐゴシック" charset="-128"/>
              </a:rPr>
              <a:t>arginase</a:t>
            </a:r>
            <a:r>
              <a:rPr lang="en-US" sz="800" dirty="0">
                <a:ea typeface="ＭＳ Ｐゴシック" charset="-128"/>
              </a:rPr>
              <a:t>  - less </a:t>
            </a:r>
            <a:r>
              <a:rPr lang="en-US" sz="800" dirty="0" err="1">
                <a:ea typeface="ＭＳ Ｐゴシック" charset="-128"/>
              </a:rPr>
              <a:t>arginine</a:t>
            </a:r>
            <a:r>
              <a:rPr lang="en-US" sz="800" dirty="0">
                <a:ea typeface="ＭＳ Ｐゴシック" charset="-128"/>
              </a:rPr>
              <a:t>  as substrate for NO</a:t>
            </a:r>
          </a:p>
          <a:p>
            <a:pPr>
              <a:lnSpc>
                <a:spcPct val="80000"/>
              </a:lnSpc>
            </a:pPr>
            <a:r>
              <a:rPr lang="en-US" sz="800" dirty="0">
                <a:ea typeface="ＭＳ Ｐゴシック" charset="-128"/>
              </a:rPr>
              <a:t>BALANCE OF VASOCONSTRICITON VS VASODILATION SCEWED TOWARD VASOCONSTRICTION,ENDOTHELIAL ACTIVATION,PROLIFERATION</a:t>
            </a:r>
          </a:p>
          <a:p>
            <a:pPr>
              <a:lnSpc>
                <a:spcPct val="80000"/>
              </a:lnSpc>
            </a:pPr>
            <a:endParaRPr lang="en-US" sz="800" dirty="0">
              <a:ea typeface="ＭＳ Ｐゴシック" charset="-128"/>
            </a:endParaRPr>
          </a:p>
          <a:p>
            <a:pPr eaLnBrk="1" hangingPunct="1">
              <a:lnSpc>
                <a:spcPct val="125000"/>
              </a:lnSpc>
            </a:pPr>
            <a:r>
              <a:rPr lang="en-US" sz="800" dirty="0" err="1">
                <a:ea typeface="ＭＳ Ｐゴシック" charset="-128"/>
              </a:rPr>
              <a:t>Deoxygenation</a:t>
            </a:r>
            <a:r>
              <a:rPr lang="en-US" sz="800" dirty="0">
                <a:ea typeface="ＭＳ Ｐゴシック" charset="-128"/>
              </a:rPr>
              <a:t> of mutant </a:t>
            </a:r>
            <a:r>
              <a:rPr lang="en-US" sz="800" dirty="0" err="1">
                <a:ea typeface="ＭＳ Ｐゴシック" charset="-128"/>
              </a:rPr>
              <a:t>Hb</a:t>
            </a:r>
            <a:r>
              <a:rPr lang="en-US" sz="800" dirty="0">
                <a:ea typeface="ＭＳ Ｐゴシック" charset="-128"/>
              </a:rPr>
              <a:t> leads to</a:t>
            </a:r>
          </a:p>
          <a:p>
            <a:pPr lvl="2" eaLnBrk="1" hangingPunct="1">
              <a:lnSpc>
                <a:spcPct val="80000"/>
              </a:lnSpc>
              <a:spcBef>
                <a:spcPct val="10000"/>
              </a:spcBef>
            </a:pPr>
            <a:r>
              <a:rPr lang="en-US" sz="900" dirty="0">
                <a:ea typeface="ＭＳ Ｐゴシック" charset="-128"/>
                <a:sym typeface="Symbol" pitchFamily="1" charset="2"/>
              </a:rPr>
              <a:t> </a:t>
            </a:r>
            <a:r>
              <a:rPr lang="en-US" sz="900" dirty="0">
                <a:ea typeface="ＭＳ Ｐゴシック" charset="-128"/>
              </a:rPr>
              <a:t>K</a:t>
            </a:r>
            <a:r>
              <a:rPr lang="en-US" sz="900" baseline="30000" dirty="0">
                <a:ea typeface="ＭＳ Ｐゴシック" charset="-128"/>
              </a:rPr>
              <a:t>+</a:t>
            </a:r>
            <a:r>
              <a:rPr lang="en-US" sz="900" dirty="0">
                <a:ea typeface="ＭＳ Ｐゴシック" charset="-128"/>
              </a:rPr>
              <a:t> efflux</a:t>
            </a:r>
          </a:p>
          <a:p>
            <a:pPr lvl="2" eaLnBrk="1" hangingPunct="1">
              <a:lnSpc>
                <a:spcPct val="80000"/>
              </a:lnSpc>
              <a:spcBef>
                <a:spcPct val="10000"/>
              </a:spcBef>
            </a:pPr>
            <a:r>
              <a:rPr lang="en-US" sz="900" dirty="0">
                <a:ea typeface="ＭＳ Ｐゴシック" charset="-128"/>
                <a:sym typeface="Symbol" pitchFamily="1" charset="2"/>
              </a:rPr>
              <a:t></a:t>
            </a:r>
            <a:r>
              <a:rPr lang="en-US" sz="900" dirty="0">
                <a:ea typeface="ＭＳ Ｐゴシック" charset="-128"/>
              </a:rPr>
              <a:t> cell density / dehydration</a:t>
            </a:r>
          </a:p>
          <a:p>
            <a:pPr lvl="2" eaLnBrk="1" hangingPunct="1">
              <a:lnSpc>
                <a:spcPct val="80000"/>
              </a:lnSpc>
              <a:spcBef>
                <a:spcPct val="10000"/>
              </a:spcBef>
            </a:pPr>
            <a:r>
              <a:rPr lang="en-US" sz="900" dirty="0">
                <a:ea typeface="ＭＳ Ｐゴシック" charset="-128"/>
                <a:sym typeface="Symbol" pitchFamily="1" charset="2"/>
              </a:rPr>
              <a:t></a:t>
            </a:r>
            <a:r>
              <a:rPr lang="en-US" sz="900" dirty="0">
                <a:ea typeface="ＭＳ Ｐゴシック" charset="-128"/>
              </a:rPr>
              <a:t> polymerization</a:t>
            </a:r>
          </a:p>
          <a:p>
            <a:pPr eaLnBrk="1" hangingPunct="1">
              <a:lnSpc>
                <a:spcPct val="125000"/>
              </a:lnSpc>
            </a:pPr>
            <a:r>
              <a:rPr lang="en-US" sz="800" dirty="0" err="1">
                <a:ea typeface="ＭＳ Ｐゴシック" charset="-128"/>
              </a:rPr>
              <a:t>Sickled</a:t>
            </a:r>
            <a:r>
              <a:rPr lang="en-US" sz="800" dirty="0">
                <a:ea typeface="ＭＳ Ｐゴシック" charset="-128"/>
              </a:rPr>
              <a:t> cells adhere to endothelial cells</a:t>
            </a:r>
          </a:p>
          <a:p>
            <a:pPr eaLnBrk="1" hangingPunct="1">
              <a:lnSpc>
                <a:spcPct val="125000"/>
              </a:lnSpc>
            </a:pPr>
            <a:r>
              <a:rPr lang="en-US" sz="800" dirty="0">
                <a:ea typeface="ＭＳ Ｐゴシック" charset="-128"/>
              </a:rPr>
              <a:t>Endothelial factors </a:t>
            </a:r>
            <a:r>
              <a:rPr lang="en-US" sz="800" dirty="0">
                <a:ea typeface="ＭＳ Ｐゴシック" charset="-128"/>
                <a:sym typeface="Symbol" pitchFamily="1" charset="2"/>
              </a:rPr>
              <a:t></a:t>
            </a:r>
            <a:r>
              <a:rPr lang="en-US" sz="800" dirty="0">
                <a:ea typeface="ＭＳ Ｐゴシック" charset="-128"/>
              </a:rPr>
              <a:t> vasoconstriction</a:t>
            </a:r>
          </a:p>
          <a:p>
            <a:pPr eaLnBrk="1" hangingPunct="1">
              <a:lnSpc>
                <a:spcPct val="125000"/>
              </a:lnSpc>
            </a:pPr>
            <a:r>
              <a:rPr lang="en-US" sz="800" dirty="0">
                <a:ea typeface="ＭＳ Ｐゴシック" charset="-128"/>
              </a:rPr>
              <a:t>Blood flow </a:t>
            </a:r>
            <a:r>
              <a:rPr lang="en-US" sz="800" dirty="0">
                <a:ea typeface="ＭＳ Ｐゴシック" charset="-128"/>
                <a:sym typeface="Symbol" pitchFamily="1" charset="2"/>
              </a:rPr>
              <a:t></a:t>
            </a:r>
            <a:r>
              <a:rPr lang="en-US" sz="800" dirty="0">
                <a:ea typeface="ＭＳ Ｐゴシック" charset="-128"/>
              </a:rPr>
              <a:t> promotes </a:t>
            </a:r>
            <a:r>
              <a:rPr lang="en-US" sz="800" dirty="0" err="1">
                <a:ea typeface="ＭＳ Ｐゴシック" charset="-128"/>
              </a:rPr>
              <a:t>vaso</a:t>
            </a:r>
            <a:r>
              <a:rPr lang="en-US" sz="800" dirty="0">
                <a:ea typeface="ＭＳ Ｐゴシック" charset="-128"/>
              </a:rPr>
              <a:t>-occlusion</a:t>
            </a:r>
          </a:p>
          <a:p>
            <a:pPr>
              <a:lnSpc>
                <a:spcPct val="80000"/>
              </a:lnSpc>
            </a:pPr>
            <a:endParaRPr lang="en-US" sz="800" dirty="0">
              <a:ea typeface="ＭＳ Ｐゴシック" charset="-128"/>
            </a:endParaRPr>
          </a:p>
          <a:p>
            <a:pPr>
              <a:lnSpc>
                <a:spcPct val="80000"/>
              </a:lnSpc>
            </a:pPr>
            <a:endParaRPr lang="en-US" sz="800" dirty="0">
              <a:ea typeface="ＭＳ Ｐゴシック" charset="-128"/>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993F886-D6FF-4EEE-B148-27746C635F74}" type="slidenum">
              <a:rPr lang="en-US"/>
              <a:pPr/>
              <a:t>14</a:t>
            </a:fld>
            <a:endParaRPr lang="en-US"/>
          </a:p>
        </p:txBody>
      </p:sp>
      <p:sp>
        <p:nvSpPr>
          <p:cNvPr id="534530" name="Rectangle 2"/>
          <p:cNvSpPr>
            <a:spLocks noGrp="1" noRot="1" noChangeAspect="1" noChangeArrowheads="1" noTextEdit="1"/>
          </p:cNvSpPr>
          <p:nvPr>
            <p:ph type="sldImg"/>
          </p:nvPr>
        </p:nvSpPr>
        <p:spPr>
          <a:ln/>
        </p:spPr>
      </p:sp>
      <p:sp>
        <p:nvSpPr>
          <p:cNvPr id="53453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C48E894-CA7E-4D09-9930-4117208D96ED}" type="slidenum">
              <a:rPr lang="en-US"/>
              <a:pPr/>
              <a:t>15</a:t>
            </a:fld>
            <a:endParaRPr lang="en-US"/>
          </a:p>
        </p:txBody>
      </p:sp>
      <p:sp>
        <p:nvSpPr>
          <p:cNvPr id="535554" name="Rectangle 2"/>
          <p:cNvSpPr>
            <a:spLocks noGrp="1" noRot="1" noChangeAspect="1" noChangeArrowheads="1" noTextEdit="1"/>
          </p:cNvSpPr>
          <p:nvPr>
            <p:ph type="sldImg"/>
          </p:nvPr>
        </p:nvSpPr>
        <p:spPr>
          <a:ln/>
        </p:spPr>
      </p:sp>
      <p:sp>
        <p:nvSpPr>
          <p:cNvPr id="53555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B4A846-A0E5-456F-BF9B-DDDEF2955A84}" type="slidenum">
              <a:rPr lang="en-US"/>
              <a:pPr/>
              <a:t>16</a:t>
            </a:fld>
            <a:endParaRPr lang="en-US"/>
          </a:p>
        </p:txBody>
      </p:sp>
      <p:sp>
        <p:nvSpPr>
          <p:cNvPr id="536578" name="Rectangle 2"/>
          <p:cNvSpPr>
            <a:spLocks noGrp="1" noRot="1" noChangeAspect="1" noChangeArrowheads="1" noTextEdit="1"/>
          </p:cNvSpPr>
          <p:nvPr>
            <p:ph type="sldImg"/>
          </p:nvPr>
        </p:nvSpPr>
        <p:spPr>
          <a:ln/>
        </p:spPr>
      </p:sp>
      <p:sp>
        <p:nvSpPr>
          <p:cNvPr id="53657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E36072-9C32-4743-9570-B28936DEB5AA}" type="slidenum">
              <a:rPr lang="en-US"/>
              <a:pPr/>
              <a:t>17</a:t>
            </a:fld>
            <a:endParaRPr lang="en-US"/>
          </a:p>
        </p:txBody>
      </p:sp>
      <p:sp>
        <p:nvSpPr>
          <p:cNvPr id="539650" name="Rectangle 2"/>
          <p:cNvSpPr>
            <a:spLocks noGrp="1" noRot="1" noChangeAspect="1" noChangeArrowheads="1" noTextEdit="1"/>
          </p:cNvSpPr>
          <p:nvPr>
            <p:ph type="sldImg"/>
          </p:nvPr>
        </p:nvSpPr>
        <p:spPr>
          <a:ln/>
        </p:spPr>
      </p:sp>
      <p:sp>
        <p:nvSpPr>
          <p:cNvPr id="539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FE36072-9C32-4743-9570-B28936DEB5AA}" type="slidenum">
              <a:rPr lang="en-US"/>
              <a:pPr/>
              <a:t>18</a:t>
            </a:fld>
            <a:endParaRPr lang="en-US"/>
          </a:p>
        </p:txBody>
      </p:sp>
      <p:sp>
        <p:nvSpPr>
          <p:cNvPr id="539650" name="Rectangle 2"/>
          <p:cNvSpPr>
            <a:spLocks noGrp="1" noRot="1" noChangeAspect="1" noChangeArrowheads="1" noTextEdit="1"/>
          </p:cNvSpPr>
          <p:nvPr>
            <p:ph type="sldImg"/>
          </p:nvPr>
        </p:nvSpPr>
        <p:spPr>
          <a:ln/>
        </p:spPr>
      </p:sp>
      <p:sp>
        <p:nvSpPr>
          <p:cNvPr id="53965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6C35878D-DFBB-4415-B004-82D3F806AA11}" type="slidenum">
              <a:rPr lang="en-US">
                <a:solidFill>
                  <a:srgbClr val="000000"/>
                </a:solidFill>
              </a:rPr>
              <a:pPr/>
              <a:t>19</a:t>
            </a:fld>
            <a:endParaRPr lang="en-US">
              <a:solidFill>
                <a:srgbClr val="000000"/>
              </a:solidFill>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a:spcBef>
                <a:spcPts val="484"/>
              </a:spcBef>
              <a:spcAft>
                <a:spcPts val="484"/>
              </a:spcAft>
            </a:pPr>
            <a:r>
              <a:rPr lang="en-US" b="1" dirty="0" smtClean="0">
                <a:latin typeface="Times" pitchFamily="1" charset="0"/>
                <a:ea typeface="ＭＳ Ｐゴシック" charset="-128"/>
              </a:rPr>
              <a:t>TABLE 167-2</a:t>
            </a:r>
            <a:r>
              <a:rPr lang="en-US" dirty="0" smtClean="0">
                <a:latin typeface="Times" pitchFamily="1" charset="0"/>
                <a:ea typeface="ＭＳ Ｐゴシック" charset="-128"/>
              </a:rPr>
              <a:t> </a:t>
            </a:r>
            <a:r>
              <a:rPr lang="en-US" b="1" dirty="0" smtClean="0">
                <a:latin typeface="Times" pitchFamily="1" charset="0"/>
                <a:ea typeface="ＭＳ Ｐゴシック" charset="-128"/>
              </a:rPr>
              <a:t>-- FEATURES OF SICKLE CELL ANEMIA</a:t>
            </a:r>
            <a:endParaRPr lang="en-US" dirty="0" smtClean="0">
              <a:latin typeface="Times" pitchFamily="1" charset="0"/>
              <a:ea typeface="ＭＳ Ｐゴシック" charset="-128"/>
            </a:endParaRPr>
          </a:p>
          <a:p>
            <a:pPr>
              <a:spcBef>
                <a:spcPts val="484"/>
              </a:spcBef>
              <a:spcAft>
                <a:spcPts val="484"/>
              </a:spcAft>
            </a:pPr>
            <a:r>
              <a:rPr lang="en-US" dirty="0" smtClean="0">
                <a:latin typeface="Times" pitchFamily="1" charset="0"/>
                <a:ea typeface="ＭＳ Ｐゴシック" charset="-128"/>
              </a:rPr>
              <a:t>The features of sickle cell anemia change as life advances ( </a:t>
            </a:r>
            <a:r>
              <a:rPr lang="en-US" dirty="0" smtClean="0">
                <a:latin typeface="Times" pitchFamily="1" charset="0"/>
                <a:ea typeface="ＭＳ Ｐゴシック" charset="-128"/>
                <a:hlinkClick r:id="rId3" action="ppaction://hlinkfile"/>
              </a:rPr>
              <a:t>Table 167-2</a:t>
            </a:r>
            <a:r>
              <a:rPr lang="en-US" dirty="0" smtClean="0">
                <a:latin typeface="Times" pitchFamily="1" charset="0"/>
                <a:ea typeface="ＭＳ Ｐゴシック" charset="-128"/>
              </a:rPr>
              <a:t> ). The switch from </a:t>
            </a:r>
            <a:r>
              <a:rPr lang="en-US" dirty="0" err="1" smtClean="0">
                <a:latin typeface="Times" pitchFamily="1" charset="0"/>
                <a:ea typeface="ＭＳ Ｐゴシック" charset="-128"/>
              </a:rPr>
              <a:t>HbF</a:t>
            </a:r>
            <a:r>
              <a:rPr lang="en-US" dirty="0" smtClean="0">
                <a:latin typeface="Times" pitchFamily="1" charset="0"/>
                <a:ea typeface="ＭＳ Ｐゴシック" charset="-128"/>
              </a:rPr>
              <a:t> to </a:t>
            </a:r>
            <a:r>
              <a:rPr lang="en-US" dirty="0" err="1" smtClean="0">
                <a:latin typeface="Times" pitchFamily="1" charset="0"/>
                <a:ea typeface="ＭＳ Ｐゴシック" charset="-128"/>
              </a:rPr>
              <a:t>HbS</a:t>
            </a:r>
            <a:r>
              <a:rPr lang="en-US" dirty="0" smtClean="0">
                <a:latin typeface="Times" pitchFamily="1" charset="0"/>
                <a:ea typeface="ＭＳ Ｐゴシック" charset="-128"/>
              </a:rPr>
              <a:t> underlies the clinical shift in life's first decade. This time is typified by acute problems: high risks of severe life-threatening infection, acute chest syndrome, </a:t>
            </a:r>
            <a:r>
              <a:rPr lang="en-US" dirty="0" err="1" smtClean="0">
                <a:latin typeface="Times" pitchFamily="1" charset="0"/>
                <a:ea typeface="ＭＳ Ｐゴシック" charset="-128"/>
              </a:rPr>
              <a:t>splenic</a:t>
            </a:r>
            <a:r>
              <a:rPr lang="en-US" dirty="0" smtClean="0">
                <a:latin typeface="Times" pitchFamily="1" charset="0"/>
                <a:ea typeface="ＭＳ Ｐゴシック" charset="-128"/>
              </a:rPr>
              <a:t> sequestration, and stroke. Chronic organ damage (renal failure, pulmonary hypertension, and late effects of previous </a:t>
            </a:r>
            <a:r>
              <a:rPr lang="en-US" dirty="0" err="1" smtClean="0">
                <a:latin typeface="Times" pitchFamily="1" charset="0"/>
                <a:ea typeface="ＭＳ Ｐゴシック" charset="-128"/>
              </a:rPr>
              <a:t>cerebrovascular</a:t>
            </a:r>
            <a:r>
              <a:rPr lang="en-US" dirty="0" smtClean="0">
                <a:latin typeface="Times" pitchFamily="1" charset="0"/>
                <a:ea typeface="ＭＳ Ｐゴシック" charset="-128"/>
              </a:rPr>
              <a:t> disease) becomes paramount in adults.</a:t>
            </a:r>
          </a:p>
          <a:p>
            <a:pPr>
              <a:spcBef>
                <a:spcPts val="484"/>
              </a:spcBef>
              <a:spcAft>
                <a:spcPts val="484"/>
              </a:spcAft>
            </a:pPr>
            <a:endParaRPr lang="en-US" dirty="0" smtClean="0">
              <a:latin typeface="Times" pitchFamily="1" charset="0"/>
              <a:ea typeface="ＭＳ Ｐゴシック" charset="-128"/>
            </a:endParaRPr>
          </a:p>
          <a:p>
            <a:pPr>
              <a:spcBef>
                <a:spcPts val="484"/>
              </a:spcBef>
              <a:spcAft>
                <a:spcPts val="484"/>
              </a:spcAft>
            </a:pPr>
            <a:r>
              <a:rPr lang="en-US" dirty="0" smtClean="0">
                <a:latin typeface="Times" pitchFamily="1" charset="0"/>
                <a:ea typeface="ＭＳ Ｐゴシック" charset="-128"/>
              </a:rPr>
              <a:t>Notes - The clinical manifestation and their management could fill a day – this morning I will focus on some of what seem to be the most challenging and significant in contributing to early mortality, and significant morbidity</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6C35878D-DFBB-4415-B004-82D3F806AA11}" type="slidenum">
              <a:rPr lang="en-US">
                <a:solidFill>
                  <a:srgbClr val="000000"/>
                </a:solidFill>
              </a:rPr>
              <a:pPr/>
              <a:t>20</a:t>
            </a:fld>
            <a:endParaRPr lang="en-US">
              <a:solidFill>
                <a:srgbClr val="000000"/>
              </a:solidFill>
            </a:endParaRPr>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a:spcBef>
                <a:spcPts val="484"/>
              </a:spcBef>
              <a:spcAft>
                <a:spcPts val="484"/>
              </a:spcAft>
            </a:pPr>
            <a:r>
              <a:rPr lang="en-US" b="1" dirty="0" smtClean="0">
                <a:latin typeface="Times" pitchFamily="1" charset="0"/>
                <a:ea typeface="ＭＳ Ｐゴシック" charset="-128"/>
              </a:rPr>
              <a:t>TABLE 167-2</a:t>
            </a:r>
            <a:r>
              <a:rPr lang="en-US" dirty="0" smtClean="0">
                <a:latin typeface="Times" pitchFamily="1" charset="0"/>
                <a:ea typeface="ＭＳ Ｐゴシック" charset="-128"/>
              </a:rPr>
              <a:t> </a:t>
            </a:r>
            <a:r>
              <a:rPr lang="en-US" b="1" dirty="0" smtClean="0">
                <a:latin typeface="Times" pitchFamily="1" charset="0"/>
                <a:ea typeface="ＭＳ Ｐゴシック" charset="-128"/>
              </a:rPr>
              <a:t>-- FEATURES OF SICKLE CELL ANEMIA</a:t>
            </a:r>
            <a:endParaRPr lang="en-US" dirty="0" smtClean="0">
              <a:latin typeface="Times" pitchFamily="1" charset="0"/>
              <a:ea typeface="ＭＳ Ｐゴシック" charset="-128"/>
            </a:endParaRPr>
          </a:p>
          <a:p>
            <a:pPr>
              <a:spcBef>
                <a:spcPts val="484"/>
              </a:spcBef>
              <a:spcAft>
                <a:spcPts val="484"/>
              </a:spcAft>
            </a:pPr>
            <a:r>
              <a:rPr lang="en-US" dirty="0" smtClean="0">
                <a:latin typeface="Times" pitchFamily="1" charset="0"/>
                <a:ea typeface="ＭＳ Ｐゴシック" charset="-128"/>
              </a:rPr>
              <a:t>The features of sickle cell anemia change as life advances ( </a:t>
            </a:r>
            <a:r>
              <a:rPr lang="en-US" dirty="0" smtClean="0">
                <a:latin typeface="Times" pitchFamily="1" charset="0"/>
                <a:ea typeface="ＭＳ Ｐゴシック" charset="-128"/>
                <a:hlinkClick r:id="rId3" action="ppaction://hlinkfile"/>
              </a:rPr>
              <a:t>Table 167-2</a:t>
            </a:r>
            <a:r>
              <a:rPr lang="en-US" dirty="0" smtClean="0">
                <a:latin typeface="Times" pitchFamily="1" charset="0"/>
                <a:ea typeface="ＭＳ Ｐゴシック" charset="-128"/>
              </a:rPr>
              <a:t> ). The switch from </a:t>
            </a:r>
            <a:r>
              <a:rPr lang="en-US" dirty="0" err="1" smtClean="0">
                <a:latin typeface="Times" pitchFamily="1" charset="0"/>
                <a:ea typeface="ＭＳ Ｐゴシック" charset="-128"/>
              </a:rPr>
              <a:t>HbF</a:t>
            </a:r>
            <a:r>
              <a:rPr lang="en-US" dirty="0" smtClean="0">
                <a:latin typeface="Times" pitchFamily="1" charset="0"/>
                <a:ea typeface="ＭＳ Ｐゴシック" charset="-128"/>
              </a:rPr>
              <a:t> to </a:t>
            </a:r>
            <a:r>
              <a:rPr lang="en-US" dirty="0" err="1" smtClean="0">
                <a:latin typeface="Times" pitchFamily="1" charset="0"/>
                <a:ea typeface="ＭＳ Ｐゴシック" charset="-128"/>
              </a:rPr>
              <a:t>HbS</a:t>
            </a:r>
            <a:r>
              <a:rPr lang="en-US" dirty="0" smtClean="0">
                <a:latin typeface="Times" pitchFamily="1" charset="0"/>
                <a:ea typeface="ＭＳ Ｐゴシック" charset="-128"/>
              </a:rPr>
              <a:t> underlies the clinical shift in life's first decade. This time is typified by acute problems: high risks of severe life-threatening infection, acute chest syndrome, </a:t>
            </a:r>
            <a:r>
              <a:rPr lang="en-US" dirty="0" err="1" smtClean="0">
                <a:latin typeface="Times" pitchFamily="1" charset="0"/>
                <a:ea typeface="ＭＳ Ｐゴシック" charset="-128"/>
              </a:rPr>
              <a:t>splenic</a:t>
            </a:r>
            <a:r>
              <a:rPr lang="en-US" dirty="0" smtClean="0">
                <a:latin typeface="Times" pitchFamily="1" charset="0"/>
                <a:ea typeface="ＭＳ Ｐゴシック" charset="-128"/>
              </a:rPr>
              <a:t> sequestration, and stroke. Chronic organ damage (renal failure, pulmonary hypertension, and late effects of previous </a:t>
            </a:r>
            <a:r>
              <a:rPr lang="en-US" dirty="0" err="1" smtClean="0">
                <a:latin typeface="Times" pitchFamily="1" charset="0"/>
                <a:ea typeface="ＭＳ Ｐゴシック" charset="-128"/>
              </a:rPr>
              <a:t>cerebrovascular</a:t>
            </a:r>
            <a:r>
              <a:rPr lang="en-US" dirty="0" smtClean="0">
                <a:latin typeface="Times" pitchFamily="1" charset="0"/>
                <a:ea typeface="ＭＳ Ｐゴシック" charset="-128"/>
              </a:rPr>
              <a:t> disease) becomes paramount in adults.</a:t>
            </a:r>
          </a:p>
          <a:p>
            <a:pPr>
              <a:spcBef>
                <a:spcPts val="484"/>
              </a:spcBef>
              <a:spcAft>
                <a:spcPts val="484"/>
              </a:spcAft>
            </a:pPr>
            <a:endParaRPr lang="en-US" dirty="0" smtClean="0">
              <a:latin typeface="Times" pitchFamily="1" charset="0"/>
              <a:ea typeface="ＭＳ Ｐゴシック" charset="-128"/>
            </a:endParaRPr>
          </a:p>
          <a:p>
            <a:pPr>
              <a:spcBef>
                <a:spcPts val="484"/>
              </a:spcBef>
              <a:spcAft>
                <a:spcPts val="484"/>
              </a:spcAft>
            </a:pPr>
            <a:r>
              <a:rPr lang="en-US" dirty="0" smtClean="0">
                <a:latin typeface="Times" pitchFamily="1" charset="0"/>
                <a:ea typeface="ＭＳ Ｐゴシック" charset="-128"/>
              </a:rPr>
              <a:t>Notes - The clinical manifestation and their management could fill a day – this morning I will focus on some of what seem to be the most challenging and significant in contributing to early mortality, and significant morbidity</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CA46E3F-B92E-414A-9631-F37E8F6660EA}" type="slidenum">
              <a:rPr lang="en-US"/>
              <a:pPr/>
              <a:t>21</a:t>
            </a:fld>
            <a:endParaRPr lang="en-US"/>
          </a:p>
        </p:txBody>
      </p:sp>
      <p:sp>
        <p:nvSpPr>
          <p:cNvPr id="541698" name="Rectangle 2"/>
          <p:cNvSpPr>
            <a:spLocks noGrp="1" noRot="1" noChangeAspect="1" noChangeArrowheads="1" noTextEdit="1"/>
          </p:cNvSpPr>
          <p:nvPr>
            <p:ph type="sldImg"/>
          </p:nvPr>
        </p:nvSpPr>
        <p:spPr>
          <a:ln/>
        </p:spPr>
      </p:sp>
      <p:sp>
        <p:nvSpPr>
          <p:cNvPr id="54169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p:cNvSpPr>
          <p:nvPr>
            <p:ph type="sldImg"/>
          </p:nvPr>
        </p:nvSpPr>
        <p:spPr>
          <a:ln/>
        </p:spPr>
      </p:sp>
      <p:sp>
        <p:nvSpPr>
          <p:cNvPr id="132099" name="Notes Placeholder 2"/>
          <p:cNvSpPr>
            <a:spLocks noGrp="1"/>
          </p:cNvSpPr>
          <p:nvPr>
            <p:ph type="body" idx="1"/>
          </p:nvPr>
        </p:nvSpPr>
        <p:spPr>
          <a:noFill/>
          <a:ln/>
        </p:spPr>
        <p:txBody>
          <a:bodyPr/>
          <a:lstStyle/>
          <a:p>
            <a:r>
              <a:rPr lang="en-US" smtClean="0">
                <a:latin typeface="Times" pitchFamily="1" charset="0"/>
                <a:ea typeface="ＭＳ Ｐゴシック" charset="-128"/>
              </a:rPr>
              <a:t>Occurs in 50% of  patients – more common in SC</a:t>
            </a:r>
          </a:p>
          <a:p>
            <a:r>
              <a:rPr lang="en-US" smtClean="0">
                <a:latin typeface="Times" pitchFamily="1" charset="0"/>
                <a:ea typeface="ＭＳ Ｐゴシック" charset="-128"/>
              </a:rPr>
              <a:t>Incidious onset – Pain</a:t>
            </a:r>
          </a:p>
          <a:p>
            <a:r>
              <a:rPr lang="en-US" smtClean="0">
                <a:latin typeface="Times" pitchFamily="1" charset="0"/>
                <a:ea typeface="ＭＳ Ｐゴシック" charset="-128"/>
              </a:rPr>
              <a:t>Rx – non weight bearing, NSAIDS, </a:t>
            </a:r>
          </a:p>
          <a:p>
            <a:r>
              <a:rPr lang="en-US" smtClean="0">
                <a:latin typeface="Times" pitchFamily="1" charset="0"/>
                <a:ea typeface="ＭＳ Ｐゴシック" charset="-128"/>
              </a:rPr>
              <a:t>Recent study showed core decompression of the femorql head no better than aggressive physical therapy</a:t>
            </a:r>
          </a:p>
          <a:p>
            <a:r>
              <a:rPr lang="en-US" smtClean="0">
                <a:latin typeface="Times" pitchFamily="1" charset="0"/>
                <a:ea typeface="ＭＳ Ｐゴシック" charset="-128"/>
              </a:rPr>
              <a:t>Hip replacement….</a:t>
            </a:r>
          </a:p>
        </p:txBody>
      </p:sp>
      <p:sp>
        <p:nvSpPr>
          <p:cNvPr id="132100" name="Slide Number Placeholder 3"/>
          <p:cNvSpPr>
            <a:spLocks noGrp="1"/>
          </p:cNvSpPr>
          <p:nvPr>
            <p:ph type="sldNum" sz="quarter" idx="5"/>
          </p:nvPr>
        </p:nvSpPr>
        <p:spPr>
          <a:noFill/>
        </p:spPr>
        <p:txBody>
          <a:bodyPr/>
          <a:lstStyle/>
          <a:p>
            <a:fld id="{5332CCE9-D8C7-4E11-BE18-E556E885C5C4}" type="slidenum">
              <a:rPr lang="en-US">
                <a:solidFill>
                  <a:srgbClr val="000000"/>
                </a:solidFill>
              </a:rPr>
              <a:pPr/>
              <a:t>22</a:t>
            </a:fld>
            <a:endParaRPr lang="en-US">
              <a:solidFill>
                <a:srgbClr val="000000"/>
              </a:solidFill>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p:cNvSpPr>
          <p:nvPr>
            <p:ph type="sldImg"/>
          </p:nvPr>
        </p:nvSpPr>
        <p:spPr>
          <a:ln/>
        </p:spPr>
      </p:sp>
      <p:sp>
        <p:nvSpPr>
          <p:cNvPr id="141315" name="Notes Placeholder 2"/>
          <p:cNvSpPr>
            <a:spLocks noGrp="1"/>
          </p:cNvSpPr>
          <p:nvPr>
            <p:ph type="body" idx="1"/>
          </p:nvPr>
        </p:nvSpPr>
        <p:spPr>
          <a:noFill/>
          <a:ln/>
        </p:spPr>
        <p:txBody>
          <a:bodyPr/>
          <a:lstStyle/>
          <a:p>
            <a:r>
              <a:rPr lang="en-US" smtClean="0">
                <a:latin typeface="Times" pitchFamily="1" charset="0"/>
                <a:ea typeface="ＭＳ Ｐゴシック" charset="-128"/>
              </a:rPr>
              <a:t>Recently recognized as common and serious in all hemolytic anemias – but particularly here </a:t>
            </a:r>
          </a:p>
          <a:p>
            <a:r>
              <a:rPr lang="en-US" smtClean="0">
                <a:latin typeface="Times" pitchFamily="1" charset="0"/>
                <a:ea typeface="ＭＳ Ｐゴシック" charset="-128"/>
              </a:rPr>
              <a:t>Defined  by regurgitant pulmonary jet velocity of &gt; 2.5m/sec by echo</a:t>
            </a:r>
          </a:p>
          <a:p>
            <a:r>
              <a:rPr lang="en-US" smtClean="0">
                <a:latin typeface="Times" pitchFamily="1" charset="0"/>
                <a:ea typeface="ＭＳ Ｐゴシック" charset="-128"/>
              </a:rPr>
              <a:t>Found in 30-40% of adults with SS</a:t>
            </a:r>
          </a:p>
          <a:p>
            <a:r>
              <a:rPr lang="en-US" smtClean="0">
                <a:latin typeface="Times" pitchFamily="1" charset="0"/>
                <a:ea typeface="ＭＳ Ｐゴシック" charset="-128"/>
              </a:rPr>
              <a:t>Often unrecognized</a:t>
            </a:r>
          </a:p>
          <a:p>
            <a:r>
              <a:rPr lang="en-US" smtClean="0">
                <a:latin typeface="Times" pitchFamily="1" charset="0"/>
                <a:ea typeface="ＭＳ Ｐゴシック" charset="-128"/>
              </a:rPr>
              <a:t>Risk - ?recurrent ACS, Asplenia,in situ thrombosis</a:t>
            </a:r>
          </a:p>
          <a:p>
            <a:endParaRPr lang="en-US" smtClean="0">
              <a:latin typeface="Times" pitchFamily="1" charset="0"/>
              <a:ea typeface="ＭＳ Ｐゴシック" charset="-128"/>
            </a:endParaRPr>
          </a:p>
          <a:p>
            <a:r>
              <a:rPr lang="en-US" smtClean="0">
                <a:latin typeface="Times" pitchFamily="1" charset="0"/>
                <a:ea typeface="ＭＳ Ｐゴシック" charset="-128"/>
              </a:rPr>
              <a:t>Inhaled NO – Promising</a:t>
            </a:r>
          </a:p>
          <a:p>
            <a:r>
              <a:rPr lang="en-US" smtClean="0">
                <a:latin typeface="Times" pitchFamily="1" charset="0"/>
                <a:ea typeface="ＭＳ Ｐゴシック" charset="-128"/>
              </a:rPr>
              <a:t>L-Arginine at high doses</a:t>
            </a:r>
          </a:p>
          <a:p>
            <a:r>
              <a:rPr lang="en-US" smtClean="0">
                <a:latin typeface="Times" pitchFamily="1" charset="0"/>
                <a:ea typeface="ＭＳ Ｐゴシック" charset="-128"/>
              </a:rPr>
              <a:t>Silfenadil – phosphodiesterase 5 inhibitor( viagra)</a:t>
            </a:r>
          </a:p>
        </p:txBody>
      </p:sp>
      <p:sp>
        <p:nvSpPr>
          <p:cNvPr id="141316" name="Slide Number Placeholder 3"/>
          <p:cNvSpPr>
            <a:spLocks noGrp="1"/>
          </p:cNvSpPr>
          <p:nvPr>
            <p:ph type="sldNum" sz="quarter" idx="5"/>
          </p:nvPr>
        </p:nvSpPr>
        <p:spPr>
          <a:noFill/>
        </p:spPr>
        <p:txBody>
          <a:bodyPr/>
          <a:lstStyle/>
          <a:p>
            <a:fld id="{7CAE0EA9-63DB-4169-8666-18834D101DF4}" type="slidenum">
              <a:rPr lang="en-US">
                <a:solidFill>
                  <a:srgbClr val="000000"/>
                </a:solidFill>
              </a:rPr>
              <a:pPr/>
              <a:t>24</a:t>
            </a:fld>
            <a:endParaRPr lang="en-US">
              <a:solidFill>
                <a:srgbClr val="000000"/>
              </a:solidFill>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p:cNvSpPr>
          <p:nvPr>
            <p:ph type="sldImg"/>
          </p:nvPr>
        </p:nvSpPr>
        <p:spPr>
          <a:ln/>
        </p:spPr>
      </p:sp>
      <p:sp>
        <p:nvSpPr>
          <p:cNvPr id="113667" name="Notes Placeholder 2"/>
          <p:cNvSpPr>
            <a:spLocks noGrp="1"/>
          </p:cNvSpPr>
          <p:nvPr>
            <p:ph type="body" idx="1"/>
          </p:nvPr>
        </p:nvSpPr>
        <p:spPr>
          <a:noFill/>
          <a:ln/>
        </p:spPr>
        <p:txBody>
          <a:bodyPr/>
          <a:lstStyle/>
          <a:p>
            <a:r>
              <a:rPr lang="en-US" smtClean="0">
                <a:latin typeface="Times" charset="0"/>
                <a:ea typeface="ＭＳ Ｐゴシック" charset="-128"/>
              </a:rPr>
              <a:t>Pain is damage – ischemia – tissue injury</a:t>
            </a:r>
          </a:p>
          <a:p>
            <a:r>
              <a:rPr lang="en-US" smtClean="0">
                <a:latin typeface="Times" charset="0"/>
                <a:ea typeface="ＭＳ Ｐゴシック" charset="-128"/>
              </a:rPr>
              <a:t>Can be acute or chronic</a:t>
            </a:r>
          </a:p>
          <a:p>
            <a:r>
              <a:rPr lang="en-US" smtClean="0">
                <a:latin typeface="Times" charset="0"/>
                <a:ea typeface="ＭＳ Ｐゴシック" charset="-128"/>
              </a:rPr>
              <a:t>Usually PE not helpful – but here obvious</a:t>
            </a:r>
          </a:p>
          <a:p>
            <a:r>
              <a:rPr lang="en-US" smtClean="0">
                <a:latin typeface="Times" charset="0"/>
                <a:ea typeface="ＭＳ Ｐゴシック" charset="-128"/>
              </a:rPr>
              <a:t>As patient grows pain moves from hands/feet to long bones usually</a:t>
            </a:r>
          </a:p>
          <a:p>
            <a:r>
              <a:rPr lang="en-US" smtClean="0">
                <a:latin typeface="Times" charset="0"/>
                <a:ea typeface="ＭＳ Ｐゴシック" charset="-128"/>
              </a:rPr>
              <a:t>Can be associated with increase temp,WBC,</a:t>
            </a:r>
          </a:p>
          <a:p>
            <a:r>
              <a:rPr lang="en-US" smtClean="0">
                <a:latin typeface="Times" charset="0"/>
                <a:ea typeface="ＭＳ Ｐゴシック" charset="-128"/>
              </a:rPr>
              <a:t>50% as common in SC compared to SS</a:t>
            </a:r>
          </a:p>
          <a:p>
            <a:r>
              <a:rPr lang="en-US" smtClean="0">
                <a:latin typeface="Times" charset="0"/>
                <a:ea typeface="ＭＳ Ｐゴシック" charset="-128"/>
              </a:rPr>
              <a:t>Painful episodes inversely related to percentage of fetal hemoglobin</a:t>
            </a:r>
          </a:p>
        </p:txBody>
      </p:sp>
      <p:sp>
        <p:nvSpPr>
          <p:cNvPr id="113668" name="Slide Number Placeholder 3"/>
          <p:cNvSpPr>
            <a:spLocks noGrp="1"/>
          </p:cNvSpPr>
          <p:nvPr>
            <p:ph type="sldNum" sz="quarter" idx="5"/>
          </p:nvPr>
        </p:nvSpPr>
        <p:spPr>
          <a:noFill/>
        </p:spPr>
        <p:txBody>
          <a:bodyPr/>
          <a:lstStyle/>
          <a:p>
            <a:fld id="{E6CFF607-4D66-4AC6-9A4F-1876C3F8EDED}" type="slidenum">
              <a:rPr lang="en-US">
                <a:solidFill>
                  <a:srgbClr val="000000"/>
                </a:solidFill>
              </a:rPr>
              <a:pPr/>
              <a:t>25</a:t>
            </a:fld>
            <a:endParaRPr lang="en-US">
              <a:solidFill>
                <a:srgbClr val="000000"/>
              </a:solidFill>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p:cNvSpPr>
          <p:nvPr>
            <p:ph type="sldImg"/>
          </p:nvPr>
        </p:nvSpPr>
        <p:spPr>
          <a:ln/>
        </p:spPr>
      </p:sp>
      <p:sp>
        <p:nvSpPr>
          <p:cNvPr id="130051" name="Notes Placeholder 2"/>
          <p:cNvSpPr>
            <a:spLocks noGrp="1"/>
          </p:cNvSpPr>
          <p:nvPr>
            <p:ph type="body" idx="1"/>
          </p:nvPr>
        </p:nvSpPr>
        <p:spPr>
          <a:noFill/>
          <a:ln/>
        </p:spPr>
        <p:txBody>
          <a:bodyPr/>
          <a:lstStyle/>
          <a:p>
            <a:r>
              <a:rPr lang="en-US" smtClean="0">
                <a:latin typeface="Times" charset="0"/>
                <a:ea typeface="ＭＳ Ｐゴシック" charset="-128"/>
              </a:rPr>
              <a:t>Occurs in 40% of boys and men</a:t>
            </a:r>
          </a:p>
          <a:p>
            <a:r>
              <a:rPr lang="en-US" smtClean="0">
                <a:latin typeface="Times" charset="0"/>
                <a:ea typeface="ＭＳ Ｐゴシック" charset="-128"/>
              </a:rPr>
              <a:t>Major episode often follows a history of stuttering attacks – leads to impotence</a:t>
            </a:r>
          </a:p>
          <a:p>
            <a:r>
              <a:rPr lang="en-US" smtClean="0">
                <a:latin typeface="Times" charset="0"/>
                <a:ea typeface="ＭＳ Ｐゴシック" charset="-128"/>
              </a:rPr>
              <a:t>Men with priapism have higher incidence of stroke, renal failure, leg ulcers – vasculopathic phenotype</a:t>
            </a:r>
          </a:p>
          <a:p>
            <a:endParaRPr lang="en-US" smtClean="0">
              <a:latin typeface="Times" charset="0"/>
              <a:ea typeface="ＭＳ Ｐゴシック" charset="-128"/>
            </a:endParaRPr>
          </a:p>
          <a:p>
            <a:r>
              <a:rPr lang="en-US" smtClean="0">
                <a:latin typeface="Times" charset="0"/>
                <a:ea typeface="ＭＳ Ｐゴシック" charset="-128"/>
              </a:rPr>
              <a:t>RX – Analgesia, heat, fluids, aspiration, oral or intracavernous alpha-adrenergic agonists may reverse</a:t>
            </a:r>
          </a:p>
        </p:txBody>
      </p:sp>
      <p:sp>
        <p:nvSpPr>
          <p:cNvPr id="130052" name="Slide Number Placeholder 3"/>
          <p:cNvSpPr>
            <a:spLocks noGrp="1"/>
          </p:cNvSpPr>
          <p:nvPr>
            <p:ph type="sldNum" sz="quarter" idx="5"/>
          </p:nvPr>
        </p:nvSpPr>
        <p:spPr>
          <a:noFill/>
        </p:spPr>
        <p:txBody>
          <a:bodyPr/>
          <a:lstStyle/>
          <a:p>
            <a:fld id="{C8F3ED7C-D2A4-48C8-B6E2-D89B68530CAF}" type="slidenum">
              <a:rPr lang="en-US">
                <a:solidFill>
                  <a:srgbClr val="000000"/>
                </a:solidFill>
              </a:rPr>
              <a:pPr/>
              <a:t>26</a:t>
            </a:fld>
            <a:endParaRPr lang="en-US">
              <a:solidFill>
                <a:srgbClr val="000000"/>
              </a:solidFill>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p:cNvSpPr>
          <p:nvPr>
            <p:ph type="sldImg"/>
          </p:nvPr>
        </p:nvSpPr>
        <p:spPr>
          <a:ln/>
        </p:spPr>
      </p:sp>
      <p:sp>
        <p:nvSpPr>
          <p:cNvPr id="115715" name="Notes Placeholder 2"/>
          <p:cNvSpPr>
            <a:spLocks noGrp="1"/>
          </p:cNvSpPr>
          <p:nvPr>
            <p:ph type="body" idx="1"/>
          </p:nvPr>
        </p:nvSpPr>
        <p:spPr>
          <a:noFill/>
          <a:ln/>
        </p:spPr>
        <p:txBody>
          <a:bodyPr/>
          <a:lstStyle/>
          <a:p>
            <a:r>
              <a:rPr lang="en-US" smtClean="0">
                <a:latin typeface="Times" charset="0"/>
                <a:ea typeface="ＭＳ Ｐゴシック" charset="-128"/>
              </a:rPr>
              <a:t>Most patient infarct spleen by age 4, but  in Africa persistnat splenomegaly can persist if infected with malaria also some patients with milder phenotypes – still functionally asplenic</a:t>
            </a:r>
          </a:p>
          <a:p>
            <a:r>
              <a:rPr lang="en-US" smtClean="0">
                <a:latin typeface="Times" charset="0"/>
                <a:ea typeface="ＭＳ Ｐゴシック" charset="-128"/>
              </a:rPr>
              <a:t>Defective splenic function from birth – historically encapsulated organisms killed small children – since late 70’s with routine penicillin prophylaxis decreased mortality</a:t>
            </a:r>
          </a:p>
          <a:p>
            <a:r>
              <a:rPr lang="en-US" smtClean="0">
                <a:latin typeface="Times" charset="0"/>
                <a:ea typeface="ＭＳ Ｐゴシック" charset="-128"/>
              </a:rPr>
              <a:t>Immunization schedule - </a:t>
            </a:r>
          </a:p>
        </p:txBody>
      </p:sp>
      <p:sp>
        <p:nvSpPr>
          <p:cNvPr id="115716" name="Slide Number Placeholder 3"/>
          <p:cNvSpPr>
            <a:spLocks noGrp="1"/>
          </p:cNvSpPr>
          <p:nvPr>
            <p:ph type="sldNum" sz="quarter" idx="5"/>
          </p:nvPr>
        </p:nvSpPr>
        <p:spPr>
          <a:noFill/>
        </p:spPr>
        <p:txBody>
          <a:bodyPr/>
          <a:lstStyle/>
          <a:p>
            <a:fld id="{6076DFA4-A460-42E6-A4D6-D0672675B9AF}" type="slidenum">
              <a:rPr lang="en-US">
                <a:solidFill>
                  <a:srgbClr val="000000"/>
                </a:solidFill>
              </a:rPr>
              <a:pPr/>
              <a:t>27</a:t>
            </a:fld>
            <a:endParaRPr lang="en-US">
              <a:solidFill>
                <a:srgbClr val="000000"/>
              </a:solidFill>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12D5D2-D2D6-4E83-984D-06711FC4D9CC}" type="slidenum">
              <a:rPr lang="en-US"/>
              <a:pPr/>
              <a:t>28</a:t>
            </a:fld>
            <a:endParaRPr lang="en-US"/>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12D5D2-D2D6-4E83-984D-06711FC4D9CC}" type="slidenum">
              <a:rPr lang="en-US"/>
              <a:pPr/>
              <a:t>29</a:t>
            </a:fld>
            <a:endParaRPr lang="en-US"/>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12D5D2-D2D6-4E83-984D-06711FC4D9CC}" type="slidenum">
              <a:rPr lang="en-US"/>
              <a:pPr/>
              <a:t>30</a:t>
            </a:fld>
            <a:endParaRPr lang="en-US"/>
          </a:p>
        </p:txBody>
      </p:sp>
      <p:sp>
        <p:nvSpPr>
          <p:cNvPr id="544770" name="Rectangle 2"/>
          <p:cNvSpPr>
            <a:spLocks noGrp="1" noRot="1" noChangeAspect="1" noChangeArrowheads="1" noTextEdit="1"/>
          </p:cNvSpPr>
          <p:nvPr>
            <p:ph type="sldImg"/>
          </p:nvPr>
        </p:nvSpPr>
        <p:spPr>
          <a:ln/>
        </p:spPr>
      </p:sp>
      <p:sp>
        <p:nvSpPr>
          <p:cNvPr id="54477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50D85D-7655-459D-9E12-B2D0F0BB2334}" type="slidenum">
              <a:rPr lang="en-US"/>
              <a:pPr/>
              <a:t>31</a:t>
            </a:fld>
            <a:endParaRPr lang="en-US"/>
          </a:p>
        </p:txBody>
      </p:sp>
      <p:sp>
        <p:nvSpPr>
          <p:cNvPr id="557058" name="Rectangle 2"/>
          <p:cNvSpPr>
            <a:spLocks noGrp="1" noRot="1" noChangeAspect="1" noChangeArrowheads="1" noTextEdit="1"/>
          </p:cNvSpPr>
          <p:nvPr>
            <p:ph type="sldImg"/>
          </p:nvPr>
        </p:nvSpPr>
        <p:spPr>
          <a:ln/>
        </p:spPr>
      </p:sp>
      <p:sp>
        <p:nvSpPr>
          <p:cNvPr id="557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50D85D-7655-459D-9E12-B2D0F0BB2334}" type="slidenum">
              <a:rPr lang="en-US"/>
              <a:pPr/>
              <a:t>32</a:t>
            </a:fld>
            <a:endParaRPr lang="en-US"/>
          </a:p>
        </p:txBody>
      </p:sp>
      <p:sp>
        <p:nvSpPr>
          <p:cNvPr id="557058" name="Rectangle 2"/>
          <p:cNvSpPr>
            <a:spLocks noGrp="1" noRot="1" noChangeAspect="1" noChangeArrowheads="1" noTextEdit="1"/>
          </p:cNvSpPr>
          <p:nvPr>
            <p:ph type="sldImg"/>
          </p:nvPr>
        </p:nvSpPr>
        <p:spPr>
          <a:ln/>
        </p:spPr>
      </p:sp>
      <p:sp>
        <p:nvSpPr>
          <p:cNvPr id="55705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0C9FE32-9D3A-4B48-BAC8-9DD80FD5DF3A}" type="slidenum">
              <a:rPr lang="en-US"/>
              <a:pPr/>
              <a:t>33</a:t>
            </a:fld>
            <a:endParaRPr lang="en-US"/>
          </a:p>
        </p:txBody>
      </p:sp>
      <p:sp>
        <p:nvSpPr>
          <p:cNvPr id="546818" name="Rectangle 2"/>
          <p:cNvSpPr>
            <a:spLocks noGrp="1" noRot="1" noChangeAspect="1" noChangeArrowheads="1" noTextEdit="1"/>
          </p:cNvSpPr>
          <p:nvPr>
            <p:ph type="sldImg"/>
          </p:nvPr>
        </p:nvSpPr>
        <p:spPr>
          <a:ln/>
        </p:spPr>
      </p:sp>
      <p:sp>
        <p:nvSpPr>
          <p:cNvPr id="54681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50F4287-5B7A-4656-BB4E-A1EBF9B53128}" type="slidenum">
              <a:rPr lang="en-US"/>
              <a:pPr/>
              <a:t>34</a:t>
            </a:fld>
            <a:endParaRPr lang="en-US"/>
          </a:p>
        </p:txBody>
      </p:sp>
      <p:sp>
        <p:nvSpPr>
          <p:cNvPr id="547842" name="Rectangle 2"/>
          <p:cNvSpPr>
            <a:spLocks noGrp="1" noRot="1" noChangeAspect="1" noChangeArrowheads="1" noTextEdit="1"/>
          </p:cNvSpPr>
          <p:nvPr>
            <p:ph type="sldImg"/>
          </p:nvPr>
        </p:nvSpPr>
        <p:spPr>
          <a:ln/>
        </p:spPr>
      </p:sp>
      <p:sp>
        <p:nvSpPr>
          <p:cNvPr id="54784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0A90805-F2C3-41F4-B60B-9F27211FA55F}" type="slidenum">
              <a:rPr lang="en-US"/>
              <a:pPr/>
              <a:t>37</a:t>
            </a:fld>
            <a:endParaRPr lang="en-US"/>
          </a:p>
        </p:txBody>
      </p:sp>
      <p:sp>
        <p:nvSpPr>
          <p:cNvPr id="548866" name="Rectangle 2"/>
          <p:cNvSpPr>
            <a:spLocks noGrp="1" noRot="1" noChangeAspect="1" noChangeArrowheads="1" noTextEdit="1"/>
          </p:cNvSpPr>
          <p:nvPr>
            <p:ph type="sldImg"/>
          </p:nvPr>
        </p:nvSpPr>
        <p:spPr>
          <a:ln/>
        </p:spPr>
      </p:sp>
      <p:sp>
        <p:nvSpPr>
          <p:cNvPr id="54886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004BE8-669D-4076-8FD3-22C149DA59FF}" type="slidenum">
              <a:rPr lang="en-US"/>
              <a:pPr/>
              <a:t>38</a:t>
            </a:fld>
            <a:endParaRPr lang="en-US"/>
          </a:p>
        </p:txBody>
      </p:sp>
      <p:sp>
        <p:nvSpPr>
          <p:cNvPr id="549890" name="Rectangle 2"/>
          <p:cNvSpPr>
            <a:spLocks noGrp="1" noRot="1" noChangeAspect="1" noChangeArrowheads="1" noTextEdit="1"/>
          </p:cNvSpPr>
          <p:nvPr>
            <p:ph type="sldImg"/>
          </p:nvPr>
        </p:nvSpPr>
        <p:spPr>
          <a:ln/>
        </p:spPr>
      </p:sp>
      <p:sp>
        <p:nvSpPr>
          <p:cNvPr id="54989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284B8E-4169-4500-A6DA-5E1E51AC0306}" type="slidenum">
              <a:rPr lang="en-US"/>
              <a:pPr/>
              <a:t>39</a:t>
            </a:fld>
            <a:endParaRPr lang="en-US"/>
          </a:p>
        </p:txBody>
      </p:sp>
      <p:sp>
        <p:nvSpPr>
          <p:cNvPr id="550914" name="Rectangle 2"/>
          <p:cNvSpPr>
            <a:spLocks noGrp="1" noRot="1" noChangeAspect="1" noChangeArrowheads="1" noTextEdit="1"/>
          </p:cNvSpPr>
          <p:nvPr>
            <p:ph type="sldImg"/>
          </p:nvPr>
        </p:nvSpPr>
        <p:spPr>
          <a:ln/>
        </p:spPr>
      </p:sp>
      <p:sp>
        <p:nvSpPr>
          <p:cNvPr id="55091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3C90AC4-48C9-4674-997C-ACF9FAB1D411}" type="slidenum">
              <a:rPr lang="en-US"/>
              <a:pPr/>
              <a:t>40</a:t>
            </a:fld>
            <a:endParaRPr lang="en-US"/>
          </a:p>
        </p:txBody>
      </p:sp>
      <p:sp>
        <p:nvSpPr>
          <p:cNvPr id="496642" name="Rectangle 2"/>
          <p:cNvSpPr>
            <a:spLocks noGrp="1" noRot="1" noChangeAspect="1" noChangeArrowheads="1" noTextEdit="1"/>
          </p:cNvSpPr>
          <p:nvPr>
            <p:ph type="sldImg"/>
          </p:nvPr>
        </p:nvSpPr>
        <p:spPr>
          <a:ln/>
        </p:spPr>
      </p:sp>
      <p:sp>
        <p:nvSpPr>
          <p:cNvPr id="496643" name="Rectangle 3"/>
          <p:cNvSpPr>
            <a:spLocks noGrp="1" noChangeArrowheads="1"/>
          </p:cNvSpPr>
          <p:nvPr>
            <p:ph type="body" idx="1"/>
          </p:nvPr>
        </p:nvSpPr>
        <p:spPr/>
        <p:txBody>
          <a:bodyPr/>
          <a:lstStyle/>
          <a:p>
            <a:r>
              <a:rPr lang="en-US"/>
              <a:t>Beta thalassemia major: complete absence of beta globin synthesis</a:t>
            </a:r>
          </a:p>
          <a:p>
            <a:pPr lvl="1"/>
            <a:r>
              <a:rPr lang="en-US"/>
              <a:t>Severe anemia beginning in first six months of life; transfusion dependence</a:t>
            </a:r>
          </a:p>
          <a:p>
            <a:pPr lvl="1"/>
            <a:r>
              <a:rPr lang="en-US"/>
              <a:t>Eventual death from iron overload unless aggressive chelation Rx or marrow transplantation</a:t>
            </a:r>
          </a:p>
          <a:p>
            <a:r>
              <a:rPr lang="en-US"/>
              <a:t>Beta thalassemia minor (thalassemia trait): beta globin synthesis about half normal</a:t>
            </a:r>
          </a:p>
          <a:p>
            <a:pPr lvl="1"/>
            <a:r>
              <a:rPr lang="en-US"/>
              <a:t>Microcytosis with mild anemia (distinguish from Fe deficiency)</a:t>
            </a:r>
          </a:p>
          <a:p>
            <a:r>
              <a:rPr lang="en-US"/>
              <a:t>Beta thalassemia intermedia: globin chain synthesis markedly decreased but not absent</a:t>
            </a:r>
          </a:p>
          <a:p>
            <a:pPr lvl="1"/>
            <a:r>
              <a:rPr lang="en-US"/>
              <a:t>Phenotype intermediate between thal major and minor</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64C52F-BCA8-43BB-A50C-9BEB8683B67A}" type="slidenum">
              <a:rPr lang="en-US"/>
              <a:pPr/>
              <a:t>41</a:t>
            </a:fld>
            <a:endParaRPr lang="en-US"/>
          </a:p>
        </p:txBody>
      </p:sp>
      <p:sp>
        <p:nvSpPr>
          <p:cNvPr id="551938" name="Rectangle 2"/>
          <p:cNvSpPr>
            <a:spLocks noGrp="1" noRot="1" noChangeAspect="1" noChangeArrowheads="1" noTextEdit="1"/>
          </p:cNvSpPr>
          <p:nvPr>
            <p:ph type="sldImg"/>
          </p:nvPr>
        </p:nvSpPr>
        <p:spPr>
          <a:ln/>
        </p:spPr>
      </p:sp>
      <p:sp>
        <p:nvSpPr>
          <p:cNvPr id="551939" name="Rectangle 3"/>
          <p:cNvSpPr>
            <a:spLocks noGrp="1" noChangeArrowheads="1"/>
          </p:cNvSpPr>
          <p:nvPr>
            <p:ph type="body" idx="1"/>
          </p:nvPr>
        </p:nvSpPr>
        <p:spPr/>
        <p:txBody>
          <a:bodyPr/>
          <a:lstStyle/>
          <a:p>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CA0FCDD-B1C9-40A9-B61D-A6300522582D}" type="slidenum">
              <a:rPr lang="en-US"/>
              <a:pPr/>
              <a:t>42</a:t>
            </a:fld>
            <a:endParaRPr lang="en-US"/>
          </a:p>
        </p:txBody>
      </p:sp>
      <p:sp>
        <p:nvSpPr>
          <p:cNvPr id="552962" name="Rectangle 2"/>
          <p:cNvSpPr>
            <a:spLocks noGrp="1" noRot="1" noChangeAspect="1" noChangeArrowheads="1" noTextEdit="1"/>
          </p:cNvSpPr>
          <p:nvPr>
            <p:ph type="sldImg"/>
          </p:nvPr>
        </p:nvSpPr>
        <p:spPr>
          <a:ln/>
        </p:spPr>
      </p:sp>
      <p:sp>
        <p:nvSpPr>
          <p:cNvPr id="552963"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1CF1B9-92C5-43FC-A6A7-3021F157B745}" type="slidenum">
              <a:rPr lang="en-US"/>
              <a:pPr/>
              <a:t>43</a:t>
            </a:fld>
            <a:endParaRPr lang="en-US"/>
          </a:p>
        </p:txBody>
      </p:sp>
      <p:sp>
        <p:nvSpPr>
          <p:cNvPr id="553986" name="Rectangle 2"/>
          <p:cNvSpPr>
            <a:spLocks noGrp="1" noRot="1" noChangeAspect="1" noChangeArrowheads="1" noTextEdit="1"/>
          </p:cNvSpPr>
          <p:nvPr>
            <p:ph type="sldImg"/>
          </p:nvPr>
        </p:nvSpPr>
        <p:spPr>
          <a:ln/>
        </p:spPr>
      </p:sp>
      <p:sp>
        <p:nvSpPr>
          <p:cNvPr id="553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49CA623-D862-4A39-9C17-3D0BD7F45EE8}" type="slidenum">
              <a:rPr lang="en-US"/>
              <a:pPr/>
              <a:t>44</a:t>
            </a:fld>
            <a:endParaRPr lang="en-US"/>
          </a:p>
        </p:txBody>
      </p:sp>
      <p:sp>
        <p:nvSpPr>
          <p:cNvPr id="555010" name="Rectangle 2"/>
          <p:cNvSpPr>
            <a:spLocks noGrp="1" noRot="1" noChangeAspect="1" noChangeArrowheads="1" noTextEdit="1"/>
          </p:cNvSpPr>
          <p:nvPr>
            <p:ph type="sldImg"/>
          </p:nvPr>
        </p:nvSpPr>
        <p:spPr>
          <a:ln/>
        </p:spPr>
      </p:sp>
      <p:sp>
        <p:nvSpPr>
          <p:cNvPr id="555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BC633-6329-44CC-843C-B2AE8E7129F6}" type="slidenum">
              <a:rPr lang="en-US"/>
              <a:pPr/>
              <a:t>45</a:t>
            </a:fld>
            <a:endParaRPr lang="en-US"/>
          </a:p>
        </p:txBody>
      </p:sp>
      <p:sp>
        <p:nvSpPr>
          <p:cNvPr id="556034" name="Rectangle 2"/>
          <p:cNvSpPr>
            <a:spLocks noGrp="1" noRot="1" noChangeAspect="1" noChangeArrowheads="1" noTextEdit="1"/>
          </p:cNvSpPr>
          <p:nvPr>
            <p:ph type="sldImg"/>
          </p:nvPr>
        </p:nvSpPr>
        <p:spPr>
          <a:ln/>
        </p:spPr>
      </p:sp>
      <p:sp>
        <p:nvSpPr>
          <p:cNvPr id="556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B1BC633-6329-44CC-843C-B2AE8E7129F6}" type="slidenum">
              <a:rPr lang="en-US"/>
              <a:pPr/>
              <a:t>46</a:t>
            </a:fld>
            <a:endParaRPr lang="en-US"/>
          </a:p>
        </p:txBody>
      </p:sp>
      <p:sp>
        <p:nvSpPr>
          <p:cNvPr id="556034" name="Rectangle 2"/>
          <p:cNvSpPr>
            <a:spLocks noGrp="1" noRot="1" noChangeAspect="1" noChangeArrowheads="1" noTextEdit="1"/>
          </p:cNvSpPr>
          <p:nvPr>
            <p:ph type="sldImg"/>
          </p:nvPr>
        </p:nvSpPr>
        <p:spPr>
          <a:ln/>
        </p:spPr>
      </p:sp>
      <p:sp>
        <p:nvSpPr>
          <p:cNvPr id="556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C50D85D-7655-459D-9E12-B2D0F0BB2334}" type="slidenum">
              <a:rPr lang="en-US"/>
              <a:pPr/>
              <a:t>47</a:t>
            </a:fld>
            <a:endParaRPr lang="en-US"/>
          </a:p>
        </p:txBody>
      </p:sp>
      <p:sp>
        <p:nvSpPr>
          <p:cNvPr id="557058" name="Rectangle 2"/>
          <p:cNvSpPr>
            <a:spLocks noGrp="1" noRot="1" noChangeAspect="1" noChangeArrowheads="1" noTextEdit="1"/>
          </p:cNvSpPr>
          <p:nvPr>
            <p:ph type="sldImg"/>
          </p:nvPr>
        </p:nvSpPr>
        <p:spPr>
          <a:ln/>
        </p:spPr>
      </p:sp>
      <p:sp>
        <p:nvSpPr>
          <p:cNvPr id="5570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5F9BA46-8385-4B3B-8345-A0B599631F71}"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FB71136-B1B0-43A2-A410-025B06515A4A}"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3BE1543-88B3-4E53-844F-1FFCBAFF4C7F}"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4478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32064F3-3296-4EDC-B2DF-AC8CA192B7C2}"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8F038E5-52E5-4E40-9A22-F3D3BA24659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1B93776-7418-4DC6-8066-46786661969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D4DCA96-0ADF-4D12-AF34-2F902EF79120}"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E6CC80E-A949-4E48-A5FB-1A129CC6377D}"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A7A0E5C-839E-42F5-83A0-5B4DEB3B46E2}"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7FDEC30-8D49-4F85-B43A-00E6E08C8B73}"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0"/>
            <a:ext cx="1943100" cy="55626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0"/>
            <a:ext cx="5676900" cy="55626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F6A5604-6B27-4B71-AB45-57FCEBC6B2E7}"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90915C4-06B6-422C-9089-16546041CE9D}" type="slidenum">
              <a:rPr lang="en-US"/>
              <a:pPr/>
              <a:t>‹#›</a:t>
            </a:fld>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27F446D-DFF8-49E0-A0A9-06D7EA67F181}" type="slidenum">
              <a:rPr lang="en-US"/>
              <a:pPr/>
              <a:t>‹#›</a:t>
            </a:fld>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D213A6D-0C66-4EA7-8590-B6B93A3019B1}" type="slidenum">
              <a:rPr lang="en-US"/>
              <a:pPr/>
              <a:t>‹#›</a:t>
            </a:fld>
            <a:endParaRPr 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BDFCC5B-D153-4E6C-BD2F-5AE19AB002A7}" type="slidenum">
              <a:rPr lang="en-US"/>
              <a:pPr/>
              <a:t>‹#›</a:t>
            </a:fld>
            <a:endParaRPr 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70BDBD1-8229-4B11-B176-92901A3F7319}" type="slidenum">
              <a:rPr lang="en-US"/>
              <a:pPr/>
              <a:t>‹#›</a:t>
            </a:fld>
            <a:endParaRPr 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FA332A78-4F39-403C-B5AD-C498DAEE9601}" type="slidenum">
              <a:rPr lang="en-US"/>
              <a:pPr/>
              <a:t>‹#›</a:t>
            </a:fld>
            <a:endParaRPr 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40D22C1D-85B9-4DEA-AE90-679E08C618D0}" type="slidenum">
              <a:rPr lang="en-US"/>
              <a:pPr/>
              <a:t>‹#›</a:t>
            </a:fld>
            <a:endParaRPr 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84D6E5E-4EF3-4640-A750-E9E1ACF94606}" type="slidenum">
              <a:rPr lang="en-US"/>
              <a:pPr/>
              <a:t>‹#›</a:t>
            </a:fld>
            <a:endParaRPr 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2F28B2D-846C-49BB-9472-410F608063DA}" type="slidenum">
              <a:rPr lang="en-US"/>
              <a:pPr/>
              <a:t>‹#›</a:t>
            </a:fld>
            <a:endParaRPr 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F1A777-A2FB-48E5-930C-495635F513F5}" type="slidenum">
              <a:rPr lang="en-US"/>
              <a:pPr/>
              <a:t>‹#›</a:t>
            </a:fld>
            <a:endParaRPr 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490C32C-0860-4F2B-86E4-C3E37869560A}" type="slidenum">
              <a:rPr lang="en-US"/>
              <a:pPr/>
              <a:t>‹#›</a:t>
            </a:fld>
            <a:endParaRPr 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9D8331AC-172E-4D55-AAFA-3E8CB04EA830}" type="slidenum">
              <a:rPr lang="en-US"/>
              <a:pPr/>
              <a:t>‹#›</a:t>
            </a:fld>
            <a:endParaRPr 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ECC8E88-4158-4616-BAC9-F28D72E26BF0}" type="slidenum">
              <a:rPr lang="en-US"/>
              <a:pPr/>
              <a:t>‹#›</a:t>
            </a:fld>
            <a:endParaRPr lang="en-US"/>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25FB7DC-4920-4A1A-92F8-3880B3F1AFC5}" type="slidenum">
              <a:rPr lang="en-US"/>
              <a:pPr/>
              <a:t>‹#›</a:t>
            </a:fld>
            <a:endParaRPr lang="en-US"/>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BC1BDE7-FF28-4459-AA3A-128FA8CAD888}" type="slidenum">
              <a:rPr lang="en-US"/>
              <a:pPr/>
              <a:t>‹#›</a:t>
            </a:fld>
            <a:endParaRPr lang="en-US"/>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284288"/>
            <a:ext cx="3941762"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284288"/>
            <a:ext cx="3941763"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42B15C3-C903-4E2B-B250-EA10C3304159}" type="slidenum">
              <a:rPr lang="en-US"/>
              <a:pPr/>
              <a:t>‹#›</a:t>
            </a:fld>
            <a:endParaRPr lang="en-US"/>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B713AF1-5E3B-41E5-A750-3D4A3761201F}" type="slidenum">
              <a:rPr lang="en-US"/>
              <a:pPr/>
              <a:t>‹#›</a:t>
            </a:fld>
            <a:endParaRPr lang="en-US"/>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EFC5FF7-7805-4985-9B88-2DDDFAF1C6DD}" type="slidenum">
              <a:rPr lang="en-US"/>
              <a:pPr/>
              <a:t>‹#›</a:t>
            </a:fld>
            <a:endParaRPr lang="en-US"/>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BD22111B-633F-4D04-AE71-C3E0DB803CBD}" type="slidenum">
              <a:rPr lang="en-US"/>
              <a:pPr/>
              <a:t>‹#›</a:t>
            </a:fld>
            <a:endParaRPr lang="en-US"/>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B570F2F-9A1B-4711-84A0-93DEB3203E1C}" type="slidenum">
              <a:rPr lang="en-US"/>
              <a:pPr/>
              <a:t>‹#›</a:t>
            </a:fld>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B864948-F684-4794-9D4F-B0676FA5A142}" type="slidenum">
              <a:rPr lang="en-US"/>
              <a:pPr/>
              <a:t>‹#›</a:t>
            </a:fld>
            <a:endParaRPr lang="en-US"/>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CD5E010-90D8-4E08-B89B-20B524477BAB}" type="slidenum">
              <a:rPr lang="en-US"/>
              <a:pPr/>
              <a:t>‹#›</a:t>
            </a:fld>
            <a:endParaRPr lang="en-US"/>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90488"/>
            <a:ext cx="2233613"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90488"/>
            <a:ext cx="6550025"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10BF565-1D10-49E8-AD8F-D0368224E899}" type="slidenum">
              <a:rPr lang="en-US"/>
              <a:pPr/>
              <a:t>‹#›</a:t>
            </a:fld>
            <a:endParaRPr lang="en-US"/>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C441D9-E05F-43B0-BA29-2F6F304790D8}" type="slidenum">
              <a:rPr lang="en-US"/>
              <a:pPr/>
              <a:t>‹#›</a:t>
            </a:fld>
            <a:endParaRPr lang="en-US"/>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03B8647-529F-495C-98CF-6436880626CA}" type="slidenum">
              <a:rPr lang="en-US"/>
              <a:pPr/>
              <a:t>‹#›</a:t>
            </a:fld>
            <a:endParaRPr lang="en-US"/>
          </a:p>
        </p:txBody>
      </p:sp>
    </p:spTree>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CD73603-1304-4895-8925-423CB1D5216E}" type="slidenum">
              <a:rPr lang="en-US"/>
              <a:pPr/>
              <a:t>‹#›</a:t>
            </a:fld>
            <a:endParaRPr lang="en-US"/>
          </a:p>
        </p:txBody>
      </p:sp>
    </p:spTree>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284288"/>
            <a:ext cx="3941762"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284288"/>
            <a:ext cx="3941763"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89FB2BA-401C-4697-9351-31927CAC5DAA}" type="slidenum">
              <a:rPr lang="en-US"/>
              <a:pPr/>
              <a:t>‹#›</a:t>
            </a:fld>
            <a:endParaRPr lang="en-US"/>
          </a:p>
        </p:txBody>
      </p:sp>
    </p:spTree>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42F2684C-30F1-4DBA-9E26-18D3135545A8}" type="slidenum">
              <a:rPr lang="en-US"/>
              <a:pPr/>
              <a:t>‹#›</a:t>
            </a:fld>
            <a:endParaRPr lang="en-US"/>
          </a:p>
        </p:txBody>
      </p:sp>
    </p:spTree>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DFC2C85-71F2-4AFB-B37A-3789A0FA93D3}" type="slidenum">
              <a:rPr lang="en-US"/>
              <a:pPr/>
              <a:t>‹#›</a:t>
            </a:fld>
            <a:endParaRPr lang="en-US"/>
          </a:p>
        </p:txBody>
      </p:sp>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E8399FB-17F0-4A8C-84E0-1C41486CBFDA}" type="slidenum">
              <a:rPr lang="en-US"/>
              <a:pPr/>
              <a:t>‹#›</a:t>
            </a:fld>
            <a:endParaRPr lang="en-US"/>
          </a:p>
        </p:txBody>
      </p:sp>
    </p:spTree>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683CD9B-74A7-41D4-8AD3-D4AD9136131E}" type="slidenum">
              <a:rPr lang="en-US"/>
              <a:pPr/>
              <a:t>‹#›</a:t>
            </a:fld>
            <a:endParaRPr lang="en-US"/>
          </a:p>
        </p:txBody>
      </p:sp>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7CEB734-83C2-424B-8B4C-D4419CF1983C}" type="slidenum">
              <a:rPr lang="en-US"/>
              <a:pPr/>
              <a:t>‹#›</a:t>
            </a:fld>
            <a:endParaRPr lang="en-US"/>
          </a:p>
        </p:txBody>
      </p:sp>
    </p:spTree>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F765C09-0657-4308-A8D9-22F37D307463}" type="slidenum">
              <a:rPr lang="en-US"/>
              <a:pPr/>
              <a:t>‹#›</a:t>
            </a:fld>
            <a:endParaRPr lang="en-US"/>
          </a:p>
        </p:txBody>
      </p:sp>
    </p:spTree>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90488"/>
            <a:ext cx="2233613"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90488"/>
            <a:ext cx="6550025"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B369EF8-5B3B-4229-B099-15DA994AFAE5}" type="slidenum">
              <a:rPr lang="en-US"/>
              <a:pPr/>
              <a:t>‹#›</a:t>
            </a:fld>
            <a:endParaRPr lang="en-US"/>
          </a:p>
        </p:txBody>
      </p:sp>
    </p:spTree>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38CE616-5100-487B-A3CD-F5D6D30A92D1}" type="slidenum">
              <a:rPr lang="en-US"/>
              <a:pPr/>
              <a:t>‹#›</a:t>
            </a:fld>
            <a:endParaRPr lang="en-US"/>
          </a:p>
        </p:txBody>
      </p:sp>
    </p:spTree>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48C4A28-A337-4062-8CC6-5D1599D2279F}" type="slidenum">
              <a:rPr lang="en-US"/>
              <a:pPr/>
              <a:t>‹#›</a:t>
            </a:fld>
            <a:endParaRPr lang="en-US"/>
          </a:p>
        </p:txBody>
      </p:sp>
    </p:spTree>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C35008F-23D2-4931-A53E-AEA4FB78ADF8}" type="slidenum">
              <a:rPr lang="en-US"/>
              <a:pPr/>
              <a:t>‹#›</a:t>
            </a:fld>
            <a:endParaRPr lang="en-US"/>
          </a:p>
        </p:txBody>
      </p:sp>
    </p:spTree>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284288"/>
            <a:ext cx="3941762"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284288"/>
            <a:ext cx="3941763"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4FB9637-1D66-4481-A523-9ED513A780A4}" type="slidenum">
              <a:rPr lang="en-US"/>
              <a:pPr/>
              <a:t>‹#›</a:t>
            </a:fld>
            <a:endParaRPr lang="en-US"/>
          </a:p>
        </p:txBody>
      </p:sp>
    </p:spTree>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170DD500-7D50-4F09-9FF7-41CA903505FB}" type="slidenum">
              <a:rPr lang="en-US"/>
              <a:pPr/>
              <a:t>‹#›</a:t>
            </a:fld>
            <a:endParaRPr lang="en-US"/>
          </a:p>
        </p:txBody>
      </p:sp>
    </p:spTree>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83431D6-419F-4E16-8D31-F3791A4C808B}" type="slidenum">
              <a:rPr lang="en-US"/>
              <a:pPr/>
              <a:t>‹#›</a:t>
            </a:fld>
            <a:endParaRPr lang="en-US"/>
          </a:p>
        </p:txBody>
      </p:sp>
    </p:spTree>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8DD38E23-4FCB-43CF-8311-2CB471B37261}" type="slidenum">
              <a:rPr lang="en-US"/>
              <a:pPr/>
              <a:t>‹#›</a:t>
            </a:fld>
            <a:endParaRPr lang="en-US"/>
          </a:p>
        </p:txBody>
      </p:sp>
    </p:spTree>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0DB411E4-8046-4F2A-95E5-4505B622C000}" type="slidenum">
              <a:rPr lang="en-US"/>
              <a:pPr/>
              <a:t>‹#›</a:t>
            </a:fld>
            <a:endParaRPr lang="en-US"/>
          </a:p>
        </p:txBody>
      </p:sp>
    </p:spTree>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8F6FE51-0910-404B-9F95-37AD171A301F}" type="slidenum">
              <a:rPr lang="en-US"/>
              <a:pPr/>
              <a:t>‹#›</a:t>
            </a:fld>
            <a:endParaRPr lang="en-US"/>
          </a:p>
        </p:txBody>
      </p:sp>
    </p:spTree>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9924E4A-23CB-4EDE-A5D1-03297FF4858F}" type="slidenum">
              <a:rPr lang="en-US"/>
              <a:pPr/>
              <a:t>‹#›</a:t>
            </a:fld>
            <a:endParaRPr lang="en-US"/>
          </a:p>
        </p:txBody>
      </p:sp>
    </p:spTree>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90488"/>
            <a:ext cx="2233613"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90488"/>
            <a:ext cx="6550025"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F113B56-6EBB-4B8A-89A6-CE9288CF841D}" type="slidenum">
              <a:rPr lang="en-US"/>
              <a:pPr/>
              <a:t>‹#›</a:t>
            </a:fld>
            <a:endParaRPr lang="en-US"/>
          </a:p>
        </p:txBody>
      </p:sp>
    </p:spTree>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B011AC-29BF-4613-A79B-41B1DC11ED70}" type="slidenum">
              <a:rPr lang="en-US"/>
              <a:pPr/>
              <a:t>‹#›</a:t>
            </a:fld>
            <a:endParaRPr lang="en-US"/>
          </a:p>
        </p:txBody>
      </p:sp>
    </p:spTree>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C2C5DEA-7A5E-494D-92FF-64773BF3D512}" type="slidenum">
              <a:rPr lang="en-US"/>
              <a:pPr/>
              <a:t>‹#›</a:t>
            </a:fld>
            <a:endParaRPr lang="en-US"/>
          </a:p>
        </p:txBody>
      </p:sp>
    </p:spTree>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099EA46-52DA-4A74-AA2F-705E24F53FEC}" type="slidenum">
              <a:rPr lang="en-US"/>
              <a:pPr/>
              <a:t>‹#›</a:t>
            </a:fld>
            <a:endParaRPr lang="en-US"/>
          </a:p>
        </p:txBody>
      </p:sp>
    </p:spTree>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284288"/>
            <a:ext cx="3941762"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284288"/>
            <a:ext cx="3941763"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1888170-AA23-4A62-8BFC-BF615AE933F7}" type="slidenum">
              <a:rPr lang="en-US"/>
              <a:pPr/>
              <a:t>‹#›</a:t>
            </a:fld>
            <a:endParaRPr lang="en-US"/>
          </a:p>
        </p:txBody>
      </p:sp>
    </p:spTree>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CAA18B4-9F8A-4392-893B-8FDCA9E5CAFC}" type="slidenum">
              <a:rPr lang="en-US"/>
              <a:pPr/>
              <a:t>‹#›</a:t>
            </a:fld>
            <a:endParaRPr lang="en-US"/>
          </a:p>
        </p:txBody>
      </p:sp>
    </p:spTree>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7139B416-168B-49A4-9031-5CAC61E17313}" type="slidenum">
              <a:rPr lang="en-US"/>
              <a:pPr/>
              <a:t>‹#›</a:t>
            </a:fld>
            <a:endParaRPr lang="en-US"/>
          </a:p>
        </p:txBody>
      </p:sp>
    </p:spTree>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05AB5CB1-A1C3-48D1-AAC4-4608C5CD7F69}" type="slidenum">
              <a:rPr lang="en-US"/>
              <a:pPr/>
              <a:t>‹#›</a:t>
            </a:fld>
            <a:endParaRPr lang="en-US"/>
          </a:p>
        </p:txBody>
      </p:sp>
    </p:spTree>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FAC6E5D7-1FF2-405E-A24C-747364FF2B97}" type="slidenum">
              <a:rPr lang="en-US"/>
              <a:pPr/>
              <a:t>‹#›</a:t>
            </a:fld>
            <a:endParaRPr lang="en-US"/>
          </a:p>
        </p:txBody>
      </p:sp>
    </p:spTree>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B38987C-89E6-45A0-9C2B-DD9CCAA63071}" type="slidenum">
              <a:rPr lang="en-US"/>
              <a:pPr/>
              <a:t>‹#›</a:t>
            </a:fld>
            <a:endParaRPr lang="en-US"/>
          </a:p>
        </p:txBody>
      </p:sp>
    </p:spTree>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5579DB-D420-40A6-9D4A-BF6ED14760C6}" type="slidenum">
              <a:rPr lang="en-US"/>
              <a:pPr/>
              <a:t>‹#›</a:t>
            </a:fld>
            <a:endParaRPr lang="en-US"/>
          </a:p>
        </p:txBody>
      </p:sp>
    </p:spTree>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90488"/>
            <a:ext cx="2233613"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90488"/>
            <a:ext cx="6550025"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22CA1FBE-062C-4574-B9E2-5E48B061D68D}" type="slidenum">
              <a:rPr lang="en-US"/>
              <a:pPr/>
              <a:t>‹#›</a:t>
            </a:fld>
            <a:endParaRPr lang="en-US"/>
          </a:p>
        </p:txBody>
      </p:sp>
    </p:spTree>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07800304-6BA3-40BB-98C2-34CAB8246E6D}" type="slidenum">
              <a:rPr lang="en-US"/>
              <a:pPr/>
              <a:t>‹#›</a:t>
            </a:fld>
            <a:endParaRPr lang="en-US"/>
          </a:p>
        </p:txBody>
      </p:sp>
    </p:spTree>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4D96B9-A714-4BCC-8764-7D7C7E54D3A6}" type="slidenum">
              <a:rPr lang="en-US"/>
              <a:pPr/>
              <a:t>‹#›</a:t>
            </a:fld>
            <a:endParaRPr lang="en-US"/>
          </a:p>
        </p:txBody>
      </p:sp>
    </p:spTree>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B752707-E9FA-4D01-9DF3-DDC9B91814C3}" type="slidenum">
              <a:rPr lang="en-US"/>
              <a:pPr/>
              <a:t>‹#›</a:t>
            </a:fld>
            <a:endParaRPr lang="en-US"/>
          </a:p>
        </p:txBody>
      </p:sp>
    </p:spTree>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284288"/>
            <a:ext cx="3941762"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284288"/>
            <a:ext cx="3941763"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04A8037-B798-4BE6-A099-9D7BEC9BA612}" type="slidenum">
              <a:rPr lang="en-US"/>
              <a:pPr/>
              <a:t>‹#›</a:t>
            </a:fld>
            <a:endParaRPr lang="en-US"/>
          </a:p>
        </p:txBody>
      </p:sp>
    </p:spTree>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C6AC7E1-A43F-4386-A21A-07277AB48F27}" type="slidenum">
              <a:rPr lang="en-US"/>
              <a:pPr/>
              <a:t>‹#›</a:t>
            </a:fld>
            <a:endParaRPr lang="en-US"/>
          </a:p>
        </p:txBody>
      </p:sp>
    </p:spTree>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1ECD3D14-3745-4667-BDF2-2FB6115E2DED}" type="slidenum">
              <a:rPr lang="en-US"/>
              <a:pPr/>
              <a:t>‹#›</a:t>
            </a:fld>
            <a:endParaRPr lang="en-US"/>
          </a:p>
        </p:txBody>
      </p:sp>
    </p:spTree>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DD7D60B5-3B47-446B-8ED9-9B647F84EEAA}" type="slidenum">
              <a:rPr lang="en-US"/>
              <a:pPr/>
              <a:t>‹#›</a:t>
            </a:fld>
            <a:endParaRPr lang="en-US"/>
          </a:p>
        </p:txBody>
      </p:sp>
    </p:spTree>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A217E40E-774A-4977-A550-05828391A001}" type="slidenum">
              <a:rPr lang="en-US"/>
              <a:pPr/>
              <a:t>‹#›</a:t>
            </a:fld>
            <a:endParaRPr lang="en-US"/>
          </a:p>
        </p:txBody>
      </p:sp>
    </p:spTree>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D55735A-B9D0-4E9B-BDCF-E447062A6D94}" type="slidenum">
              <a:rPr lang="en-US"/>
              <a:pPr/>
              <a:t>‹#›</a:t>
            </a:fld>
            <a:endParaRPr lang="en-US"/>
          </a:p>
        </p:txBody>
      </p:sp>
    </p:spTree>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0A34187-8385-4FE8-8B10-D4F3E93F36F9}" type="slidenum">
              <a:rPr lang="en-US"/>
              <a:pPr/>
              <a:t>‹#›</a:t>
            </a:fld>
            <a:endParaRPr lang="en-US"/>
          </a:p>
        </p:txBody>
      </p:sp>
    </p:spTree>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90488"/>
            <a:ext cx="2233613"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90488"/>
            <a:ext cx="6550025"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31E14E0-1621-4808-BE11-FCBFAB163834}" type="slidenum">
              <a:rPr lang="en-US"/>
              <a:pPr/>
              <a:t>‹#›</a:t>
            </a:fld>
            <a:endParaRPr lang="en-US"/>
          </a:p>
        </p:txBody>
      </p:sp>
    </p:spTree>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3171544-3D73-4251-80B9-84646390A3E3}" type="slidenum">
              <a:rPr lang="en-US"/>
              <a:pPr/>
              <a:t>‹#›</a:t>
            </a:fld>
            <a:endParaRPr lang="en-US"/>
          </a:p>
        </p:txBody>
      </p:sp>
    </p:spTree>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7E8C3DA-5CD6-41FD-AA15-6986520BC429}" type="slidenum">
              <a:rPr lang="en-US"/>
              <a:pPr/>
              <a:t>‹#›</a:t>
            </a:fld>
            <a:endParaRPr lang="en-US"/>
          </a:p>
        </p:txBody>
      </p:sp>
    </p:spTree>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0D7F756-F0C4-474E-95B7-9E563867B557}" type="slidenum">
              <a:rPr lang="en-US"/>
              <a:pPr/>
              <a:t>‹#›</a:t>
            </a:fld>
            <a:endParaRPr lang="en-US"/>
          </a:p>
        </p:txBody>
      </p:sp>
    </p:spTree>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284288"/>
            <a:ext cx="3941762"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284288"/>
            <a:ext cx="3941763"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34E8F998-C1A9-4594-BA85-D2FFE728436D}" type="slidenum">
              <a:rPr lang="en-US"/>
              <a:pPr/>
              <a:t>‹#›</a:t>
            </a:fld>
            <a:endParaRPr lang="en-US"/>
          </a:p>
        </p:txBody>
      </p:sp>
    </p:spTree>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F328942A-B7E1-41E3-A844-E054025DECF8}" type="slidenum">
              <a:rPr lang="en-US"/>
              <a:pPr/>
              <a:t>‹#›</a:t>
            </a:fld>
            <a:endParaRPr lang="en-US"/>
          </a:p>
        </p:txBody>
      </p:sp>
    </p:spTree>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3A57BDD-1E13-400E-9E62-DB6955B6E7DE}" type="slidenum">
              <a:rPr lang="en-US"/>
              <a:pPr/>
              <a:t>‹#›</a:t>
            </a:fld>
            <a:endParaRPr lang="en-US"/>
          </a:p>
        </p:txBody>
      </p:sp>
    </p:spTree>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C4BA6866-2C7F-4EC8-ADE3-806591415325}" type="slidenum">
              <a:rPr lang="en-US"/>
              <a:pPr/>
              <a:t>‹#›</a:t>
            </a:fld>
            <a:endParaRPr lang="en-US"/>
          </a:p>
        </p:txBody>
      </p:sp>
    </p:spTree>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20C8302-CADA-4FF2-96C1-B2ADB673EE95}" type="slidenum">
              <a:rPr lang="en-US"/>
              <a:pPr/>
              <a:t>‹#›</a:t>
            </a:fld>
            <a:endParaRPr lang="en-US"/>
          </a:p>
        </p:txBody>
      </p:sp>
    </p:spTree>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42D6DC8-C082-4D39-8507-7C7C24539189}" type="slidenum">
              <a:rPr lang="en-US"/>
              <a:pPr/>
              <a:t>‹#›</a:t>
            </a:fld>
            <a:endParaRPr lang="en-US"/>
          </a:p>
        </p:txBody>
      </p:sp>
    </p:spTree>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E21ADE8-6DAB-4D90-8CE4-38074AD57ECA}" type="slidenum">
              <a:rPr lang="en-US"/>
              <a:pPr/>
              <a:t>‹#›</a:t>
            </a:fld>
            <a:endParaRPr lang="en-US"/>
          </a:p>
        </p:txBody>
      </p:sp>
    </p:spTree>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90488"/>
            <a:ext cx="2233613"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90488"/>
            <a:ext cx="6550025"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0819AD4-8B08-4F37-87B2-56A899FDB4A3}" type="slidenum">
              <a:rPr lang="en-US"/>
              <a:pPr/>
              <a:t>‹#›</a:t>
            </a:fld>
            <a:endParaRPr lang="en-US"/>
          </a:p>
        </p:txBody>
      </p:sp>
    </p:spTree>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2446DF1-0E42-4C88-8818-E693A2C04653}" type="slidenum">
              <a:rPr lang="en-US"/>
              <a:pPr/>
              <a:t>‹#›</a:t>
            </a:fld>
            <a:endParaRPr lang="en-US"/>
          </a:p>
        </p:txBody>
      </p:sp>
    </p:spTree>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5B3A0B1-D7D0-42B0-A8C1-20A0E7E9854C}" type="slidenum">
              <a:rPr lang="en-US"/>
              <a:pPr/>
              <a:t>‹#›</a:t>
            </a:fld>
            <a:endParaRPr lang="en-US"/>
          </a:p>
        </p:txBody>
      </p:sp>
    </p:spTree>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10C3D2F-703B-49C1-AFF7-51DEDE8B5238}" type="slidenum">
              <a:rPr lang="en-US"/>
              <a:pPr/>
              <a:t>‹#›</a:t>
            </a:fld>
            <a:endParaRPr lang="en-US"/>
          </a:p>
        </p:txBody>
      </p:sp>
    </p:spTree>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57213" y="1284288"/>
            <a:ext cx="3941762"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1375" y="1284288"/>
            <a:ext cx="3941763" cy="450215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F760C04-3346-4F76-A700-1FC40A1ECA0F}" type="slidenum">
              <a:rPr lang="en-US"/>
              <a:pPr/>
              <a:t>‹#›</a:t>
            </a:fld>
            <a:endParaRPr lang="en-US"/>
          </a:p>
        </p:txBody>
      </p:sp>
    </p:spTree>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B4D18D55-5D96-4FA9-8650-CF46C78ADC19}" type="slidenum">
              <a:rPr lang="en-US"/>
              <a:pPr/>
              <a:t>‹#›</a:t>
            </a:fld>
            <a:endParaRPr lang="en-US"/>
          </a:p>
        </p:txBody>
      </p:sp>
    </p:spTree>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0A4BDF26-61D7-404C-9B7B-D7014CA0279B}" type="slidenum">
              <a:rPr lang="en-US"/>
              <a:pPr/>
              <a:t>‹#›</a:t>
            </a:fld>
            <a:endParaRPr lang="en-US"/>
          </a:p>
        </p:txBody>
      </p:sp>
    </p:spTree>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A0A5A4B8-7B56-4A2D-A278-4B98E631F9DB}" type="slidenum">
              <a:rPr lang="en-US"/>
              <a:pPr/>
              <a:t>‹#›</a:t>
            </a:fld>
            <a:endParaRPr lang="en-US"/>
          </a:p>
        </p:txBody>
      </p:sp>
    </p:spTree>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1652AE86-06A8-4379-A08B-C94CE87F7352}" type="slidenum">
              <a:rPr lang="en-US"/>
              <a:pPr/>
              <a:t>‹#›</a:t>
            </a:fld>
            <a:endParaRPr lang="en-US"/>
          </a:p>
        </p:txBody>
      </p:sp>
    </p:spTree>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E6E00512-E602-4AF6-8A48-220F0F5CAE31}" type="slidenum">
              <a:rPr lang="en-US"/>
              <a:pPr/>
              <a:t>‹#›</a:t>
            </a:fld>
            <a:endParaRPr lang="en-US"/>
          </a:p>
        </p:txBody>
      </p:sp>
    </p:spTree>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603CACFC-44BE-4DDD-B2A9-9718A657EDC4}" type="slidenum">
              <a:rPr lang="en-US"/>
              <a:pPr/>
              <a:t>‹#›</a:t>
            </a:fld>
            <a:endParaRPr lang="en-US"/>
          </a:p>
        </p:txBody>
      </p:sp>
    </p:spTree>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7200" y="90488"/>
            <a:ext cx="2233613" cy="56959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4775" y="90488"/>
            <a:ext cx="6550025" cy="56959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DAA94B9-693A-48A0-893A-49A19A814D2D}" type="slidenum">
              <a:rPr lang="en-US"/>
              <a:pPr/>
              <a:t>‹#›</a:t>
            </a:fld>
            <a:endParaRPr lang="en-US"/>
          </a:p>
        </p:txBody>
      </p:sp>
    </p:spTree>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FED698CE-A239-463B-9EA6-3F9DB9ED91DD}"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A08E6A7A-E961-4F39-925B-AAE0D279DD58}"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A08E6A7A-E961-4F39-925B-AAE0D279DD58}"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C41CC2C6-E3AC-4D9A-B43B-0E5EDAC460FD}"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FED698CE-A239-463B-9EA6-3F9DB9ED91DD}"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C41CC2C6-E3AC-4D9A-B43B-0E5EDAC460FD}"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4AE2588A-12E6-40C2-9F04-830D15630283}"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5"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6" name="Rectangle 6"/>
          <p:cNvSpPr>
            <a:spLocks noGrp="1" noChangeArrowheads="1"/>
          </p:cNvSpPr>
          <p:nvPr>
            <p:ph type="sldNum" sz="quarter" idx="12"/>
          </p:nvPr>
        </p:nvSpPr>
        <p:spPr>
          <a:ln/>
        </p:spPr>
        <p:txBody>
          <a:bodyPr/>
          <a:lstStyle>
            <a:lvl1pPr>
              <a:defRPr/>
            </a:lvl1pPr>
          </a:lstStyle>
          <a:p>
            <a:fld id="{4AE2588A-12E6-40C2-9F04-830D15630283}" type="slidenum">
              <a:rPr lang="en-US">
                <a:solidFill>
                  <a:srgbClr val="FFFFFF"/>
                </a:solidFill>
              </a:rPr>
              <a:pPr/>
              <a:t>‹#›</a:t>
            </a:fld>
            <a:endParaRPr lang="en-US">
              <a:solidFill>
                <a:srgbClr val="FFFFFF"/>
              </a:solidFill>
            </a:endParaRPr>
          </a:p>
        </p:txBody>
      </p:sp>
    </p:spTree>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endParaRPr lang="en-US">
              <a:solidFill>
                <a:srgbClr val="FFFFFF"/>
              </a:solidFill>
            </a:endParaRPr>
          </a:p>
        </p:txBody>
      </p:sp>
      <p:sp>
        <p:nvSpPr>
          <p:cNvPr id="3" name="Rectangle 5"/>
          <p:cNvSpPr>
            <a:spLocks noGrp="1" noChangeArrowheads="1"/>
          </p:cNvSpPr>
          <p:nvPr>
            <p:ph type="ftr" sz="quarter" idx="11"/>
          </p:nvPr>
        </p:nvSpPr>
        <p:spPr>
          <a:ln/>
        </p:spPr>
        <p:txBody>
          <a:bodyPr/>
          <a:lstStyle>
            <a:lvl1pPr>
              <a:defRPr/>
            </a:lvl1pPr>
          </a:lstStyle>
          <a:p>
            <a:endParaRPr lang="en-US">
              <a:solidFill>
                <a:srgbClr val="FFFFFF"/>
              </a:solidFill>
            </a:endParaRPr>
          </a:p>
        </p:txBody>
      </p:sp>
      <p:sp>
        <p:nvSpPr>
          <p:cNvPr id="4" name="Rectangle 6"/>
          <p:cNvSpPr>
            <a:spLocks noGrp="1" noChangeArrowheads="1"/>
          </p:cNvSpPr>
          <p:nvPr>
            <p:ph type="sldNum" sz="quarter" idx="12"/>
          </p:nvPr>
        </p:nvSpPr>
        <p:spPr>
          <a:ln/>
        </p:spPr>
        <p:txBody>
          <a:bodyPr/>
          <a:lstStyle>
            <a:lvl1pPr>
              <a:defRPr/>
            </a:lvl1pPr>
          </a:lstStyle>
          <a:p>
            <a:fld id="{8B7A4865-C880-4599-8AED-B43E3CEE43CC}" type="slidenum">
              <a:rPr lang="en-US">
                <a:solidFill>
                  <a:srgbClr val="FFFFFF"/>
                </a:solidFill>
              </a:rPr>
              <a:pPr/>
              <a:t>‹#›</a:t>
            </a:fld>
            <a:endParaRPr lang="en-US">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theme" Target="../theme/theme3.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2.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theme" Target="../theme/theme4.xml"/><Relationship Id="rId2" Type="http://schemas.openxmlformats.org/officeDocument/2006/relationships/slideLayout" Target="../slideLayouts/slideLayout36.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theme" Target="../theme/theme5.xml"/><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slideLayout" Target="../slideLayouts/slideLayout56.xml"/><Relationship Id="rId5" Type="http://schemas.openxmlformats.org/officeDocument/2006/relationships/slideLayout" Target="../slideLayouts/slideLayout50.xml"/><Relationship Id="rId10" Type="http://schemas.openxmlformats.org/officeDocument/2006/relationships/slideLayout" Target="../slideLayouts/slideLayout5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4.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theme" Target="../theme/theme6.xml"/><Relationship Id="rId2" Type="http://schemas.openxmlformats.org/officeDocument/2006/relationships/slideLayout" Target="../slideLayouts/slideLayout58.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0" Type="http://schemas.openxmlformats.org/officeDocument/2006/relationships/slideLayout" Target="../slideLayouts/slideLayout66.xml"/><Relationship Id="rId4" Type="http://schemas.openxmlformats.org/officeDocument/2006/relationships/slideLayout" Target="../slideLayouts/slideLayout60.xml"/><Relationship Id="rId9"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5.xml"/><Relationship Id="rId3" Type="http://schemas.openxmlformats.org/officeDocument/2006/relationships/slideLayout" Target="../slideLayouts/slideLayout70.xml"/><Relationship Id="rId7" Type="http://schemas.openxmlformats.org/officeDocument/2006/relationships/slideLayout" Target="../slideLayouts/slideLayout74.xml"/><Relationship Id="rId12" Type="http://schemas.openxmlformats.org/officeDocument/2006/relationships/theme" Target="../theme/theme7.xml"/><Relationship Id="rId2" Type="http://schemas.openxmlformats.org/officeDocument/2006/relationships/slideLayout" Target="../slideLayouts/slideLayout69.xml"/><Relationship Id="rId1" Type="http://schemas.openxmlformats.org/officeDocument/2006/relationships/slideLayout" Target="../slideLayouts/slideLayout68.xml"/><Relationship Id="rId6" Type="http://schemas.openxmlformats.org/officeDocument/2006/relationships/slideLayout" Target="../slideLayouts/slideLayout73.xml"/><Relationship Id="rId11" Type="http://schemas.openxmlformats.org/officeDocument/2006/relationships/slideLayout" Target="../slideLayouts/slideLayout78.xml"/><Relationship Id="rId5" Type="http://schemas.openxmlformats.org/officeDocument/2006/relationships/slideLayout" Target="../slideLayouts/slideLayout72.xml"/><Relationship Id="rId10" Type="http://schemas.openxmlformats.org/officeDocument/2006/relationships/slideLayout" Target="../slideLayouts/slideLayout77.xml"/><Relationship Id="rId4" Type="http://schemas.openxmlformats.org/officeDocument/2006/relationships/slideLayout" Target="../slideLayouts/slideLayout71.xml"/><Relationship Id="rId9"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theme" Target="../theme/theme8.xml"/><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slideLayout" Target="../slideLayouts/slideLayout89.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7.xml"/><Relationship Id="rId3" Type="http://schemas.openxmlformats.org/officeDocument/2006/relationships/slideLayout" Target="../slideLayouts/slideLayout92.xml"/><Relationship Id="rId7" Type="http://schemas.openxmlformats.org/officeDocument/2006/relationships/slideLayout" Target="../slideLayouts/slideLayout96.xml"/><Relationship Id="rId12" Type="http://schemas.openxmlformats.org/officeDocument/2006/relationships/theme" Target="../theme/theme9.xml"/><Relationship Id="rId2" Type="http://schemas.openxmlformats.org/officeDocument/2006/relationships/slideLayout" Target="../slideLayouts/slideLayout91.xml"/><Relationship Id="rId1" Type="http://schemas.openxmlformats.org/officeDocument/2006/relationships/slideLayout" Target="../slideLayouts/slideLayout90.xml"/><Relationship Id="rId6" Type="http://schemas.openxmlformats.org/officeDocument/2006/relationships/slideLayout" Target="../slideLayouts/slideLayout95.xml"/><Relationship Id="rId11" Type="http://schemas.openxmlformats.org/officeDocument/2006/relationships/slideLayout" Target="../slideLayouts/slideLayout100.xml"/><Relationship Id="rId5" Type="http://schemas.openxmlformats.org/officeDocument/2006/relationships/slideLayout" Target="../slideLayouts/slideLayout94.xml"/><Relationship Id="rId10" Type="http://schemas.openxmlformats.org/officeDocument/2006/relationships/slideLayout" Target="../slideLayouts/slideLayout99.xml"/><Relationship Id="rId4" Type="http://schemas.openxmlformats.org/officeDocument/2006/relationships/slideLayout" Target="../slideLayouts/slideLayout93.xml"/><Relationship Id="rId9"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101.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102.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103.xml"/></Relationships>
</file>

<file path=ppt/slideMasters/_rels/slideMaster13.xml.rels><?xml version="1.0" encoding="UTF-8" standalone="yes"?>
<Relationships xmlns="http://schemas.openxmlformats.org/package/2006/relationships"><Relationship Id="rId2" Type="http://schemas.openxmlformats.org/officeDocument/2006/relationships/theme" Target="../theme/theme13.xml"/><Relationship Id="rId1" Type="http://schemas.openxmlformats.org/officeDocument/2006/relationships/slideLayout" Target="../slideLayouts/slideLayout104.xml"/></Relationships>
</file>

<file path=ppt/slideMasters/_rels/slideMaster14.xml.rels><?xml version="1.0" encoding="UTF-8" standalone="yes"?>
<Relationships xmlns="http://schemas.openxmlformats.org/package/2006/relationships"><Relationship Id="rId2" Type="http://schemas.openxmlformats.org/officeDocument/2006/relationships/theme" Target="../theme/theme14.xml"/><Relationship Id="rId1" Type="http://schemas.openxmlformats.org/officeDocument/2006/relationships/slideLayout" Target="../slideLayouts/slideLayout105.xml"/></Relationships>
</file>

<file path=ppt/slideMasters/_rels/slideMaster15.xml.rels><?xml version="1.0" encoding="UTF-8" standalone="yes"?>
<Relationships xmlns="http://schemas.openxmlformats.org/package/2006/relationships"><Relationship Id="rId2" Type="http://schemas.openxmlformats.org/officeDocument/2006/relationships/theme" Target="../theme/theme15.xml"/><Relationship Id="rId1" Type="http://schemas.openxmlformats.org/officeDocument/2006/relationships/slideLayout" Target="../slideLayouts/slideLayout106.xml"/></Relationships>
</file>

<file path=ppt/slideMasters/_rels/slideMaster16.xml.rels><?xml version="1.0" encoding="UTF-8" standalone="yes"?>
<Relationships xmlns="http://schemas.openxmlformats.org/package/2006/relationships"><Relationship Id="rId2" Type="http://schemas.openxmlformats.org/officeDocument/2006/relationships/theme" Target="../theme/theme16.xml"/><Relationship Id="rId1" Type="http://schemas.openxmlformats.org/officeDocument/2006/relationships/slideLayout" Target="../slideLayouts/slideLayout107.xml"/></Relationships>
</file>

<file path=ppt/slideMasters/_rels/slideMaster17.xml.rels><?xml version="1.0" encoding="UTF-8" standalone="yes"?>
<Relationships xmlns="http://schemas.openxmlformats.org/package/2006/relationships"><Relationship Id="rId2" Type="http://schemas.openxmlformats.org/officeDocument/2006/relationships/theme" Target="../theme/theme17.xml"/><Relationship Id="rId1" Type="http://schemas.openxmlformats.org/officeDocument/2006/relationships/slideLayout" Target="../slideLayouts/slideLayout108.xml"/></Relationships>
</file>

<file path=ppt/slideMasters/_rels/slideMaster18.xml.rels><?xml version="1.0" encoding="UTF-8" standalone="yes"?>
<Relationships xmlns="http://schemas.openxmlformats.org/package/2006/relationships"><Relationship Id="rId2" Type="http://schemas.openxmlformats.org/officeDocument/2006/relationships/theme" Target="../theme/theme18.xml"/><Relationship Id="rId1" Type="http://schemas.openxmlformats.org/officeDocument/2006/relationships/slideLayout" Target="../slideLayouts/slideLayout10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423938" name="Rectangle 2"/>
          <p:cNvSpPr>
            <a:spLocks noGrp="1" noChangeArrowheads="1"/>
          </p:cNvSpPr>
          <p:nvPr>
            <p:ph type="title"/>
          </p:nvPr>
        </p:nvSpPr>
        <p:spPr bwMode="auto">
          <a:xfrm>
            <a:off x="685800" y="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23939"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394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4239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42394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352AFBC-DA17-4177-B037-CD17295C2488}" type="slidenum">
              <a:rPr lang="en-US"/>
              <a:pPr/>
              <a:t>‹#›</a:t>
            </a:fld>
            <a:endParaRPr lang="en-US"/>
          </a:p>
        </p:txBody>
      </p:sp>
      <p:sp>
        <p:nvSpPr>
          <p:cNvPr id="423943"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endParaRPr lang="en-US"/>
          </a:p>
        </p:txBody>
      </p:sp>
    </p:spTree>
  </p:cSld>
  <p:clrMap bg1="dk2" tx1="lt1" bg2="dk1" tx2="lt2" accent1="accent1" accent2="accent2" accent3="accent3" accent4="accent4" accent5="accent5" accent6="accent6" hlink="hlink" folHlink="folHlink"/>
  <p:sldLayoutIdLst>
    <p:sldLayoutId id="2147483665" r:id="rId1"/>
    <p:sldLayoutId id="2147483666" r:id="rId2"/>
    <p:sldLayoutId id="2147483667" r:id="rId3"/>
    <p:sldLayoutId id="2147483668" r:id="rId4"/>
    <p:sldLayoutId id="2147483669" r:id="rId5"/>
    <p:sldLayoutId id="2147483670" r:id="rId6"/>
    <p:sldLayoutId id="2147483671" r:id="rId7"/>
    <p:sldLayoutId id="2147483672" r:id="rId8"/>
    <p:sldLayoutId id="2147483673" r:id="rId9"/>
    <p:sldLayoutId id="2147483674" r:id="rId10"/>
    <p:sldLayoutId id="2147483675" r:id="rId11"/>
  </p:sldLayoutIdLst>
  <p:txStyles>
    <p:titleStyle>
      <a:lvl1pPr algn="ctr" rtl="0" eaLnBrk="0" fontAlgn="base" hangingPunct="0">
        <a:spcBef>
          <a:spcPct val="0"/>
        </a:spcBef>
        <a:spcAft>
          <a:spcPct val="0"/>
        </a:spcAft>
        <a:defRPr sz="4000" b="1">
          <a:solidFill>
            <a:srgbClr val="FFCC66"/>
          </a:solidFill>
          <a:latin typeface="+mj-lt"/>
          <a:ea typeface="+mj-ea"/>
          <a:cs typeface="+mj-cs"/>
        </a:defRPr>
      </a:lvl1pPr>
      <a:lvl2pPr algn="ctr" rtl="0" eaLnBrk="0" fontAlgn="base" hangingPunct="0">
        <a:spcBef>
          <a:spcPct val="0"/>
        </a:spcBef>
        <a:spcAft>
          <a:spcPct val="0"/>
        </a:spcAft>
        <a:defRPr sz="4000" b="1">
          <a:solidFill>
            <a:srgbClr val="FFCC66"/>
          </a:solidFill>
          <a:latin typeface="Helvetica" pitchFamily="1" charset="0"/>
        </a:defRPr>
      </a:lvl2pPr>
      <a:lvl3pPr algn="ctr" rtl="0" eaLnBrk="0" fontAlgn="base" hangingPunct="0">
        <a:spcBef>
          <a:spcPct val="0"/>
        </a:spcBef>
        <a:spcAft>
          <a:spcPct val="0"/>
        </a:spcAft>
        <a:defRPr sz="4000" b="1">
          <a:solidFill>
            <a:srgbClr val="FFCC66"/>
          </a:solidFill>
          <a:latin typeface="Helvetica" pitchFamily="1" charset="0"/>
        </a:defRPr>
      </a:lvl3pPr>
      <a:lvl4pPr algn="ctr" rtl="0" eaLnBrk="0" fontAlgn="base" hangingPunct="0">
        <a:spcBef>
          <a:spcPct val="0"/>
        </a:spcBef>
        <a:spcAft>
          <a:spcPct val="0"/>
        </a:spcAft>
        <a:defRPr sz="4000" b="1">
          <a:solidFill>
            <a:srgbClr val="FFCC66"/>
          </a:solidFill>
          <a:latin typeface="Helvetica" pitchFamily="1" charset="0"/>
        </a:defRPr>
      </a:lvl4pPr>
      <a:lvl5pPr algn="ctr" rtl="0" eaLnBrk="0" fontAlgn="base" hangingPunct="0">
        <a:spcBef>
          <a:spcPct val="0"/>
        </a:spcBef>
        <a:spcAft>
          <a:spcPct val="0"/>
        </a:spcAft>
        <a:defRPr sz="4000" b="1">
          <a:solidFill>
            <a:srgbClr val="FFCC66"/>
          </a:solidFill>
          <a:latin typeface="Helvetica" pitchFamily="1" charset="0"/>
        </a:defRPr>
      </a:lvl5pPr>
      <a:lvl6pPr marL="457200" algn="ctr" rtl="0" eaLnBrk="0" fontAlgn="base" hangingPunct="0">
        <a:spcBef>
          <a:spcPct val="0"/>
        </a:spcBef>
        <a:spcAft>
          <a:spcPct val="0"/>
        </a:spcAft>
        <a:defRPr sz="4000" b="1">
          <a:solidFill>
            <a:srgbClr val="FFCC66"/>
          </a:solidFill>
          <a:latin typeface="Helvetica" pitchFamily="1" charset="0"/>
        </a:defRPr>
      </a:lvl6pPr>
      <a:lvl7pPr marL="914400" algn="ctr" rtl="0" eaLnBrk="0" fontAlgn="base" hangingPunct="0">
        <a:spcBef>
          <a:spcPct val="0"/>
        </a:spcBef>
        <a:spcAft>
          <a:spcPct val="0"/>
        </a:spcAft>
        <a:defRPr sz="4000" b="1">
          <a:solidFill>
            <a:srgbClr val="FFCC66"/>
          </a:solidFill>
          <a:latin typeface="Helvetica" pitchFamily="1" charset="0"/>
        </a:defRPr>
      </a:lvl7pPr>
      <a:lvl8pPr marL="1371600" algn="ctr" rtl="0" eaLnBrk="0" fontAlgn="base" hangingPunct="0">
        <a:spcBef>
          <a:spcPct val="0"/>
        </a:spcBef>
        <a:spcAft>
          <a:spcPct val="0"/>
        </a:spcAft>
        <a:defRPr sz="4000" b="1">
          <a:solidFill>
            <a:srgbClr val="FFCC66"/>
          </a:solidFill>
          <a:latin typeface="Helvetica" pitchFamily="1" charset="0"/>
        </a:defRPr>
      </a:lvl8pPr>
      <a:lvl9pPr marL="1828800" algn="ctr" rtl="0" eaLnBrk="0" fontAlgn="base" hangingPunct="0">
        <a:spcBef>
          <a:spcPct val="0"/>
        </a:spcBef>
        <a:spcAft>
          <a:spcPct val="0"/>
        </a:spcAft>
        <a:defRPr sz="4000" b="1">
          <a:solidFill>
            <a:srgbClr val="FFCC66"/>
          </a:solidFill>
          <a:latin typeface="Helvetica" pitchFamily="1"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2pPr>
      <a:lvl3pPr marL="1143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3pPr>
      <a:lvl4pPr marL="1600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4pPr>
      <a:lvl5pPr marL="20574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5pPr>
      <a:lvl6pPr marL="25146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6pPr>
      <a:lvl7pPr marL="29718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7pPr>
      <a:lvl8pPr marL="3429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8pPr>
      <a:lvl9pPr marL="3886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3399"/>
            </a:gs>
            <a:gs pos="100000">
              <a:srgbClr val="666699"/>
            </a:gs>
          </a:gsLst>
          <a:lin ang="5400000" scaled="1"/>
        </a:gradFill>
        <a:effectLst/>
      </p:bgPr>
    </p:bg>
    <p:spTree>
      <p:nvGrpSpPr>
        <p:cNvPr id="1" name=""/>
        <p:cNvGrpSpPr/>
        <p:nvPr/>
      </p:nvGrpSpPr>
      <p:grpSpPr>
        <a:xfrm>
          <a:off x="0" y="0"/>
          <a:ext cx="0" cy="0"/>
          <a:chOff x="0" y="0"/>
          <a:chExt cx="0" cy="0"/>
        </a:xfrm>
      </p:grpSpPr>
      <p:sp>
        <p:nvSpPr>
          <p:cNvPr id="444418" name="Rectangle 1026"/>
          <p:cNvSpPr>
            <a:spLocks noGrp="1" noChangeArrowheads="1"/>
          </p:cNvSpPr>
          <p:nvPr>
            <p:ph type="title"/>
          </p:nvPr>
        </p:nvSpPr>
        <p:spPr bwMode="auto">
          <a:xfrm>
            <a:off x="685800" y="609600"/>
            <a:ext cx="77724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444419" name="Rectangle 1027"/>
          <p:cNvSpPr>
            <a:spLocks noGrp="1" noChangeArrowheads="1"/>
          </p:cNvSpPr>
          <p:nvPr>
            <p:ph type="body" idx="1"/>
          </p:nvPr>
        </p:nvSpPr>
        <p:spPr bwMode="auto">
          <a:xfrm>
            <a:off x="685800" y="1981200"/>
            <a:ext cx="7772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44420" name="Rectangle 1028"/>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444421"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444422" name="Rectangle 1030"/>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3AE7594-4B8B-4418-9EE2-331160702B2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786" r:id="rId12"/>
  </p:sldLayoutIdLst>
  <p:txStyles>
    <p:titleStyle>
      <a:lvl1pPr algn="ctr" rtl="0" eaLnBrk="0" fontAlgn="base" hangingPunct="0">
        <a:spcBef>
          <a:spcPct val="0"/>
        </a:spcBef>
        <a:spcAft>
          <a:spcPct val="0"/>
        </a:spcAft>
        <a:defRPr sz="4400">
          <a:solidFill>
            <a:srgbClr val="FFFF66"/>
          </a:solidFill>
          <a:latin typeface="+mj-lt"/>
          <a:ea typeface="+mj-ea"/>
          <a:cs typeface="+mj-cs"/>
        </a:defRPr>
      </a:lvl1pPr>
      <a:lvl2pPr algn="ctr" rtl="0" eaLnBrk="0" fontAlgn="base" hangingPunct="0">
        <a:spcBef>
          <a:spcPct val="0"/>
        </a:spcBef>
        <a:spcAft>
          <a:spcPct val="0"/>
        </a:spcAft>
        <a:defRPr sz="4400">
          <a:solidFill>
            <a:srgbClr val="FFFF66"/>
          </a:solidFill>
          <a:latin typeface="Arial" charset="0"/>
        </a:defRPr>
      </a:lvl2pPr>
      <a:lvl3pPr algn="ctr" rtl="0" eaLnBrk="0" fontAlgn="base" hangingPunct="0">
        <a:spcBef>
          <a:spcPct val="0"/>
        </a:spcBef>
        <a:spcAft>
          <a:spcPct val="0"/>
        </a:spcAft>
        <a:defRPr sz="4400">
          <a:solidFill>
            <a:srgbClr val="FFFF66"/>
          </a:solidFill>
          <a:latin typeface="Arial" charset="0"/>
        </a:defRPr>
      </a:lvl3pPr>
      <a:lvl4pPr algn="ctr" rtl="0" eaLnBrk="0" fontAlgn="base" hangingPunct="0">
        <a:spcBef>
          <a:spcPct val="0"/>
        </a:spcBef>
        <a:spcAft>
          <a:spcPct val="0"/>
        </a:spcAft>
        <a:defRPr sz="4400">
          <a:solidFill>
            <a:srgbClr val="FFFF66"/>
          </a:solidFill>
          <a:latin typeface="Arial" charset="0"/>
        </a:defRPr>
      </a:lvl4pPr>
      <a:lvl5pPr algn="ctr" rtl="0" eaLnBrk="0" fontAlgn="base" hangingPunct="0">
        <a:spcBef>
          <a:spcPct val="0"/>
        </a:spcBef>
        <a:spcAft>
          <a:spcPct val="0"/>
        </a:spcAft>
        <a:defRPr sz="4400">
          <a:solidFill>
            <a:srgbClr val="FFFF66"/>
          </a:solidFill>
          <a:latin typeface="Arial" charset="0"/>
        </a:defRPr>
      </a:lvl5pPr>
      <a:lvl6pPr marL="457200" algn="ctr" rtl="0" eaLnBrk="0" fontAlgn="base" hangingPunct="0">
        <a:spcBef>
          <a:spcPct val="0"/>
        </a:spcBef>
        <a:spcAft>
          <a:spcPct val="0"/>
        </a:spcAft>
        <a:defRPr sz="4400">
          <a:solidFill>
            <a:srgbClr val="FFFF66"/>
          </a:solidFill>
          <a:latin typeface="Arial" charset="0"/>
        </a:defRPr>
      </a:lvl6pPr>
      <a:lvl7pPr marL="914400" algn="ctr" rtl="0" eaLnBrk="0" fontAlgn="base" hangingPunct="0">
        <a:spcBef>
          <a:spcPct val="0"/>
        </a:spcBef>
        <a:spcAft>
          <a:spcPct val="0"/>
        </a:spcAft>
        <a:defRPr sz="4400">
          <a:solidFill>
            <a:srgbClr val="FFFF66"/>
          </a:solidFill>
          <a:latin typeface="Arial" charset="0"/>
        </a:defRPr>
      </a:lvl7pPr>
      <a:lvl8pPr marL="1371600" algn="ctr" rtl="0" eaLnBrk="0" fontAlgn="base" hangingPunct="0">
        <a:spcBef>
          <a:spcPct val="0"/>
        </a:spcBef>
        <a:spcAft>
          <a:spcPct val="0"/>
        </a:spcAft>
        <a:defRPr sz="4400">
          <a:solidFill>
            <a:srgbClr val="FFFF66"/>
          </a:solidFill>
          <a:latin typeface="Arial" charset="0"/>
        </a:defRPr>
      </a:lvl8pPr>
      <a:lvl9pPr marL="1828800" algn="ctr" rtl="0" eaLnBrk="0" fontAlgn="base" hangingPunct="0">
        <a:spcBef>
          <a:spcPct val="0"/>
        </a:spcBef>
        <a:spcAft>
          <a:spcPct val="0"/>
        </a:spcAft>
        <a:defRPr sz="4400">
          <a:solidFill>
            <a:srgbClr val="FFFF66"/>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tx1"/>
          </a:solidFill>
          <a:latin typeface="Times New Roman" pitchFamily="1" charset="0"/>
        </a:defRPr>
      </a:lvl3pPr>
      <a:lvl4pPr marL="1600200" indent="-228600" algn="l" rtl="0" eaLnBrk="0" fontAlgn="base" hangingPunct="0">
        <a:spcBef>
          <a:spcPct val="20000"/>
        </a:spcBef>
        <a:spcAft>
          <a:spcPct val="0"/>
        </a:spcAft>
        <a:buChar char="–"/>
        <a:defRPr sz="2000">
          <a:solidFill>
            <a:schemeClr val="tx1"/>
          </a:solidFill>
          <a:latin typeface="Times New Roman" pitchFamily="1" charset="0"/>
        </a:defRPr>
      </a:lvl4pPr>
      <a:lvl5pPr marL="2057400" indent="-228600" algn="l" rtl="0" eaLnBrk="0" fontAlgn="base" hangingPunct="0">
        <a:spcBef>
          <a:spcPct val="20000"/>
        </a:spcBef>
        <a:spcAft>
          <a:spcPct val="0"/>
        </a:spcAft>
        <a:buChar char="»"/>
        <a:defRPr sz="2000">
          <a:solidFill>
            <a:schemeClr val="tx1"/>
          </a:solidFill>
          <a:latin typeface="Times New Roman" pitchFamily="1" charset="0"/>
        </a:defRPr>
      </a:lvl5pPr>
      <a:lvl6pPr marL="2514600" indent="-228600" algn="l" rtl="0" eaLnBrk="0" fontAlgn="base" hangingPunct="0">
        <a:spcBef>
          <a:spcPct val="20000"/>
        </a:spcBef>
        <a:spcAft>
          <a:spcPct val="0"/>
        </a:spcAft>
        <a:buChar char="»"/>
        <a:defRPr sz="2000">
          <a:solidFill>
            <a:schemeClr val="tx1"/>
          </a:solidFill>
          <a:latin typeface="Times New Roman" pitchFamily="1" charset="0"/>
        </a:defRPr>
      </a:lvl6pPr>
      <a:lvl7pPr marL="2971800" indent="-228600" algn="l" rtl="0" eaLnBrk="0" fontAlgn="base" hangingPunct="0">
        <a:spcBef>
          <a:spcPct val="20000"/>
        </a:spcBef>
        <a:spcAft>
          <a:spcPct val="0"/>
        </a:spcAft>
        <a:buChar char="»"/>
        <a:defRPr sz="2000">
          <a:solidFill>
            <a:schemeClr val="tx1"/>
          </a:solidFill>
          <a:latin typeface="Times New Roman" pitchFamily="1" charset="0"/>
        </a:defRPr>
      </a:lvl7pPr>
      <a:lvl8pPr marL="3429000" indent="-228600" algn="l" rtl="0" eaLnBrk="0" fontAlgn="base" hangingPunct="0">
        <a:spcBef>
          <a:spcPct val="20000"/>
        </a:spcBef>
        <a:spcAft>
          <a:spcPct val="0"/>
        </a:spcAft>
        <a:buChar char="»"/>
        <a:defRPr sz="2000">
          <a:solidFill>
            <a:schemeClr val="tx1"/>
          </a:solidFill>
          <a:latin typeface="Times New Roman" pitchFamily="1" charset="0"/>
        </a:defRPr>
      </a:lvl8pPr>
      <a:lvl9pPr marL="3886200" indent="-228600" algn="l" rtl="0" eaLnBrk="0" fontAlgn="base" hangingPunct="0">
        <a:spcBef>
          <a:spcPct val="20000"/>
        </a:spcBef>
        <a:spcAft>
          <a:spcPct val="0"/>
        </a:spcAft>
        <a:buChar char="»"/>
        <a:defRPr sz="2000">
          <a:solidFill>
            <a:schemeClr val="tx1"/>
          </a:solidFill>
          <a:latin typeface="Times New Roman" pitchFamily="1"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66946" name="Rectangle 2"/>
          <p:cNvSpPr>
            <a:spLocks noGrp="1" noChangeArrowheads="1"/>
          </p:cNvSpPr>
          <p:nvPr>
            <p:ph type="title"/>
          </p:nvPr>
        </p:nvSpPr>
        <p:spPr bwMode="auto">
          <a:xfrm>
            <a:off x="104775" y="90488"/>
            <a:ext cx="8936038" cy="858837"/>
          </a:xfrm>
          <a:prstGeom prst="rect">
            <a:avLst/>
          </a:prstGeom>
          <a:noFill/>
          <a:ln w="9525">
            <a:noFill/>
            <a:miter lim="800000"/>
            <a:headEnd/>
            <a:tailEnd/>
          </a:ln>
          <a:effectLst/>
        </p:spPr>
        <p:txBody>
          <a:bodyPr vert="horz" wrap="square" lIns="83466" tIns="41733" rIns="83466" bIns="41733" numCol="1" anchor="ctr" anchorCtr="0" compatLnSpc="1">
            <a:prstTxWarp prst="textNoShape">
              <a:avLst/>
            </a:prstTxWarp>
          </a:bodyPr>
          <a:lstStyle/>
          <a:p>
            <a:pPr lvl="0"/>
            <a:r>
              <a:rPr lang="en-US" smtClean="0"/>
              <a:t>Click to edit Master title style</a:t>
            </a:r>
          </a:p>
        </p:txBody>
      </p:sp>
      <p:sp>
        <p:nvSpPr>
          <p:cNvPr id="466947" name="Rectangle 3"/>
          <p:cNvSpPr>
            <a:spLocks noGrp="1" noChangeArrowheads="1"/>
          </p:cNvSpPr>
          <p:nvPr>
            <p:ph type="body" idx="1"/>
          </p:nvPr>
        </p:nvSpPr>
        <p:spPr bwMode="auto">
          <a:xfrm>
            <a:off x="557213" y="1284288"/>
            <a:ext cx="8035925" cy="450215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66948" name="Rectangle 4"/>
          <p:cNvSpPr>
            <a:spLocks noGrp="1" noChangeArrowheads="1"/>
          </p:cNvSpPr>
          <p:nvPr>
            <p:ph type="dt" sz="half" idx="2"/>
          </p:nvPr>
        </p:nvSpPr>
        <p:spPr bwMode="auto">
          <a:xfrm>
            <a:off x="604838" y="5994400"/>
            <a:ext cx="1677987" cy="43815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defTabSz="835025">
              <a:defRPr sz="1300"/>
            </a:lvl1pPr>
          </a:lstStyle>
          <a:p>
            <a:endParaRPr lang="en-US"/>
          </a:p>
        </p:txBody>
      </p:sp>
      <p:sp>
        <p:nvSpPr>
          <p:cNvPr id="466949" name="Rectangle 5"/>
          <p:cNvSpPr>
            <a:spLocks noGrp="1" noChangeArrowheads="1"/>
          </p:cNvSpPr>
          <p:nvPr>
            <p:ph type="ftr" sz="quarter" idx="3"/>
          </p:nvPr>
        </p:nvSpPr>
        <p:spPr bwMode="auto">
          <a:xfrm>
            <a:off x="2752725" y="5994400"/>
            <a:ext cx="2549525" cy="43815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lgn="ctr" defTabSz="835025">
              <a:defRPr sz="1300"/>
            </a:lvl1pPr>
          </a:lstStyle>
          <a:p>
            <a:endParaRPr lang="en-US"/>
          </a:p>
        </p:txBody>
      </p:sp>
      <p:sp>
        <p:nvSpPr>
          <p:cNvPr id="466950" name="Rectangle 6"/>
          <p:cNvSpPr>
            <a:spLocks noGrp="1" noChangeArrowheads="1"/>
          </p:cNvSpPr>
          <p:nvPr>
            <p:ph type="sldNum" sz="quarter" idx="4"/>
          </p:nvPr>
        </p:nvSpPr>
        <p:spPr bwMode="auto">
          <a:xfrm>
            <a:off x="5772150" y="5994400"/>
            <a:ext cx="1677988" cy="438150"/>
          </a:xfrm>
          <a:prstGeom prst="rect">
            <a:avLst/>
          </a:prstGeom>
          <a:noFill/>
          <a:ln w="9525">
            <a:noFill/>
            <a:miter lim="800000"/>
            <a:headEnd/>
            <a:tailEnd/>
          </a:ln>
          <a:effectLst/>
        </p:spPr>
        <p:txBody>
          <a:bodyPr vert="horz" wrap="square" lIns="83466" tIns="41733" rIns="83466" bIns="41733" numCol="1" anchor="t" anchorCtr="0" compatLnSpc="1">
            <a:prstTxWarp prst="textNoShape">
              <a:avLst/>
            </a:prstTxWarp>
          </a:bodyPr>
          <a:lstStyle>
            <a:lvl1pPr algn="r" defTabSz="835025">
              <a:defRPr sz="1300"/>
            </a:lvl1pPr>
          </a:lstStyle>
          <a:p>
            <a:fld id="{71E5727A-3CA8-4287-B591-6CAB877FFE71}"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Lst>
  <p:txStyles>
    <p:titleStyle>
      <a:lvl1pPr algn="ctr" defTabSz="835025" rtl="0" eaLnBrk="0" fontAlgn="base" hangingPunct="0">
        <a:spcBef>
          <a:spcPct val="0"/>
        </a:spcBef>
        <a:spcAft>
          <a:spcPct val="0"/>
        </a:spcAft>
        <a:defRPr sz="3300" b="1">
          <a:solidFill>
            <a:srgbClr val="FFFF00"/>
          </a:solidFill>
          <a:latin typeface="+mj-lt"/>
          <a:ea typeface="+mj-ea"/>
          <a:cs typeface="+mj-cs"/>
        </a:defRPr>
      </a:lvl1pPr>
      <a:lvl2pPr algn="ctr" defTabSz="835025" rtl="0" eaLnBrk="0" fontAlgn="base" hangingPunct="0">
        <a:spcBef>
          <a:spcPct val="0"/>
        </a:spcBef>
        <a:spcAft>
          <a:spcPct val="0"/>
        </a:spcAft>
        <a:defRPr sz="3300" b="1">
          <a:solidFill>
            <a:srgbClr val="FFFF00"/>
          </a:solidFill>
          <a:latin typeface="Arial" charset="0"/>
        </a:defRPr>
      </a:lvl2pPr>
      <a:lvl3pPr algn="ctr" defTabSz="835025" rtl="0" eaLnBrk="0" fontAlgn="base" hangingPunct="0">
        <a:spcBef>
          <a:spcPct val="0"/>
        </a:spcBef>
        <a:spcAft>
          <a:spcPct val="0"/>
        </a:spcAft>
        <a:defRPr sz="3300" b="1">
          <a:solidFill>
            <a:srgbClr val="FFFF00"/>
          </a:solidFill>
          <a:latin typeface="Arial" charset="0"/>
        </a:defRPr>
      </a:lvl3pPr>
      <a:lvl4pPr algn="ctr" defTabSz="835025" rtl="0" eaLnBrk="0" fontAlgn="base" hangingPunct="0">
        <a:spcBef>
          <a:spcPct val="0"/>
        </a:spcBef>
        <a:spcAft>
          <a:spcPct val="0"/>
        </a:spcAft>
        <a:defRPr sz="3300" b="1">
          <a:solidFill>
            <a:srgbClr val="FFFF00"/>
          </a:solidFill>
          <a:latin typeface="Arial" charset="0"/>
        </a:defRPr>
      </a:lvl4pPr>
      <a:lvl5pPr algn="ctr" defTabSz="835025" rtl="0" eaLnBrk="0" fontAlgn="base" hangingPunct="0">
        <a:spcBef>
          <a:spcPct val="0"/>
        </a:spcBef>
        <a:spcAft>
          <a:spcPct val="0"/>
        </a:spcAft>
        <a:defRPr sz="3300" b="1">
          <a:solidFill>
            <a:srgbClr val="FFFF00"/>
          </a:solidFill>
          <a:latin typeface="Arial" charset="0"/>
        </a:defRPr>
      </a:lvl5pPr>
      <a:lvl6pPr marL="457200" algn="ctr" defTabSz="835025" rtl="0" eaLnBrk="0" fontAlgn="base" hangingPunct="0">
        <a:spcBef>
          <a:spcPct val="0"/>
        </a:spcBef>
        <a:spcAft>
          <a:spcPct val="0"/>
        </a:spcAft>
        <a:defRPr sz="3300" b="1">
          <a:solidFill>
            <a:srgbClr val="FFFF00"/>
          </a:solidFill>
          <a:latin typeface="Arial" charset="0"/>
        </a:defRPr>
      </a:lvl6pPr>
      <a:lvl7pPr marL="914400" algn="ctr" defTabSz="835025" rtl="0" eaLnBrk="0" fontAlgn="base" hangingPunct="0">
        <a:spcBef>
          <a:spcPct val="0"/>
        </a:spcBef>
        <a:spcAft>
          <a:spcPct val="0"/>
        </a:spcAft>
        <a:defRPr sz="3300" b="1">
          <a:solidFill>
            <a:srgbClr val="FFFF00"/>
          </a:solidFill>
          <a:latin typeface="Arial" charset="0"/>
        </a:defRPr>
      </a:lvl7pPr>
      <a:lvl8pPr marL="1371600" algn="ctr" defTabSz="835025" rtl="0" eaLnBrk="0" fontAlgn="base" hangingPunct="0">
        <a:spcBef>
          <a:spcPct val="0"/>
        </a:spcBef>
        <a:spcAft>
          <a:spcPct val="0"/>
        </a:spcAft>
        <a:defRPr sz="3300" b="1">
          <a:solidFill>
            <a:srgbClr val="FFFF00"/>
          </a:solidFill>
          <a:latin typeface="Arial" charset="0"/>
        </a:defRPr>
      </a:lvl8pPr>
      <a:lvl9pPr marL="1828800" algn="ctr" defTabSz="835025" rtl="0" eaLnBrk="0" fontAlgn="base" hangingPunct="0">
        <a:spcBef>
          <a:spcPct val="0"/>
        </a:spcBef>
        <a:spcAft>
          <a:spcPct val="0"/>
        </a:spcAft>
        <a:defRPr sz="3300" b="1">
          <a:solidFill>
            <a:srgbClr val="FFFF00"/>
          </a:solidFill>
          <a:latin typeface="Arial" charset="0"/>
        </a:defRPr>
      </a:lvl9pPr>
    </p:titleStyle>
    <p:bodyStyle>
      <a:lvl1pPr marL="312738" indent="-312738" algn="l" defTabSz="835025" rtl="0" eaLnBrk="0" fontAlgn="base" hangingPunct="0">
        <a:spcBef>
          <a:spcPct val="20000"/>
        </a:spcBef>
        <a:spcAft>
          <a:spcPct val="0"/>
        </a:spcAft>
        <a:buChar char="•"/>
        <a:defRPr sz="2900" b="1">
          <a:solidFill>
            <a:schemeClr val="bg1"/>
          </a:solidFill>
          <a:latin typeface="+mn-lt"/>
          <a:ea typeface="+mn-ea"/>
          <a:cs typeface="+mn-cs"/>
        </a:defRPr>
      </a:lvl1pPr>
      <a:lvl2pPr marL="677863" indent="-260350" algn="l" defTabSz="835025" rtl="0" eaLnBrk="0" fontAlgn="base" hangingPunct="0">
        <a:spcBef>
          <a:spcPct val="20000"/>
        </a:spcBef>
        <a:spcAft>
          <a:spcPct val="0"/>
        </a:spcAft>
        <a:buChar char="–"/>
        <a:defRPr sz="2600" b="1">
          <a:solidFill>
            <a:schemeClr val="bg1"/>
          </a:solidFill>
          <a:latin typeface="+mn-lt"/>
        </a:defRPr>
      </a:lvl2pPr>
      <a:lvl3pPr marL="1042988" indent="-207963" algn="l" defTabSz="835025" rtl="0" eaLnBrk="0" fontAlgn="base" hangingPunct="0">
        <a:spcBef>
          <a:spcPct val="20000"/>
        </a:spcBef>
        <a:spcAft>
          <a:spcPct val="0"/>
        </a:spcAft>
        <a:buChar char="•"/>
        <a:defRPr sz="2200" b="1">
          <a:solidFill>
            <a:schemeClr val="bg1"/>
          </a:solidFill>
          <a:latin typeface="+mn-lt"/>
        </a:defRPr>
      </a:lvl3pPr>
      <a:lvl4pPr marL="1460500" indent="-207963" algn="l" defTabSz="835025" rtl="0" eaLnBrk="0" fontAlgn="base" hangingPunct="0">
        <a:spcBef>
          <a:spcPct val="20000"/>
        </a:spcBef>
        <a:spcAft>
          <a:spcPct val="0"/>
        </a:spcAft>
        <a:buChar char="–"/>
        <a:defRPr b="1">
          <a:solidFill>
            <a:schemeClr val="bg1"/>
          </a:solidFill>
          <a:latin typeface="+mn-lt"/>
        </a:defRPr>
      </a:lvl4pPr>
      <a:lvl5pPr marL="1878013" indent="-207963" algn="l" defTabSz="835025" rtl="0" eaLnBrk="0" fontAlgn="base" hangingPunct="0">
        <a:spcBef>
          <a:spcPct val="20000"/>
        </a:spcBef>
        <a:spcAft>
          <a:spcPct val="0"/>
        </a:spcAft>
        <a:buChar char="»"/>
        <a:defRPr b="1">
          <a:solidFill>
            <a:schemeClr val="bg1"/>
          </a:solidFill>
          <a:latin typeface="+mn-lt"/>
        </a:defRPr>
      </a:lvl5pPr>
      <a:lvl6pPr marL="2335213" indent="-207963" algn="l" defTabSz="835025" rtl="0" eaLnBrk="0" fontAlgn="base" hangingPunct="0">
        <a:spcBef>
          <a:spcPct val="20000"/>
        </a:spcBef>
        <a:spcAft>
          <a:spcPct val="0"/>
        </a:spcAft>
        <a:buChar char="»"/>
        <a:defRPr b="1">
          <a:solidFill>
            <a:schemeClr val="bg1"/>
          </a:solidFill>
          <a:latin typeface="+mn-lt"/>
        </a:defRPr>
      </a:lvl6pPr>
      <a:lvl7pPr marL="2792413" indent="-207963" algn="l" defTabSz="835025" rtl="0" eaLnBrk="0" fontAlgn="base" hangingPunct="0">
        <a:spcBef>
          <a:spcPct val="20000"/>
        </a:spcBef>
        <a:spcAft>
          <a:spcPct val="0"/>
        </a:spcAft>
        <a:buChar char="»"/>
        <a:defRPr b="1">
          <a:solidFill>
            <a:schemeClr val="bg1"/>
          </a:solidFill>
          <a:latin typeface="+mn-lt"/>
        </a:defRPr>
      </a:lvl7pPr>
      <a:lvl8pPr marL="3249613" indent="-207963" algn="l" defTabSz="835025" rtl="0" eaLnBrk="0" fontAlgn="base" hangingPunct="0">
        <a:spcBef>
          <a:spcPct val="20000"/>
        </a:spcBef>
        <a:spcAft>
          <a:spcPct val="0"/>
        </a:spcAft>
        <a:buChar char="»"/>
        <a:defRPr b="1">
          <a:solidFill>
            <a:schemeClr val="bg1"/>
          </a:solidFill>
          <a:latin typeface="+mn-lt"/>
        </a:defRPr>
      </a:lvl8pPr>
      <a:lvl9pPr marL="3706813" indent="-207963" algn="l" defTabSz="835025" rtl="0" eaLnBrk="0" fontAlgn="base" hangingPunct="0">
        <a:spcBef>
          <a:spcPct val="20000"/>
        </a:spcBef>
        <a:spcAft>
          <a:spcPct val="0"/>
        </a:spcAft>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68994" name="Rectangle 2"/>
          <p:cNvSpPr>
            <a:spLocks noGrp="1" noChangeArrowheads="1"/>
          </p:cNvSpPr>
          <p:nvPr>
            <p:ph type="title"/>
          </p:nvPr>
        </p:nvSpPr>
        <p:spPr bwMode="auto">
          <a:xfrm>
            <a:off x="104775" y="90488"/>
            <a:ext cx="8936038" cy="858837"/>
          </a:xfrm>
          <a:prstGeom prst="rect">
            <a:avLst/>
          </a:prstGeom>
          <a:noFill/>
          <a:ln w="9525">
            <a:noFill/>
            <a:miter lim="800000"/>
            <a:headEnd/>
            <a:tailEnd/>
          </a:ln>
          <a:effectLst/>
        </p:spPr>
        <p:txBody>
          <a:bodyPr vert="horz" wrap="square" lIns="83446" tIns="41723" rIns="83446" bIns="41723" numCol="1" anchor="ctr" anchorCtr="0" compatLnSpc="1">
            <a:prstTxWarp prst="textNoShape">
              <a:avLst/>
            </a:prstTxWarp>
          </a:bodyPr>
          <a:lstStyle/>
          <a:p>
            <a:pPr lvl="0"/>
            <a:r>
              <a:rPr lang="en-US" smtClean="0"/>
              <a:t>Click to edit Master title style</a:t>
            </a:r>
          </a:p>
        </p:txBody>
      </p:sp>
      <p:sp>
        <p:nvSpPr>
          <p:cNvPr id="468995" name="Rectangle 3"/>
          <p:cNvSpPr>
            <a:spLocks noGrp="1" noChangeArrowheads="1"/>
          </p:cNvSpPr>
          <p:nvPr>
            <p:ph type="body" idx="1"/>
          </p:nvPr>
        </p:nvSpPr>
        <p:spPr bwMode="auto">
          <a:xfrm>
            <a:off x="557213" y="1284288"/>
            <a:ext cx="8035925" cy="4502150"/>
          </a:xfrm>
          <a:prstGeom prst="rect">
            <a:avLst/>
          </a:prstGeom>
          <a:noFill/>
          <a:ln w="9525">
            <a:noFill/>
            <a:miter lim="800000"/>
            <a:headEnd/>
            <a:tailEnd/>
          </a:ln>
          <a:effectLst/>
        </p:spPr>
        <p:txBody>
          <a:bodyPr vert="horz" wrap="square" lIns="83446" tIns="41723" rIns="83446" bIns="4172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68996" name="Rectangle 4"/>
          <p:cNvSpPr>
            <a:spLocks noGrp="1" noChangeArrowheads="1"/>
          </p:cNvSpPr>
          <p:nvPr>
            <p:ph type="dt" sz="half" idx="2"/>
          </p:nvPr>
        </p:nvSpPr>
        <p:spPr bwMode="auto">
          <a:xfrm>
            <a:off x="604838" y="5994400"/>
            <a:ext cx="1677987" cy="438150"/>
          </a:xfrm>
          <a:prstGeom prst="rect">
            <a:avLst/>
          </a:prstGeom>
          <a:noFill/>
          <a:ln w="9525">
            <a:noFill/>
            <a:miter lim="800000"/>
            <a:headEnd/>
            <a:tailEnd/>
          </a:ln>
          <a:effectLst/>
        </p:spPr>
        <p:txBody>
          <a:bodyPr vert="horz" wrap="square" lIns="83446" tIns="41723" rIns="83446" bIns="41723" numCol="1" anchor="t" anchorCtr="0" compatLnSpc="1">
            <a:prstTxWarp prst="textNoShape">
              <a:avLst/>
            </a:prstTxWarp>
          </a:bodyPr>
          <a:lstStyle>
            <a:lvl1pPr defTabSz="835025">
              <a:defRPr sz="1300"/>
            </a:lvl1pPr>
          </a:lstStyle>
          <a:p>
            <a:endParaRPr lang="en-US"/>
          </a:p>
        </p:txBody>
      </p:sp>
      <p:sp>
        <p:nvSpPr>
          <p:cNvPr id="468997" name="Rectangle 5"/>
          <p:cNvSpPr>
            <a:spLocks noGrp="1" noChangeArrowheads="1"/>
          </p:cNvSpPr>
          <p:nvPr>
            <p:ph type="ftr" sz="quarter" idx="3"/>
          </p:nvPr>
        </p:nvSpPr>
        <p:spPr bwMode="auto">
          <a:xfrm>
            <a:off x="2752725" y="5994400"/>
            <a:ext cx="2549525" cy="438150"/>
          </a:xfrm>
          <a:prstGeom prst="rect">
            <a:avLst/>
          </a:prstGeom>
          <a:noFill/>
          <a:ln w="9525">
            <a:noFill/>
            <a:miter lim="800000"/>
            <a:headEnd/>
            <a:tailEnd/>
          </a:ln>
          <a:effectLst/>
        </p:spPr>
        <p:txBody>
          <a:bodyPr vert="horz" wrap="square" lIns="83446" tIns="41723" rIns="83446" bIns="41723" numCol="1" anchor="t" anchorCtr="0" compatLnSpc="1">
            <a:prstTxWarp prst="textNoShape">
              <a:avLst/>
            </a:prstTxWarp>
          </a:bodyPr>
          <a:lstStyle>
            <a:lvl1pPr algn="ctr" defTabSz="835025">
              <a:defRPr sz="1300"/>
            </a:lvl1pPr>
          </a:lstStyle>
          <a:p>
            <a:endParaRPr lang="en-US"/>
          </a:p>
        </p:txBody>
      </p:sp>
      <p:sp>
        <p:nvSpPr>
          <p:cNvPr id="468998" name="Rectangle 6"/>
          <p:cNvSpPr>
            <a:spLocks noGrp="1" noChangeArrowheads="1"/>
          </p:cNvSpPr>
          <p:nvPr>
            <p:ph type="sldNum" sz="quarter" idx="4"/>
          </p:nvPr>
        </p:nvSpPr>
        <p:spPr bwMode="auto">
          <a:xfrm>
            <a:off x="5772150" y="5994400"/>
            <a:ext cx="1677988" cy="438150"/>
          </a:xfrm>
          <a:prstGeom prst="rect">
            <a:avLst/>
          </a:prstGeom>
          <a:noFill/>
          <a:ln w="9525">
            <a:noFill/>
            <a:miter lim="800000"/>
            <a:headEnd/>
            <a:tailEnd/>
          </a:ln>
          <a:effectLst/>
        </p:spPr>
        <p:txBody>
          <a:bodyPr vert="horz" wrap="square" lIns="83446" tIns="41723" rIns="83446" bIns="41723" numCol="1" anchor="t" anchorCtr="0" compatLnSpc="1">
            <a:prstTxWarp prst="textNoShape">
              <a:avLst/>
            </a:prstTxWarp>
          </a:bodyPr>
          <a:lstStyle>
            <a:lvl1pPr algn="r" defTabSz="835025">
              <a:defRPr sz="1300"/>
            </a:lvl1pPr>
          </a:lstStyle>
          <a:p>
            <a:fld id="{E3EDB1DA-2C5C-4E59-9DF5-540835ADC12A}" type="slidenum">
              <a:rPr lang="en-US"/>
              <a:pPr/>
              <a:t>‹#›</a:t>
            </a:fld>
            <a:endParaRPr lang="en-US"/>
          </a:p>
        </p:txBody>
      </p:sp>
    </p:spTree>
  </p:cSld>
  <p:clrMap bg1="dk2" tx1="lt1" bg2="dk1" tx2="lt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ctr" defTabSz="835025" rtl="0" eaLnBrk="0" fontAlgn="base" hangingPunct="0">
        <a:spcBef>
          <a:spcPct val="0"/>
        </a:spcBef>
        <a:spcAft>
          <a:spcPct val="0"/>
        </a:spcAft>
        <a:defRPr sz="3300" b="1">
          <a:solidFill>
            <a:srgbClr val="FFFF00"/>
          </a:solidFill>
          <a:latin typeface="+mj-lt"/>
          <a:ea typeface="+mj-ea"/>
          <a:cs typeface="+mj-cs"/>
        </a:defRPr>
      </a:lvl1pPr>
      <a:lvl2pPr algn="ctr" defTabSz="835025" rtl="0" eaLnBrk="0" fontAlgn="base" hangingPunct="0">
        <a:spcBef>
          <a:spcPct val="0"/>
        </a:spcBef>
        <a:spcAft>
          <a:spcPct val="0"/>
        </a:spcAft>
        <a:defRPr sz="3300" b="1">
          <a:solidFill>
            <a:srgbClr val="FFFF00"/>
          </a:solidFill>
          <a:latin typeface="Arial" charset="0"/>
        </a:defRPr>
      </a:lvl2pPr>
      <a:lvl3pPr algn="ctr" defTabSz="835025" rtl="0" eaLnBrk="0" fontAlgn="base" hangingPunct="0">
        <a:spcBef>
          <a:spcPct val="0"/>
        </a:spcBef>
        <a:spcAft>
          <a:spcPct val="0"/>
        </a:spcAft>
        <a:defRPr sz="3300" b="1">
          <a:solidFill>
            <a:srgbClr val="FFFF00"/>
          </a:solidFill>
          <a:latin typeface="Arial" charset="0"/>
        </a:defRPr>
      </a:lvl3pPr>
      <a:lvl4pPr algn="ctr" defTabSz="835025" rtl="0" eaLnBrk="0" fontAlgn="base" hangingPunct="0">
        <a:spcBef>
          <a:spcPct val="0"/>
        </a:spcBef>
        <a:spcAft>
          <a:spcPct val="0"/>
        </a:spcAft>
        <a:defRPr sz="3300" b="1">
          <a:solidFill>
            <a:srgbClr val="FFFF00"/>
          </a:solidFill>
          <a:latin typeface="Arial" charset="0"/>
        </a:defRPr>
      </a:lvl4pPr>
      <a:lvl5pPr algn="ctr" defTabSz="835025" rtl="0" eaLnBrk="0" fontAlgn="base" hangingPunct="0">
        <a:spcBef>
          <a:spcPct val="0"/>
        </a:spcBef>
        <a:spcAft>
          <a:spcPct val="0"/>
        </a:spcAft>
        <a:defRPr sz="3300" b="1">
          <a:solidFill>
            <a:srgbClr val="FFFF00"/>
          </a:solidFill>
          <a:latin typeface="Arial" charset="0"/>
        </a:defRPr>
      </a:lvl5pPr>
      <a:lvl6pPr marL="457200" algn="ctr" defTabSz="835025" rtl="0" eaLnBrk="0" fontAlgn="base" hangingPunct="0">
        <a:spcBef>
          <a:spcPct val="0"/>
        </a:spcBef>
        <a:spcAft>
          <a:spcPct val="0"/>
        </a:spcAft>
        <a:defRPr sz="3300" b="1">
          <a:solidFill>
            <a:srgbClr val="FFFF00"/>
          </a:solidFill>
          <a:latin typeface="Arial" charset="0"/>
        </a:defRPr>
      </a:lvl6pPr>
      <a:lvl7pPr marL="914400" algn="ctr" defTabSz="835025" rtl="0" eaLnBrk="0" fontAlgn="base" hangingPunct="0">
        <a:spcBef>
          <a:spcPct val="0"/>
        </a:spcBef>
        <a:spcAft>
          <a:spcPct val="0"/>
        </a:spcAft>
        <a:defRPr sz="3300" b="1">
          <a:solidFill>
            <a:srgbClr val="FFFF00"/>
          </a:solidFill>
          <a:latin typeface="Arial" charset="0"/>
        </a:defRPr>
      </a:lvl7pPr>
      <a:lvl8pPr marL="1371600" algn="ctr" defTabSz="835025" rtl="0" eaLnBrk="0" fontAlgn="base" hangingPunct="0">
        <a:spcBef>
          <a:spcPct val="0"/>
        </a:spcBef>
        <a:spcAft>
          <a:spcPct val="0"/>
        </a:spcAft>
        <a:defRPr sz="3300" b="1">
          <a:solidFill>
            <a:srgbClr val="FFFF00"/>
          </a:solidFill>
          <a:latin typeface="Arial" charset="0"/>
        </a:defRPr>
      </a:lvl8pPr>
      <a:lvl9pPr marL="1828800" algn="ctr" defTabSz="835025" rtl="0" eaLnBrk="0" fontAlgn="base" hangingPunct="0">
        <a:spcBef>
          <a:spcPct val="0"/>
        </a:spcBef>
        <a:spcAft>
          <a:spcPct val="0"/>
        </a:spcAft>
        <a:defRPr sz="3300" b="1">
          <a:solidFill>
            <a:srgbClr val="FFFF00"/>
          </a:solidFill>
          <a:latin typeface="Arial" charset="0"/>
        </a:defRPr>
      </a:lvl9pPr>
    </p:titleStyle>
    <p:bodyStyle>
      <a:lvl1pPr marL="312738" indent="-312738" algn="l" defTabSz="835025" rtl="0" eaLnBrk="0" fontAlgn="base" hangingPunct="0">
        <a:spcBef>
          <a:spcPct val="20000"/>
        </a:spcBef>
        <a:spcAft>
          <a:spcPct val="0"/>
        </a:spcAft>
        <a:buChar char="•"/>
        <a:defRPr sz="2900" b="1">
          <a:solidFill>
            <a:schemeClr val="bg1"/>
          </a:solidFill>
          <a:latin typeface="+mn-lt"/>
          <a:ea typeface="+mn-ea"/>
          <a:cs typeface="+mn-cs"/>
        </a:defRPr>
      </a:lvl1pPr>
      <a:lvl2pPr marL="677863" indent="-260350" algn="l" defTabSz="835025" rtl="0" eaLnBrk="0" fontAlgn="base" hangingPunct="0">
        <a:spcBef>
          <a:spcPct val="20000"/>
        </a:spcBef>
        <a:spcAft>
          <a:spcPct val="0"/>
        </a:spcAft>
        <a:buChar char="–"/>
        <a:defRPr sz="2600" b="1">
          <a:solidFill>
            <a:schemeClr val="bg1"/>
          </a:solidFill>
          <a:latin typeface="+mn-lt"/>
        </a:defRPr>
      </a:lvl2pPr>
      <a:lvl3pPr marL="1042988" indent="-207963" algn="l" defTabSz="835025" rtl="0" eaLnBrk="0" fontAlgn="base" hangingPunct="0">
        <a:spcBef>
          <a:spcPct val="20000"/>
        </a:spcBef>
        <a:spcAft>
          <a:spcPct val="0"/>
        </a:spcAft>
        <a:buChar char="•"/>
        <a:defRPr sz="2200" b="1">
          <a:solidFill>
            <a:schemeClr val="bg1"/>
          </a:solidFill>
          <a:latin typeface="+mn-lt"/>
        </a:defRPr>
      </a:lvl3pPr>
      <a:lvl4pPr marL="1460500" indent="-207963" algn="l" defTabSz="835025" rtl="0" eaLnBrk="0" fontAlgn="base" hangingPunct="0">
        <a:spcBef>
          <a:spcPct val="20000"/>
        </a:spcBef>
        <a:spcAft>
          <a:spcPct val="0"/>
        </a:spcAft>
        <a:buChar char="–"/>
        <a:defRPr b="1">
          <a:solidFill>
            <a:schemeClr val="bg1"/>
          </a:solidFill>
          <a:latin typeface="+mn-lt"/>
        </a:defRPr>
      </a:lvl4pPr>
      <a:lvl5pPr marL="1878013" indent="-207963" algn="l" defTabSz="835025" rtl="0" eaLnBrk="0" fontAlgn="base" hangingPunct="0">
        <a:spcBef>
          <a:spcPct val="20000"/>
        </a:spcBef>
        <a:spcAft>
          <a:spcPct val="0"/>
        </a:spcAft>
        <a:buChar char="»"/>
        <a:defRPr b="1">
          <a:solidFill>
            <a:schemeClr val="bg1"/>
          </a:solidFill>
          <a:latin typeface="+mn-lt"/>
        </a:defRPr>
      </a:lvl5pPr>
      <a:lvl6pPr marL="2335213" indent="-207963" algn="l" defTabSz="835025" rtl="0" eaLnBrk="0" fontAlgn="base" hangingPunct="0">
        <a:spcBef>
          <a:spcPct val="20000"/>
        </a:spcBef>
        <a:spcAft>
          <a:spcPct val="0"/>
        </a:spcAft>
        <a:buChar char="»"/>
        <a:defRPr b="1">
          <a:solidFill>
            <a:schemeClr val="bg1"/>
          </a:solidFill>
          <a:latin typeface="+mn-lt"/>
        </a:defRPr>
      </a:lvl6pPr>
      <a:lvl7pPr marL="2792413" indent="-207963" algn="l" defTabSz="835025" rtl="0" eaLnBrk="0" fontAlgn="base" hangingPunct="0">
        <a:spcBef>
          <a:spcPct val="20000"/>
        </a:spcBef>
        <a:spcAft>
          <a:spcPct val="0"/>
        </a:spcAft>
        <a:buChar char="»"/>
        <a:defRPr b="1">
          <a:solidFill>
            <a:schemeClr val="bg1"/>
          </a:solidFill>
          <a:latin typeface="+mn-lt"/>
        </a:defRPr>
      </a:lvl7pPr>
      <a:lvl8pPr marL="3249613" indent="-207963" algn="l" defTabSz="835025" rtl="0" eaLnBrk="0" fontAlgn="base" hangingPunct="0">
        <a:spcBef>
          <a:spcPct val="20000"/>
        </a:spcBef>
        <a:spcAft>
          <a:spcPct val="0"/>
        </a:spcAft>
        <a:buChar char="»"/>
        <a:defRPr b="1">
          <a:solidFill>
            <a:schemeClr val="bg1"/>
          </a:solidFill>
          <a:latin typeface="+mn-lt"/>
        </a:defRPr>
      </a:lvl8pPr>
      <a:lvl9pPr marL="3706813" indent="-207963" algn="l" defTabSz="835025" rtl="0" eaLnBrk="0" fontAlgn="base" hangingPunct="0">
        <a:spcBef>
          <a:spcPct val="20000"/>
        </a:spcBef>
        <a:spcAft>
          <a:spcPct val="0"/>
        </a:spcAft>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71042" name="Rectangle 2"/>
          <p:cNvSpPr>
            <a:spLocks noGrp="1" noChangeArrowheads="1"/>
          </p:cNvSpPr>
          <p:nvPr>
            <p:ph type="title"/>
          </p:nvPr>
        </p:nvSpPr>
        <p:spPr bwMode="auto">
          <a:xfrm>
            <a:off x="104775" y="90488"/>
            <a:ext cx="8936038" cy="858837"/>
          </a:xfrm>
          <a:prstGeom prst="rect">
            <a:avLst/>
          </a:prstGeom>
          <a:noFill/>
          <a:ln w="9525">
            <a:noFill/>
            <a:miter lim="800000"/>
            <a:headEnd/>
            <a:tailEnd/>
          </a:ln>
          <a:effectLst/>
        </p:spPr>
        <p:txBody>
          <a:bodyPr vert="horz" wrap="square" lIns="83416" tIns="41708" rIns="83416" bIns="41708" numCol="1" anchor="ctr" anchorCtr="0" compatLnSpc="1">
            <a:prstTxWarp prst="textNoShape">
              <a:avLst/>
            </a:prstTxWarp>
          </a:bodyPr>
          <a:lstStyle/>
          <a:p>
            <a:pPr lvl="0"/>
            <a:r>
              <a:rPr lang="en-US" smtClean="0"/>
              <a:t>Click to edit Master title style</a:t>
            </a:r>
          </a:p>
        </p:txBody>
      </p:sp>
      <p:sp>
        <p:nvSpPr>
          <p:cNvPr id="471043" name="Rectangle 3"/>
          <p:cNvSpPr>
            <a:spLocks noGrp="1" noChangeArrowheads="1"/>
          </p:cNvSpPr>
          <p:nvPr>
            <p:ph type="body" idx="1"/>
          </p:nvPr>
        </p:nvSpPr>
        <p:spPr bwMode="auto">
          <a:xfrm>
            <a:off x="557213" y="1284288"/>
            <a:ext cx="8035925" cy="4502150"/>
          </a:xfrm>
          <a:prstGeom prst="rect">
            <a:avLst/>
          </a:prstGeom>
          <a:noFill/>
          <a:ln w="9525">
            <a:noFill/>
            <a:miter lim="800000"/>
            <a:headEnd/>
            <a:tailEnd/>
          </a:ln>
          <a:effectLst/>
        </p:spPr>
        <p:txBody>
          <a:bodyPr vert="horz" wrap="square" lIns="83416" tIns="41708" rIns="83416" bIns="4170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71044" name="Rectangle 4"/>
          <p:cNvSpPr>
            <a:spLocks noGrp="1" noChangeArrowheads="1"/>
          </p:cNvSpPr>
          <p:nvPr>
            <p:ph type="dt" sz="half" idx="2"/>
          </p:nvPr>
        </p:nvSpPr>
        <p:spPr bwMode="auto">
          <a:xfrm>
            <a:off x="604838" y="5994400"/>
            <a:ext cx="1677987" cy="438150"/>
          </a:xfrm>
          <a:prstGeom prst="rect">
            <a:avLst/>
          </a:prstGeom>
          <a:noFill/>
          <a:ln w="9525">
            <a:noFill/>
            <a:miter lim="800000"/>
            <a:headEnd/>
            <a:tailEnd/>
          </a:ln>
          <a:effectLst/>
        </p:spPr>
        <p:txBody>
          <a:bodyPr vert="horz" wrap="square" lIns="83416" tIns="41708" rIns="83416" bIns="41708" numCol="1" anchor="t" anchorCtr="0" compatLnSpc="1">
            <a:prstTxWarp prst="textNoShape">
              <a:avLst/>
            </a:prstTxWarp>
          </a:bodyPr>
          <a:lstStyle>
            <a:lvl1pPr defTabSz="835025">
              <a:defRPr sz="1300"/>
            </a:lvl1pPr>
          </a:lstStyle>
          <a:p>
            <a:endParaRPr lang="en-US"/>
          </a:p>
        </p:txBody>
      </p:sp>
      <p:sp>
        <p:nvSpPr>
          <p:cNvPr id="471045" name="Rectangle 5"/>
          <p:cNvSpPr>
            <a:spLocks noGrp="1" noChangeArrowheads="1"/>
          </p:cNvSpPr>
          <p:nvPr>
            <p:ph type="ftr" sz="quarter" idx="3"/>
          </p:nvPr>
        </p:nvSpPr>
        <p:spPr bwMode="auto">
          <a:xfrm>
            <a:off x="2752725" y="5994400"/>
            <a:ext cx="2549525" cy="438150"/>
          </a:xfrm>
          <a:prstGeom prst="rect">
            <a:avLst/>
          </a:prstGeom>
          <a:noFill/>
          <a:ln w="9525">
            <a:noFill/>
            <a:miter lim="800000"/>
            <a:headEnd/>
            <a:tailEnd/>
          </a:ln>
          <a:effectLst/>
        </p:spPr>
        <p:txBody>
          <a:bodyPr vert="horz" wrap="square" lIns="83416" tIns="41708" rIns="83416" bIns="41708" numCol="1" anchor="t" anchorCtr="0" compatLnSpc="1">
            <a:prstTxWarp prst="textNoShape">
              <a:avLst/>
            </a:prstTxWarp>
          </a:bodyPr>
          <a:lstStyle>
            <a:lvl1pPr algn="ctr" defTabSz="835025">
              <a:defRPr sz="1300"/>
            </a:lvl1pPr>
          </a:lstStyle>
          <a:p>
            <a:endParaRPr lang="en-US"/>
          </a:p>
        </p:txBody>
      </p:sp>
      <p:sp>
        <p:nvSpPr>
          <p:cNvPr id="471046" name="Rectangle 6"/>
          <p:cNvSpPr>
            <a:spLocks noGrp="1" noChangeArrowheads="1"/>
          </p:cNvSpPr>
          <p:nvPr>
            <p:ph type="sldNum" sz="quarter" idx="4"/>
          </p:nvPr>
        </p:nvSpPr>
        <p:spPr bwMode="auto">
          <a:xfrm>
            <a:off x="5772150" y="5994400"/>
            <a:ext cx="1677988" cy="438150"/>
          </a:xfrm>
          <a:prstGeom prst="rect">
            <a:avLst/>
          </a:prstGeom>
          <a:noFill/>
          <a:ln w="9525">
            <a:noFill/>
            <a:miter lim="800000"/>
            <a:headEnd/>
            <a:tailEnd/>
          </a:ln>
          <a:effectLst/>
        </p:spPr>
        <p:txBody>
          <a:bodyPr vert="horz" wrap="square" lIns="83416" tIns="41708" rIns="83416" bIns="41708" numCol="1" anchor="t" anchorCtr="0" compatLnSpc="1">
            <a:prstTxWarp prst="textNoShape">
              <a:avLst/>
            </a:prstTxWarp>
          </a:bodyPr>
          <a:lstStyle>
            <a:lvl1pPr algn="r" defTabSz="835025">
              <a:defRPr sz="1300"/>
            </a:lvl1pPr>
          </a:lstStyle>
          <a:p>
            <a:fld id="{240938EC-5F09-400C-A650-9A336D62808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Lst>
  <p:txStyles>
    <p:titleStyle>
      <a:lvl1pPr algn="ctr" defTabSz="835025" rtl="0" eaLnBrk="0" fontAlgn="base" hangingPunct="0">
        <a:spcBef>
          <a:spcPct val="0"/>
        </a:spcBef>
        <a:spcAft>
          <a:spcPct val="0"/>
        </a:spcAft>
        <a:defRPr sz="3300" b="1">
          <a:solidFill>
            <a:srgbClr val="FFFF00"/>
          </a:solidFill>
          <a:latin typeface="+mj-lt"/>
          <a:ea typeface="+mj-ea"/>
          <a:cs typeface="+mj-cs"/>
        </a:defRPr>
      </a:lvl1pPr>
      <a:lvl2pPr algn="ctr" defTabSz="835025" rtl="0" eaLnBrk="0" fontAlgn="base" hangingPunct="0">
        <a:spcBef>
          <a:spcPct val="0"/>
        </a:spcBef>
        <a:spcAft>
          <a:spcPct val="0"/>
        </a:spcAft>
        <a:defRPr sz="3300" b="1">
          <a:solidFill>
            <a:srgbClr val="FFFF00"/>
          </a:solidFill>
          <a:latin typeface="Arial" charset="0"/>
        </a:defRPr>
      </a:lvl2pPr>
      <a:lvl3pPr algn="ctr" defTabSz="835025" rtl="0" eaLnBrk="0" fontAlgn="base" hangingPunct="0">
        <a:spcBef>
          <a:spcPct val="0"/>
        </a:spcBef>
        <a:spcAft>
          <a:spcPct val="0"/>
        </a:spcAft>
        <a:defRPr sz="3300" b="1">
          <a:solidFill>
            <a:srgbClr val="FFFF00"/>
          </a:solidFill>
          <a:latin typeface="Arial" charset="0"/>
        </a:defRPr>
      </a:lvl3pPr>
      <a:lvl4pPr algn="ctr" defTabSz="835025" rtl="0" eaLnBrk="0" fontAlgn="base" hangingPunct="0">
        <a:spcBef>
          <a:spcPct val="0"/>
        </a:spcBef>
        <a:spcAft>
          <a:spcPct val="0"/>
        </a:spcAft>
        <a:defRPr sz="3300" b="1">
          <a:solidFill>
            <a:srgbClr val="FFFF00"/>
          </a:solidFill>
          <a:latin typeface="Arial" charset="0"/>
        </a:defRPr>
      </a:lvl4pPr>
      <a:lvl5pPr algn="ctr" defTabSz="835025" rtl="0" eaLnBrk="0" fontAlgn="base" hangingPunct="0">
        <a:spcBef>
          <a:spcPct val="0"/>
        </a:spcBef>
        <a:spcAft>
          <a:spcPct val="0"/>
        </a:spcAft>
        <a:defRPr sz="3300" b="1">
          <a:solidFill>
            <a:srgbClr val="FFFF00"/>
          </a:solidFill>
          <a:latin typeface="Arial" charset="0"/>
        </a:defRPr>
      </a:lvl5pPr>
      <a:lvl6pPr marL="457200" algn="ctr" defTabSz="835025" rtl="0" eaLnBrk="0" fontAlgn="base" hangingPunct="0">
        <a:spcBef>
          <a:spcPct val="0"/>
        </a:spcBef>
        <a:spcAft>
          <a:spcPct val="0"/>
        </a:spcAft>
        <a:defRPr sz="3300" b="1">
          <a:solidFill>
            <a:srgbClr val="FFFF00"/>
          </a:solidFill>
          <a:latin typeface="Arial" charset="0"/>
        </a:defRPr>
      </a:lvl6pPr>
      <a:lvl7pPr marL="914400" algn="ctr" defTabSz="835025" rtl="0" eaLnBrk="0" fontAlgn="base" hangingPunct="0">
        <a:spcBef>
          <a:spcPct val="0"/>
        </a:spcBef>
        <a:spcAft>
          <a:spcPct val="0"/>
        </a:spcAft>
        <a:defRPr sz="3300" b="1">
          <a:solidFill>
            <a:srgbClr val="FFFF00"/>
          </a:solidFill>
          <a:latin typeface="Arial" charset="0"/>
        </a:defRPr>
      </a:lvl7pPr>
      <a:lvl8pPr marL="1371600" algn="ctr" defTabSz="835025" rtl="0" eaLnBrk="0" fontAlgn="base" hangingPunct="0">
        <a:spcBef>
          <a:spcPct val="0"/>
        </a:spcBef>
        <a:spcAft>
          <a:spcPct val="0"/>
        </a:spcAft>
        <a:defRPr sz="3300" b="1">
          <a:solidFill>
            <a:srgbClr val="FFFF00"/>
          </a:solidFill>
          <a:latin typeface="Arial" charset="0"/>
        </a:defRPr>
      </a:lvl8pPr>
      <a:lvl9pPr marL="1828800" algn="ctr" defTabSz="835025" rtl="0" eaLnBrk="0" fontAlgn="base" hangingPunct="0">
        <a:spcBef>
          <a:spcPct val="0"/>
        </a:spcBef>
        <a:spcAft>
          <a:spcPct val="0"/>
        </a:spcAft>
        <a:defRPr sz="3300" b="1">
          <a:solidFill>
            <a:srgbClr val="FFFF00"/>
          </a:solidFill>
          <a:latin typeface="Arial" charset="0"/>
        </a:defRPr>
      </a:lvl9pPr>
    </p:titleStyle>
    <p:bodyStyle>
      <a:lvl1pPr marL="312738" indent="-312738" algn="l" defTabSz="835025" rtl="0" eaLnBrk="0" fontAlgn="base" hangingPunct="0">
        <a:spcBef>
          <a:spcPct val="20000"/>
        </a:spcBef>
        <a:spcAft>
          <a:spcPct val="0"/>
        </a:spcAft>
        <a:buChar char="•"/>
        <a:defRPr sz="2900" b="1">
          <a:solidFill>
            <a:schemeClr val="bg1"/>
          </a:solidFill>
          <a:latin typeface="+mn-lt"/>
          <a:ea typeface="+mn-ea"/>
          <a:cs typeface="+mn-cs"/>
        </a:defRPr>
      </a:lvl1pPr>
      <a:lvl2pPr marL="677863" indent="-260350" algn="l" defTabSz="835025" rtl="0" eaLnBrk="0" fontAlgn="base" hangingPunct="0">
        <a:spcBef>
          <a:spcPct val="20000"/>
        </a:spcBef>
        <a:spcAft>
          <a:spcPct val="0"/>
        </a:spcAft>
        <a:buChar char="–"/>
        <a:defRPr sz="2600" b="1">
          <a:solidFill>
            <a:schemeClr val="bg1"/>
          </a:solidFill>
          <a:latin typeface="+mn-lt"/>
        </a:defRPr>
      </a:lvl2pPr>
      <a:lvl3pPr marL="1042988" indent="-207963" algn="l" defTabSz="835025" rtl="0" eaLnBrk="0" fontAlgn="base" hangingPunct="0">
        <a:spcBef>
          <a:spcPct val="20000"/>
        </a:spcBef>
        <a:spcAft>
          <a:spcPct val="0"/>
        </a:spcAft>
        <a:buChar char="•"/>
        <a:defRPr sz="2200" b="1">
          <a:solidFill>
            <a:schemeClr val="bg1"/>
          </a:solidFill>
          <a:latin typeface="+mn-lt"/>
        </a:defRPr>
      </a:lvl3pPr>
      <a:lvl4pPr marL="1460500" indent="-207963" algn="l" defTabSz="835025" rtl="0" eaLnBrk="0" fontAlgn="base" hangingPunct="0">
        <a:spcBef>
          <a:spcPct val="20000"/>
        </a:spcBef>
        <a:spcAft>
          <a:spcPct val="0"/>
        </a:spcAft>
        <a:buChar char="–"/>
        <a:defRPr b="1">
          <a:solidFill>
            <a:schemeClr val="bg1"/>
          </a:solidFill>
          <a:latin typeface="+mn-lt"/>
        </a:defRPr>
      </a:lvl4pPr>
      <a:lvl5pPr marL="1878013" indent="-207963" algn="l" defTabSz="835025" rtl="0" eaLnBrk="0" fontAlgn="base" hangingPunct="0">
        <a:spcBef>
          <a:spcPct val="20000"/>
        </a:spcBef>
        <a:spcAft>
          <a:spcPct val="0"/>
        </a:spcAft>
        <a:buChar char="»"/>
        <a:defRPr b="1">
          <a:solidFill>
            <a:schemeClr val="bg1"/>
          </a:solidFill>
          <a:latin typeface="+mn-lt"/>
        </a:defRPr>
      </a:lvl5pPr>
      <a:lvl6pPr marL="2335213" indent="-207963" algn="l" defTabSz="835025" rtl="0" eaLnBrk="0" fontAlgn="base" hangingPunct="0">
        <a:spcBef>
          <a:spcPct val="20000"/>
        </a:spcBef>
        <a:spcAft>
          <a:spcPct val="0"/>
        </a:spcAft>
        <a:buChar char="»"/>
        <a:defRPr b="1">
          <a:solidFill>
            <a:schemeClr val="bg1"/>
          </a:solidFill>
          <a:latin typeface="+mn-lt"/>
        </a:defRPr>
      </a:lvl6pPr>
      <a:lvl7pPr marL="2792413" indent="-207963" algn="l" defTabSz="835025" rtl="0" eaLnBrk="0" fontAlgn="base" hangingPunct="0">
        <a:spcBef>
          <a:spcPct val="20000"/>
        </a:spcBef>
        <a:spcAft>
          <a:spcPct val="0"/>
        </a:spcAft>
        <a:buChar char="»"/>
        <a:defRPr b="1">
          <a:solidFill>
            <a:schemeClr val="bg1"/>
          </a:solidFill>
          <a:latin typeface="+mn-lt"/>
        </a:defRPr>
      </a:lvl7pPr>
      <a:lvl8pPr marL="3249613" indent="-207963" algn="l" defTabSz="835025" rtl="0" eaLnBrk="0" fontAlgn="base" hangingPunct="0">
        <a:spcBef>
          <a:spcPct val="20000"/>
        </a:spcBef>
        <a:spcAft>
          <a:spcPct val="0"/>
        </a:spcAft>
        <a:buChar char="»"/>
        <a:defRPr b="1">
          <a:solidFill>
            <a:schemeClr val="bg1"/>
          </a:solidFill>
          <a:latin typeface="+mn-lt"/>
        </a:defRPr>
      </a:lvl8pPr>
      <a:lvl9pPr marL="3706813" indent="-207963" algn="l" defTabSz="835025" rtl="0" eaLnBrk="0" fontAlgn="base" hangingPunct="0">
        <a:spcBef>
          <a:spcPct val="20000"/>
        </a:spcBef>
        <a:spcAft>
          <a:spcPct val="0"/>
        </a:spcAft>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78210" name="Rectangle 2"/>
          <p:cNvSpPr>
            <a:spLocks noGrp="1" noChangeArrowheads="1"/>
          </p:cNvSpPr>
          <p:nvPr>
            <p:ph type="title"/>
          </p:nvPr>
        </p:nvSpPr>
        <p:spPr bwMode="auto">
          <a:xfrm>
            <a:off x="104775" y="90488"/>
            <a:ext cx="8936038" cy="858837"/>
          </a:xfrm>
          <a:prstGeom prst="rect">
            <a:avLst/>
          </a:prstGeom>
          <a:noFill/>
          <a:ln w="9525">
            <a:noFill/>
            <a:miter lim="800000"/>
            <a:headEnd/>
            <a:tailEnd/>
          </a:ln>
          <a:effectLst/>
        </p:spPr>
        <p:txBody>
          <a:bodyPr vert="horz" wrap="square" lIns="83267" tIns="41633" rIns="83267" bIns="41633" numCol="1" anchor="ctr" anchorCtr="0" compatLnSpc="1">
            <a:prstTxWarp prst="textNoShape">
              <a:avLst/>
            </a:prstTxWarp>
          </a:bodyPr>
          <a:lstStyle/>
          <a:p>
            <a:pPr lvl="0"/>
            <a:r>
              <a:rPr lang="en-US" smtClean="0"/>
              <a:t>Click to edit Master title style</a:t>
            </a:r>
          </a:p>
        </p:txBody>
      </p:sp>
      <p:sp>
        <p:nvSpPr>
          <p:cNvPr id="478211" name="Rectangle 3"/>
          <p:cNvSpPr>
            <a:spLocks noGrp="1" noChangeArrowheads="1"/>
          </p:cNvSpPr>
          <p:nvPr>
            <p:ph type="body" idx="1"/>
          </p:nvPr>
        </p:nvSpPr>
        <p:spPr bwMode="auto">
          <a:xfrm>
            <a:off x="557213" y="1284288"/>
            <a:ext cx="8035925" cy="4502150"/>
          </a:xfrm>
          <a:prstGeom prst="rect">
            <a:avLst/>
          </a:prstGeom>
          <a:noFill/>
          <a:ln w="9525">
            <a:noFill/>
            <a:miter lim="800000"/>
            <a:headEnd/>
            <a:tailEnd/>
          </a:ln>
          <a:effectLst/>
        </p:spPr>
        <p:txBody>
          <a:bodyPr vert="horz" wrap="square" lIns="83267" tIns="41633" rIns="83267" bIns="41633"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78212" name="Rectangle 4"/>
          <p:cNvSpPr>
            <a:spLocks noGrp="1" noChangeArrowheads="1"/>
          </p:cNvSpPr>
          <p:nvPr>
            <p:ph type="dt" sz="half" idx="2"/>
          </p:nvPr>
        </p:nvSpPr>
        <p:spPr bwMode="auto">
          <a:xfrm>
            <a:off x="604838" y="5994400"/>
            <a:ext cx="1677987" cy="438150"/>
          </a:xfrm>
          <a:prstGeom prst="rect">
            <a:avLst/>
          </a:prstGeom>
          <a:noFill/>
          <a:ln w="9525">
            <a:noFill/>
            <a:miter lim="800000"/>
            <a:headEnd/>
            <a:tailEnd/>
          </a:ln>
          <a:effectLst/>
        </p:spPr>
        <p:txBody>
          <a:bodyPr vert="horz" wrap="square" lIns="83267" tIns="41633" rIns="83267" bIns="41633" numCol="1" anchor="t" anchorCtr="0" compatLnSpc="1">
            <a:prstTxWarp prst="textNoShape">
              <a:avLst/>
            </a:prstTxWarp>
          </a:bodyPr>
          <a:lstStyle>
            <a:lvl1pPr defTabSz="835025">
              <a:defRPr sz="1300"/>
            </a:lvl1pPr>
          </a:lstStyle>
          <a:p>
            <a:endParaRPr lang="en-US"/>
          </a:p>
        </p:txBody>
      </p:sp>
      <p:sp>
        <p:nvSpPr>
          <p:cNvPr id="478213" name="Rectangle 5"/>
          <p:cNvSpPr>
            <a:spLocks noGrp="1" noChangeArrowheads="1"/>
          </p:cNvSpPr>
          <p:nvPr>
            <p:ph type="ftr" sz="quarter" idx="3"/>
          </p:nvPr>
        </p:nvSpPr>
        <p:spPr bwMode="auto">
          <a:xfrm>
            <a:off x="2752725" y="5994400"/>
            <a:ext cx="2549525" cy="438150"/>
          </a:xfrm>
          <a:prstGeom prst="rect">
            <a:avLst/>
          </a:prstGeom>
          <a:noFill/>
          <a:ln w="9525">
            <a:noFill/>
            <a:miter lim="800000"/>
            <a:headEnd/>
            <a:tailEnd/>
          </a:ln>
          <a:effectLst/>
        </p:spPr>
        <p:txBody>
          <a:bodyPr vert="horz" wrap="square" lIns="83267" tIns="41633" rIns="83267" bIns="41633" numCol="1" anchor="t" anchorCtr="0" compatLnSpc="1">
            <a:prstTxWarp prst="textNoShape">
              <a:avLst/>
            </a:prstTxWarp>
          </a:bodyPr>
          <a:lstStyle>
            <a:lvl1pPr algn="ctr" defTabSz="835025">
              <a:defRPr sz="1300"/>
            </a:lvl1pPr>
          </a:lstStyle>
          <a:p>
            <a:endParaRPr lang="en-US"/>
          </a:p>
        </p:txBody>
      </p:sp>
      <p:sp>
        <p:nvSpPr>
          <p:cNvPr id="478214" name="Rectangle 6"/>
          <p:cNvSpPr>
            <a:spLocks noGrp="1" noChangeArrowheads="1"/>
          </p:cNvSpPr>
          <p:nvPr>
            <p:ph type="sldNum" sz="quarter" idx="4"/>
          </p:nvPr>
        </p:nvSpPr>
        <p:spPr bwMode="auto">
          <a:xfrm>
            <a:off x="5772150" y="5994400"/>
            <a:ext cx="1677988" cy="438150"/>
          </a:xfrm>
          <a:prstGeom prst="rect">
            <a:avLst/>
          </a:prstGeom>
          <a:noFill/>
          <a:ln w="9525">
            <a:noFill/>
            <a:miter lim="800000"/>
            <a:headEnd/>
            <a:tailEnd/>
          </a:ln>
          <a:effectLst/>
        </p:spPr>
        <p:txBody>
          <a:bodyPr vert="horz" wrap="square" lIns="83267" tIns="41633" rIns="83267" bIns="41633" numCol="1" anchor="t" anchorCtr="0" compatLnSpc="1">
            <a:prstTxWarp prst="textNoShape">
              <a:avLst/>
            </a:prstTxWarp>
          </a:bodyPr>
          <a:lstStyle>
            <a:lvl1pPr algn="r" defTabSz="835025">
              <a:defRPr sz="1300"/>
            </a:lvl1pPr>
          </a:lstStyle>
          <a:p>
            <a:fld id="{A23CEB38-93E1-4C77-84FE-BCE9AA2A3AB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Lst>
  <p:txStyles>
    <p:titleStyle>
      <a:lvl1pPr algn="ctr" defTabSz="835025" rtl="0" eaLnBrk="0" fontAlgn="base" hangingPunct="0">
        <a:spcBef>
          <a:spcPct val="0"/>
        </a:spcBef>
        <a:spcAft>
          <a:spcPct val="0"/>
        </a:spcAft>
        <a:defRPr sz="3300" b="1">
          <a:solidFill>
            <a:srgbClr val="FFFF00"/>
          </a:solidFill>
          <a:latin typeface="+mj-lt"/>
          <a:ea typeface="+mj-ea"/>
          <a:cs typeface="+mj-cs"/>
        </a:defRPr>
      </a:lvl1pPr>
      <a:lvl2pPr algn="ctr" defTabSz="835025" rtl="0" eaLnBrk="0" fontAlgn="base" hangingPunct="0">
        <a:spcBef>
          <a:spcPct val="0"/>
        </a:spcBef>
        <a:spcAft>
          <a:spcPct val="0"/>
        </a:spcAft>
        <a:defRPr sz="3300" b="1">
          <a:solidFill>
            <a:srgbClr val="FFFF00"/>
          </a:solidFill>
          <a:latin typeface="Arial" charset="0"/>
        </a:defRPr>
      </a:lvl2pPr>
      <a:lvl3pPr algn="ctr" defTabSz="835025" rtl="0" eaLnBrk="0" fontAlgn="base" hangingPunct="0">
        <a:spcBef>
          <a:spcPct val="0"/>
        </a:spcBef>
        <a:spcAft>
          <a:spcPct val="0"/>
        </a:spcAft>
        <a:defRPr sz="3300" b="1">
          <a:solidFill>
            <a:srgbClr val="FFFF00"/>
          </a:solidFill>
          <a:latin typeface="Arial" charset="0"/>
        </a:defRPr>
      </a:lvl3pPr>
      <a:lvl4pPr algn="ctr" defTabSz="835025" rtl="0" eaLnBrk="0" fontAlgn="base" hangingPunct="0">
        <a:spcBef>
          <a:spcPct val="0"/>
        </a:spcBef>
        <a:spcAft>
          <a:spcPct val="0"/>
        </a:spcAft>
        <a:defRPr sz="3300" b="1">
          <a:solidFill>
            <a:srgbClr val="FFFF00"/>
          </a:solidFill>
          <a:latin typeface="Arial" charset="0"/>
        </a:defRPr>
      </a:lvl4pPr>
      <a:lvl5pPr algn="ctr" defTabSz="835025" rtl="0" eaLnBrk="0" fontAlgn="base" hangingPunct="0">
        <a:spcBef>
          <a:spcPct val="0"/>
        </a:spcBef>
        <a:spcAft>
          <a:spcPct val="0"/>
        </a:spcAft>
        <a:defRPr sz="3300" b="1">
          <a:solidFill>
            <a:srgbClr val="FFFF00"/>
          </a:solidFill>
          <a:latin typeface="Arial" charset="0"/>
        </a:defRPr>
      </a:lvl5pPr>
      <a:lvl6pPr marL="457200" algn="ctr" defTabSz="835025" rtl="0" eaLnBrk="0" fontAlgn="base" hangingPunct="0">
        <a:spcBef>
          <a:spcPct val="0"/>
        </a:spcBef>
        <a:spcAft>
          <a:spcPct val="0"/>
        </a:spcAft>
        <a:defRPr sz="3300" b="1">
          <a:solidFill>
            <a:srgbClr val="FFFF00"/>
          </a:solidFill>
          <a:latin typeface="Arial" charset="0"/>
        </a:defRPr>
      </a:lvl6pPr>
      <a:lvl7pPr marL="914400" algn="ctr" defTabSz="835025" rtl="0" eaLnBrk="0" fontAlgn="base" hangingPunct="0">
        <a:spcBef>
          <a:spcPct val="0"/>
        </a:spcBef>
        <a:spcAft>
          <a:spcPct val="0"/>
        </a:spcAft>
        <a:defRPr sz="3300" b="1">
          <a:solidFill>
            <a:srgbClr val="FFFF00"/>
          </a:solidFill>
          <a:latin typeface="Arial" charset="0"/>
        </a:defRPr>
      </a:lvl7pPr>
      <a:lvl8pPr marL="1371600" algn="ctr" defTabSz="835025" rtl="0" eaLnBrk="0" fontAlgn="base" hangingPunct="0">
        <a:spcBef>
          <a:spcPct val="0"/>
        </a:spcBef>
        <a:spcAft>
          <a:spcPct val="0"/>
        </a:spcAft>
        <a:defRPr sz="3300" b="1">
          <a:solidFill>
            <a:srgbClr val="FFFF00"/>
          </a:solidFill>
          <a:latin typeface="Arial" charset="0"/>
        </a:defRPr>
      </a:lvl8pPr>
      <a:lvl9pPr marL="1828800" algn="ctr" defTabSz="835025" rtl="0" eaLnBrk="0" fontAlgn="base" hangingPunct="0">
        <a:spcBef>
          <a:spcPct val="0"/>
        </a:spcBef>
        <a:spcAft>
          <a:spcPct val="0"/>
        </a:spcAft>
        <a:defRPr sz="3300" b="1">
          <a:solidFill>
            <a:srgbClr val="FFFF00"/>
          </a:solidFill>
          <a:latin typeface="Arial" charset="0"/>
        </a:defRPr>
      </a:lvl9pPr>
    </p:titleStyle>
    <p:bodyStyle>
      <a:lvl1pPr marL="312738" indent="-312738" algn="l" defTabSz="835025" rtl="0" eaLnBrk="0" fontAlgn="base" hangingPunct="0">
        <a:spcBef>
          <a:spcPct val="20000"/>
        </a:spcBef>
        <a:spcAft>
          <a:spcPct val="0"/>
        </a:spcAft>
        <a:buChar char="•"/>
        <a:defRPr sz="2900" b="1">
          <a:solidFill>
            <a:schemeClr val="bg1"/>
          </a:solidFill>
          <a:latin typeface="+mn-lt"/>
          <a:ea typeface="+mn-ea"/>
          <a:cs typeface="+mn-cs"/>
        </a:defRPr>
      </a:lvl1pPr>
      <a:lvl2pPr marL="677863" indent="-260350" algn="l" defTabSz="835025" rtl="0" eaLnBrk="0" fontAlgn="base" hangingPunct="0">
        <a:spcBef>
          <a:spcPct val="20000"/>
        </a:spcBef>
        <a:spcAft>
          <a:spcPct val="0"/>
        </a:spcAft>
        <a:buChar char="–"/>
        <a:defRPr sz="2600" b="1">
          <a:solidFill>
            <a:schemeClr val="bg1"/>
          </a:solidFill>
          <a:latin typeface="+mn-lt"/>
        </a:defRPr>
      </a:lvl2pPr>
      <a:lvl3pPr marL="1042988" indent="-207963" algn="l" defTabSz="835025" rtl="0" eaLnBrk="0" fontAlgn="base" hangingPunct="0">
        <a:spcBef>
          <a:spcPct val="20000"/>
        </a:spcBef>
        <a:spcAft>
          <a:spcPct val="0"/>
        </a:spcAft>
        <a:buChar char="•"/>
        <a:defRPr sz="2200" b="1">
          <a:solidFill>
            <a:schemeClr val="bg1"/>
          </a:solidFill>
          <a:latin typeface="+mn-lt"/>
        </a:defRPr>
      </a:lvl3pPr>
      <a:lvl4pPr marL="1460500" indent="-207963" algn="l" defTabSz="835025" rtl="0" eaLnBrk="0" fontAlgn="base" hangingPunct="0">
        <a:spcBef>
          <a:spcPct val="20000"/>
        </a:spcBef>
        <a:spcAft>
          <a:spcPct val="0"/>
        </a:spcAft>
        <a:buChar char="–"/>
        <a:defRPr b="1">
          <a:solidFill>
            <a:schemeClr val="bg1"/>
          </a:solidFill>
          <a:latin typeface="+mn-lt"/>
        </a:defRPr>
      </a:lvl4pPr>
      <a:lvl5pPr marL="1878013" indent="-207963" algn="l" defTabSz="835025" rtl="0" eaLnBrk="0" fontAlgn="base" hangingPunct="0">
        <a:spcBef>
          <a:spcPct val="20000"/>
        </a:spcBef>
        <a:spcAft>
          <a:spcPct val="0"/>
        </a:spcAft>
        <a:buChar char="»"/>
        <a:defRPr b="1">
          <a:solidFill>
            <a:schemeClr val="bg1"/>
          </a:solidFill>
          <a:latin typeface="+mn-lt"/>
        </a:defRPr>
      </a:lvl5pPr>
      <a:lvl6pPr marL="2335213" indent="-207963" algn="l" defTabSz="835025" rtl="0" eaLnBrk="0" fontAlgn="base" hangingPunct="0">
        <a:spcBef>
          <a:spcPct val="20000"/>
        </a:spcBef>
        <a:spcAft>
          <a:spcPct val="0"/>
        </a:spcAft>
        <a:buChar char="»"/>
        <a:defRPr b="1">
          <a:solidFill>
            <a:schemeClr val="bg1"/>
          </a:solidFill>
          <a:latin typeface="+mn-lt"/>
        </a:defRPr>
      </a:lvl6pPr>
      <a:lvl7pPr marL="2792413" indent="-207963" algn="l" defTabSz="835025" rtl="0" eaLnBrk="0" fontAlgn="base" hangingPunct="0">
        <a:spcBef>
          <a:spcPct val="20000"/>
        </a:spcBef>
        <a:spcAft>
          <a:spcPct val="0"/>
        </a:spcAft>
        <a:buChar char="»"/>
        <a:defRPr b="1">
          <a:solidFill>
            <a:schemeClr val="bg1"/>
          </a:solidFill>
          <a:latin typeface="+mn-lt"/>
        </a:defRPr>
      </a:lvl7pPr>
      <a:lvl8pPr marL="3249613" indent="-207963" algn="l" defTabSz="835025" rtl="0" eaLnBrk="0" fontAlgn="base" hangingPunct="0">
        <a:spcBef>
          <a:spcPct val="20000"/>
        </a:spcBef>
        <a:spcAft>
          <a:spcPct val="0"/>
        </a:spcAft>
        <a:buChar char="»"/>
        <a:defRPr b="1">
          <a:solidFill>
            <a:schemeClr val="bg1"/>
          </a:solidFill>
          <a:latin typeface="+mn-lt"/>
        </a:defRPr>
      </a:lvl8pPr>
      <a:lvl9pPr marL="3706813" indent="-207963" algn="l" defTabSz="835025" rtl="0" eaLnBrk="0" fontAlgn="base" hangingPunct="0">
        <a:spcBef>
          <a:spcPct val="20000"/>
        </a:spcBef>
        <a:spcAft>
          <a:spcPct val="0"/>
        </a:spcAft>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81282" name="Rectangle 2"/>
          <p:cNvSpPr>
            <a:spLocks noGrp="1" noChangeArrowheads="1"/>
          </p:cNvSpPr>
          <p:nvPr>
            <p:ph type="title"/>
          </p:nvPr>
        </p:nvSpPr>
        <p:spPr bwMode="auto">
          <a:xfrm>
            <a:off x="104775" y="90488"/>
            <a:ext cx="8936038" cy="858837"/>
          </a:xfrm>
          <a:prstGeom prst="rect">
            <a:avLst/>
          </a:prstGeom>
          <a:noFill/>
          <a:ln w="9525">
            <a:noFill/>
            <a:miter lim="800000"/>
            <a:headEnd/>
            <a:tailEnd/>
          </a:ln>
          <a:effectLst/>
        </p:spPr>
        <p:txBody>
          <a:bodyPr vert="horz" wrap="square" lIns="83197" tIns="41598" rIns="83197" bIns="41598" numCol="1" anchor="ctr" anchorCtr="0" compatLnSpc="1">
            <a:prstTxWarp prst="textNoShape">
              <a:avLst/>
            </a:prstTxWarp>
          </a:bodyPr>
          <a:lstStyle/>
          <a:p>
            <a:pPr lvl="0"/>
            <a:r>
              <a:rPr lang="en-US" smtClean="0"/>
              <a:t>Click to edit Master title style</a:t>
            </a:r>
          </a:p>
        </p:txBody>
      </p:sp>
      <p:sp>
        <p:nvSpPr>
          <p:cNvPr id="481283" name="Rectangle 3"/>
          <p:cNvSpPr>
            <a:spLocks noGrp="1" noChangeArrowheads="1"/>
          </p:cNvSpPr>
          <p:nvPr>
            <p:ph type="body" idx="1"/>
          </p:nvPr>
        </p:nvSpPr>
        <p:spPr bwMode="auto">
          <a:xfrm>
            <a:off x="557213" y="1284288"/>
            <a:ext cx="8035925" cy="4502150"/>
          </a:xfrm>
          <a:prstGeom prst="rect">
            <a:avLst/>
          </a:prstGeom>
          <a:noFill/>
          <a:ln w="9525">
            <a:noFill/>
            <a:miter lim="800000"/>
            <a:headEnd/>
            <a:tailEnd/>
          </a:ln>
          <a:effectLst/>
        </p:spPr>
        <p:txBody>
          <a:bodyPr vert="horz" wrap="square" lIns="83197" tIns="41598" rIns="83197" bIns="41598"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81284" name="Rectangle 4"/>
          <p:cNvSpPr>
            <a:spLocks noGrp="1" noChangeArrowheads="1"/>
          </p:cNvSpPr>
          <p:nvPr>
            <p:ph type="dt" sz="half" idx="2"/>
          </p:nvPr>
        </p:nvSpPr>
        <p:spPr bwMode="auto">
          <a:xfrm>
            <a:off x="604838" y="5994400"/>
            <a:ext cx="1677987" cy="438150"/>
          </a:xfrm>
          <a:prstGeom prst="rect">
            <a:avLst/>
          </a:prstGeom>
          <a:noFill/>
          <a:ln w="9525">
            <a:noFill/>
            <a:miter lim="800000"/>
            <a:headEnd/>
            <a:tailEnd/>
          </a:ln>
          <a:effectLst/>
        </p:spPr>
        <p:txBody>
          <a:bodyPr vert="horz" wrap="square" lIns="83197" tIns="41598" rIns="83197" bIns="41598" numCol="1" anchor="t" anchorCtr="0" compatLnSpc="1">
            <a:prstTxWarp prst="textNoShape">
              <a:avLst/>
            </a:prstTxWarp>
          </a:bodyPr>
          <a:lstStyle>
            <a:lvl1pPr defTabSz="835025">
              <a:defRPr sz="1300"/>
            </a:lvl1pPr>
          </a:lstStyle>
          <a:p>
            <a:endParaRPr lang="en-US"/>
          </a:p>
        </p:txBody>
      </p:sp>
      <p:sp>
        <p:nvSpPr>
          <p:cNvPr id="481285" name="Rectangle 5"/>
          <p:cNvSpPr>
            <a:spLocks noGrp="1" noChangeArrowheads="1"/>
          </p:cNvSpPr>
          <p:nvPr>
            <p:ph type="ftr" sz="quarter" idx="3"/>
          </p:nvPr>
        </p:nvSpPr>
        <p:spPr bwMode="auto">
          <a:xfrm>
            <a:off x="2752725" y="5994400"/>
            <a:ext cx="2549525" cy="438150"/>
          </a:xfrm>
          <a:prstGeom prst="rect">
            <a:avLst/>
          </a:prstGeom>
          <a:noFill/>
          <a:ln w="9525">
            <a:noFill/>
            <a:miter lim="800000"/>
            <a:headEnd/>
            <a:tailEnd/>
          </a:ln>
          <a:effectLst/>
        </p:spPr>
        <p:txBody>
          <a:bodyPr vert="horz" wrap="square" lIns="83197" tIns="41598" rIns="83197" bIns="41598" numCol="1" anchor="t" anchorCtr="0" compatLnSpc="1">
            <a:prstTxWarp prst="textNoShape">
              <a:avLst/>
            </a:prstTxWarp>
          </a:bodyPr>
          <a:lstStyle>
            <a:lvl1pPr algn="ctr" defTabSz="835025">
              <a:defRPr sz="1300"/>
            </a:lvl1pPr>
          </a:lstStyle>
          <a:p>
            <a:endParaRPr lang="en-US"/>
          </a:p>
        </p:txBody>
      </p:sp>
      <p:sp>
        <p:nvSpPr>
          <p:cNvPr id="481286" name="Rectangle 6"/>
          <p:cNvSpPr>
            <a:spLocks noGrp="1" noChangeArrowheads="1"/>
          </p:cNvSpPr>
          <p:nvPr>
            <p:ph type="sldNum" sz="quarter" idx="4"/>
          </p:nvPr>
        </p:nvSpPr>
        <p:spPr bwMode="auto">
          <a:xfrm>
            <a:off x="5772150" y="5994400"/>
            <a:ext cx="1677988" cy="438150"/>
          </a:xfrm>
          <a:prstGeom prst="rect">
            <a:avLst/>
          </a:prstGeom>
          <a:noFill/>
          <a:ln w="9525">
            <a:noFill/>
            <a:miter lim="800000"/>
            <a:headEnd/>
            <a:tailEnd/>
          </a:ln>
          <a:effectLst/>
        </p:spPr>
        <p:txBody>
          <a:bodyPr vert="horz" wrap="square" lIns="83197" tIns="41598" rIns="83197" bIns="41598" numCol="1" anchor="t" anchorCtr="0" compatLnSpc="1">
            <a:prstTxWarp prst="textNoShape">
              <a:avLst/>
            </a:prstTxWarp>
          </a:bodyPr>
          <a:lstStyle>
            <a:lvl1pPr algn="r" defTabSz="835025">
              <a:defRPr sz="1300"/>
            </a:lvl1pPr>
          </a:lstStyle>
          <a:p>
            <a:fld id="{D4C33322-6349-46F0-8707-C66B1A7EAA6B}"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53" r:id="rId1"/>
    <p:sldLayoutId id="2147483754" r:id="rId2"/>
    <p:sldLayoutId id="2147483755" r:id="rId3"/>
    <p:sldLayoutId id="2147483756" r:id="rId4"/>
    <p:sldLayoutId id="2147483757" r:id="rId5"/>
    <p:sldLayoutId id="2147483758" r:id="rId6"/>
    <p:sldLayoutId id="2147483759" r:id="rId7"/>
    <p:sldLayoutId id="2147483760" r:id="rId8"/>
    <p:sldLayoutId id="2147483761" r:id="rId9"/>
    <p:sldLayoutId id="2147483762" r:id="rId10"/>
    <p:sldLayoutId id="2147483763" r:id="rId11"/>
  </p:sldLayoutIdLst>
  <p:txStyles>
    <p:titleStyle>
      <a:lvl1pPr algn="ctr" defTabSz="835025" rtl="0" eaLnBrk="0" fontAlgn="base" hangingPunct="0">
        <a:spcBef>
          <a:spcPct val="0"/>
        </a:spcBef>
        <a:spcAft>
          <a:spcPct val="0"/>
        </a:spcAft>
        <a:defRPr sz="3300" b="1">
          <a:solidFill>
            <a:srgbClr val="FFFF00"/>
          </a:solidFill>
          <a:latin typeface="+mj-lt"/>
          <a:ea typeface="+mj-ea"/>
          <a:cs typeface="+mj-cs"/>
        </a:defRPr>
      </a:lvl1pPr>
      <a:lvl2pPr algn="ctr" defTabSz="835025" rtl="0" eaLnBrk="0" fontAlgn="base" hangingPunct="0">
        <a:spcBef>
          <a:spcPct val="0"/>
        </a:spcBef>
        <a:spcAft>
          <a:spcPct val="0"/>
        </a:spcAft>
        <a:defRPr sz="3300" b="1">
          <a:solidFill>
            <a:srgbClr val="FFFF00"/>
          </a:solidFill>
          <a:latin typeface="Arial" charset="0"/>
        </a:defRPr>
      </a:lvl2pPr>
      <a:lvl3pPr algn="ctr" defTabSz="835025" rtl="0" eaLnBrk="0" fontAlgn="base" hangingPunct="0">
        <a:spcBef>
          <a:spcPct val="0"/>
        </a:spcBef>
        <a:spcAft>
          <a:spcPct val="0"/>
        </a:spcAft>
        <a:defRPr sz="3300" b="1">
          <a:solidFill>
            <a:srgbClr val="FFFF00"/>
          </a:solidFill>
          <a:latin typeface="Arial" charset="0"/>
        </a:defRPr>
      </a:lvl3pPr>
      <a:lvl4pPr algn="ctr" defTabSz="835025" rtl="0" eaLnBrk="0" fontAlgn="base" hangingPunct="0">
        <a:spcBef>
          <a:spcPct val="0"/>
        </a:spcBef>
        <a:spcAft>
          <a:spcPct val="0"/>
        </a:spcAft>
        <a:defRPr sz="3300" b="1">
          <a:solidFill>
            <a:srgbClr val="FFFF00"/>
          </a:solidFill>
          <a:latin typeface="Arial" charset="0"/>
        </a:defRPr>
      </a:lvl4pPr>
      <a:lvl5pPr algn="ctr" defTabSz="835025" rtl="0" eaLnBrk="0" fontAlgn="base" hangingPunct="0">
        <a:spcBef>
          <a:spcPct val="0"/>
        </a:spcBef>
        <a:spcAft>
          <a:spcPct val="0"/>
        </a:spcAft>
        <a:defRPr sz="3300" b="1">
          <a:solidFill>
            <a:srgbClr val="FFFF00"/>
          </a:solidFill>
          <a:latin typeface="Arial" charset="0"/>
        </a:defRPr>
      </a:lvl5pPr>
      <a:lvl6pPr marL="457200" algn="ctr" defTabSz="835025" rtl="0" eaLnBrk="0" fontAlgn="base" hangingPunct="0">
        <a:spcBef>
          <a:spcPct val="0"/>
        </a:spcBef>
        <a:spcAft>
          <a:spcPct val="0"/>
        </a:spcAft>
        <a:defRPr sz="3300" b="1">
          <a:solidFill>
            <a:srgbClr val="FFFF00"/>
          </a:solidFill>
          <a:latin typeface="Arial" charset="0"/>
        </a:defRPr>
      </a:lvl6pPr>
      <a:lvl7pPr marL="914400" algn="ctr" defTabSz="835025" rtl="0" eaLnBrk="0" fontAlgn="base" hangingPunct="0">
        <a:spcBef>
          <a:spcPct val="0"/>
        </a:spcBef>
        <a:spcAft>
          <a:spcPct val="0"/>
        </a:spcAft>
        <a:defRPr sz="3300" b="1">
          <a:solidFill>
            <a:srgbClr val="FFFF00"/>
          </a:solidFill>
          <a:latin typeface="Arial" charset="0"/>
        </a:defRPr>
      </a:lvl7pPr>
      <a:lvl8pPr marL="1371600" algn="ctr" defTabSz="835025" rtl="0" eaLnBrk="0" fontAlgn="base" hangingPunct="0">
        <a:spcBef>
          <a:spcPct val="0"/>
        </a:spcBef>
        <a:spcAft>
          <a:spcPct val="0"/>
        </a:spcAft>
        <a:defRPr sz="3300" b="1">
          <a:solidFill>
            <a:srgbClr val="FFFF00"/>
          </a:solidFill>
          <a:latin typeface="Arial" charset="0"/>
        </a:defRPr>
      </a:lvl8pPr>
      <a:lvl9pPr marL="1828800" algn="ctr" defTabSz="835025" rtl="0" eaLnBrk="0" fontAlgn="base" hangingPunct="0">
        <a:spcBef>
          <a:spcPct val="0"/>
        </a:spcBef>
        <a:spcAft>
          <a:spcPct val="0"/>
        </a:spcAft>
        <a:defRPr sz="3300" b="1">
          <a:solidFill>
            <a:srgbClr val="FFFF00"/>
          </a:solidFill>
          <a:latin typeface="Arial" charset="0"/>
        </a:defRPr>
      </a:lvl9pPr>
    </p:titleStyle>
    <p:bodyStyle>
      <a:lvl1pPr marL="312738" indent="-312738" algn="l" defTabSz="835025" rtl="0" eaLnBrk="0" fontAlgn="base" hangingPunct="0">
        <a:spcBef>
          <a:spcPct val="20000"/>
        </a:spcBef>
        <a:spcAft>
          <a:spcPct val="0"/>
        </a:spcAft>
        <a:buChar char="•"/>
        <a:defRPr sz="2900" b="1">
          <a:solidFill>
            <a:schemeClr val="bg1"/>
          </a:solidFill>
          <a:latin typeface="+mn-lt"/>
          <a:ea typeface="+mn-ea"/>
          <a:cs typeface="+mn-cs"/>
        </a:defRPr>
      </a:lvl1pPr>
      <a:lvl2pPr marL="677863" indent="-260350" algn="l" defTabSz="835025" rtl="0" eaLnBrk="0" fontAlgn="base" hangingPunct="0">
        <a:spcBef>
          <a:spcPct val="20000"/>
        </a:spcBef>
        <a:spcAft>
          <a:spcPct val="0"/>
        </a:spcAft>
        <a:buChar char="–"/>
        <a:defRPr sz="2600" b="1">
          <a:solidFill>
            <a:schemeClr val="bg1"/>
          </a:solidFill>
          <a:latin typeface="+mn-lt"/>
        </a:defRPr>
      </a:lvl2pPr>
      <a:lvl3pPr marL="1042988" indent="-207963" algn="l" defTabSz="835025" rtl="0" eaLnBrk="0" fontAlgn="base" hangingPunct="0">
        <a:spcBef>
          <a:spcPct val="20000"/>
        </a:spcBef>
        <a:spcAft>
          <a:spcPct val="0"/>
        </a:spcAft>
        <a:buChar char="•"/>
        <a:defRPr sz="2200" b="1">
          <a:solidFill>
            <a:schemeClr val="bg1"/>
          </a:solidFill>
          <a:latin typeface="+mn-lt"/>
        </a:defRPr>
      </a:lvl3pPr>
      <a:lvl4pPr marL="1460500" indent="-207963" algn="l" defTabSz="835025" rtl="0" eaLnBrk="0" fontAlgn="base" hangingPunct="0">
        <a:spcBef>
          <a:spcPct val="20000"/>
        </a:spcBef>
        <a:spcAft>
          <a:spcPct val="0"/>
        </a:spcAft>
        <a:buChar char="–"/>
        <a:defRPr b="1">
          <a:solidFill>
            <a:schemeClr val="bg1"/>
          </a:solidFill>
          <a:latin typeface="+mn-lt"/>
        </a:defRPr>
      </a:lvl4pPr>
      <a:lvl5pPr marL="1878013" indent="-207963" algn="l" defTabSz="835025" rtl="0" eaLnBrk="0" fontAlgn="base" hangingPunct="0">
        <a:spcBef>
          <a:spcPct val="20000"/>
        </a:spcBef>
        <a:spcAft>
          <a:spcPct val="0"/>
        </a:spcAft>
        <a:buChar char="»"/>
        <a:defRPr b="1">
          <a:solidFill>
            <a:schemeClr val="bg1"/>
          </a:solidFill>
          <a:latin typeface="+mn-lt"/>
        </a:defRPr>
      </a:lvl5pPr>
      <a:lvl6pPr marL="2335213" indent="-207963" algn="l" defTabSz="835025" rtl="0" eaLnBrk="0" fontAlgn="base" hangingPunct="0">
        <a:spcBef>
          <a:spcPct val="20000"/>
        </a:spcBef>
        <a:spcAft>
          <a:spcPct val="0"/>
        </a:spcAft>
        <a:buChar char="»"/>
        <a:defRPr b="1">
          <a:solidFill>
            <a:schemeClr val="bg1"/>
          </a:solidFill>
          <a:latin typeface="+mn-lt"/>
        </a:defRPr>
      </a:lvl6pPr>
      <a:lvl7pPr marL="2792413" indent="-207963" algn="l" defTabSz="835025" rtl="0" eaLnBrk="0" fontAlgn="base" hangingPunct="0">
        <a:spcBef>
          <a:spcPct val="20000"/>
        </a:spcBef>
        <a:spcAft>
          <a:spcPct val="0"/>
        </a:spcAft>
        <a:buChar char="»"/>
        <a:defRPr b="1">
          <a:solidFill>
            <a:schemeClr val="bg1"/>
          </a:solidFill>
          <a:latin typeface="+mn-lt"/>
        </a:defRPr>
      </a:lvl7pPr>
      <a:lvl8pPr marL="3249613" indent="-207963" algn="l" defTabSz="835025" rtl="0" eaLnBrk="0" fontAlgn="base" hangingPunct="0">
        <a:spcBef>
          <a:spcPct val="20000"/>
        </a:spcBef>
        <a:spcAft>
          <a:spcPct val="0"/>
        </a:spcAft>
        <a:buChar char="»"/>
        <a:defRPr b="1">
          <a:solidFill>
            <a:schemeClr val="bg1"/>
          </a:solidFill>
          <a:latin typeface="+mn-lt"/>
        </a:defRPr>
      </a:lvl8pPr>
      <a:lvl9pPr marL="3706813" indent="-207963" algn="l" defTabSz="835025" rtl="0" eaLnBrk="0" fontAlgn="base" hangingPunct="0">
        <a:spcBef>
          <a:spcPct val="20000"/>
        </a:spcBef>
        <a:spcAft>
          <a:spcPct val="0"/>
        </a:spcAft>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90498" name="Rectangle 2"/>
          <p:cNvSpPr>
            <a:spLocks noGrp="1" noChangeArrowheads="1"/>
          </p:cNvSpPr>
          <p:nvPr>
            <p:ph type="title"/>
          </p:nvPr>
        </p:nvSpPr>
        <p:spPr bwMode="auto">
          <a:xfrm>
            <a:off x="104775" y="90488"/>
            <a:ext cx="8936038" cy="858837"/>
          </a:xfrm>
          <a:prstGeom prst="rect">
            <a:avLst/>
          </a:prstGeom>
          <a:noFill/>
          <a:ln w="9525">
            <a:noFill/>
            <a:miter lim="800000"/>
            <a:headEnd/>
            <a:tailEnd/>
          </a:ln>
          <a:effectLst/>
        </p:spPr>
        <p:txBody>
          <a:bodyPr vert="horz" wrap="square" lIns="82819" tIns="41409" rIns="82819" bIns="41409" numCol="1" anchor="ctr" anchorCtr="0" compatLnSpc="1">
            <a:prstTxWarp prst="textNoShape">
              <a:avLst/>
            </a:prstTxWarp>
          </a:bodyPr>
          <a:lstStyle/>
          <a:p>
            <a:pPr lvl="0"/>
            <a:r>
              <a:rPr lang="en-US" smtClean="0"/>
              <a:t>Click to edit Master title style</a:t>
            </a:r>
          </a:p>
        </p:txBody>
      </p:sp>
      <p:sp>
        <p:nvSpPr>
          <p:cNvPr id="490499" name="Rectangle 3"/>
          <p:cNvSpPr>
            <a:spLocks noGrp="1" noChangeArrowheads="1"/>
          </p:cNvSpPr>
          <p:nvPr>
            <p:ph type="body" idx="1"/>
          </p:nvPr>
        </p:nvSpPr>
        <p:spPr bwMode="auto">
          <a:xfrm>
            <a:off x="557213" y="1284288"/>
            <a:ext cx="8035925" cy="4502150"/>
          </a:xfrm>
          <a:prstGeom prst="rect">
            <a:avLst/>
          </a:prstGeom>
          <a:noFill/>
          <a:ln w="9525">
            <a:noFill/>
            <a:miter lim="800000"/>
            <a:headEnd/>
            <a:tailEnd/>
          </a:ln>
          <a:effectLst/>
        </p:spPr>
        <p:txBody>
          <a:bodyPr vert="horz" wrap="square" lIns="82819" tIns="41409" rIns="82819" bIns="41409"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90500" name="Rectangle 4"/>
          <p:cNvSpPr>
            <a:spLocks noGrp="1" noChangeArrowheads="1"/>
          </p:cNvSpPr>
          <p:nvPr>
            <p:ph type="dt" sz="half" idx="2"/>
          </p:nvPr>
        </p:nvSpPr>
        <p:spPr bwMode="auto">
          <a:xfrm>
            <a:off x="604838" y="5994400"/>
            <a:ext cx="1677987" cy="438150"/>
          </a:xfrm>
          <a:prstGeom prst="rect">
            <a:avLst/>
          </a:prstGeom>
          <a:noFill/>
          <a:ln w="9525">
            <a:noFill/>
            <a:miter lim="800000"/>
            <a:headEnd/>
            <a:tailEnd/>
          </a:ln>
          <a:effectLst/>
        </p:spPr>
        <p:txBody>
          <a:bodyPr vert="horz" wrap="square" lIns="82819" tIns="41409" rIns="82819" bIns="41409" numCol="1" anchor="t" anchorCtr="0" compatLnSpc="1">
            <a:prstTxWarp prst="textNoShape">
              <a:avLst/>
            </a:prstTxWarp>
          </a:bodyPr>
          <a:lstStyle>
            <a:lvl1pPr defTabSz="835025">
              <a:defRPr sz="1300"/>
            </a:lvl1pPr>
          </a:lstStyle>
          <a:p>
            <a:endParaRPr lang="en-US"/>
          </a:p>
        </p:txBody>
      </p:sp>
      <p:sp>
        <p:nvSpPr>
          <p:cNvPr id="490501" name="Rectangle 5"/>
          <p:cNvSpPr>
            <a:spLocks noGrp="1" noChangeArrowheads="1"/>
          </p:cNvSpPr>
          <p:nvPr>
            <p:ph type="ftr" sz="quarter" idx="3"/>
          </p:nvPr>
        </p:nvSpPr>
        <p:spPr bwMode="auto">
          <a:xfrm>
            <a:off x="2752725" y="5994400"/>
            <a:ext cx="2549525" cy="438150"/>
          </a:xfrm>
          <a:prstGeom prst="rect">
            <a:avLst/>
          </a:prstGeom>
          <a:noFill/>
          <a:ln w="9525">
            <a:noFill/>
            <a:miter lim="800000"/>
            <a:headEnd/>
            <a:tailEnd/>
          </a:ln>
          <a:effectLst/>
        </p:spPr>
        <p:txBody>
          <a:bodyPr vert="horz" wrap="square" lIns="82819" tIns="41409" rIns="82819" bIns="41409" numCol="1" anchor="t" anchorCtr="0" compatLnSpc="1">
            <a:prstTxWarp prst="textNoShape">
              <a:avLst/>
            </a:prstTxWarp>
          </a:bodyPr>
          <a:lstStyle>
            <a:lvl1pPr algn="ctr" defTabSz="835025">
              <a:defRPr sz="1300"/>
            </a:lvl1pPr>
          </a:lstStyle>
          <a:p>
            <a:endParaRPr lang="en-US"/>
          </a:p>
        </p:txBody>
      </p:sp>
      <p:sp>
        <p:nvSpPr>
          <p:cNvPr id="490502" name="Rectangle 6"/>
          <p:cNvSpPr>
            <a:spLocks noGrp="1" noChangeArrowheads="1"/>
          </p:cNvSpPr>
          <p:nvPr>
            <p:ph type="sldNum" sz="quarter" idx="4"/>
          </p:nvPr>
        </p:nvSpPr>
        <p:spPr bwMode="auto">
          <a:xfrm>
            <a:off x="5772150" y="5994400"/>
            <a:ext cx="1677988" cy="438150"/>
          </a:xfrm>
          <a:prstGeom prst="rect">
            <a:avLst/>
          </a:prstGeom>
          <a:noFill/>
          <a:ln w="9525">
            <a:noFill/>
            <a:miter lim="800000"/>
            <a:headEnd/>
            <a:tailEnd/>
          </a:ln>
          <a:effectLst/>
        </p:spPr>
        <p:txBody>
          <a:bodyPr vert="horz" wrap="square" lIns="82819" tIns="41409" rIns="82819" bIns="41409" numCol="1" anchor="t" anchorCtr="0" compatLnSpc="1">
            <a:prstTxWarp prst="textNoShape">
              <a:avLst/>
            </a:prstTxWarp>
          </a:bodyPr>
          <a:lstStyle>
            <a:lvl1pPr algn="r" defTabSz="835025">
              <a:defRPr sz="1300"/>
            </a:lvl1pPr>
          </a:lstStyle>
          <a:p>
            <a:fld id="{04ABBE5A-C61C-40BB-BF11-FC3BF3B22AAF}"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ctr" defTabSz="835025" rtl="0" eaLnBrk="0" fontAlgn="base" hangingPunct="0">
        <a:spcBef>
          <a:spcPct val="0"/>
        </a:spcBef>
        <a:spcAft>
          <a:spcPct val="0"/>
        </a:spcAft>
        <a:defRPr sz="3300" b="1">
          <a:solidFill>
            <a:srgbClr val="FFFF00"/>
          </a:solidFill>
          <a:latin typeface="+mj-lt"/>
          <a:ea typeface="+mj-ea"/>
          <a:cs typeface="+mj-cs"/>
        </a:defRPr>
      </a:lvl1pPr>
      <a:lvl2pPr algn="ctr" defTabSz="835025" rtl="0" eaLnBrk="0" fontAlgn="base" hangingPunct="0">
        <a:spcBef>
          <a:spcPct val="0"/>
        </a:spcBef>
        <a:spcAft>
          <a:spcPct val="0"/>
        </a:spcAft>
        <a:defRPr sz="3300" b="1">
          <a:solidFill>
            <a:srgbClr val="FFFF00"/>
          </a:solidFill>
          <a:latin typeface="Arial" charset="0"/>
        </a:defRPr>
      </a:lvl2pPr>
      <a:lvl3pPr algn="ctr" defTabSz="835025" rtl="0" eaLnBrk="0" fontAlgn="base" hangingPunct="0">
        <a:spcBef>
          <a:spcPct val="0"/>
        </a:spcBef>
        <a:spcAft>
          <a:spcPct val="0"/>
        </a:spcAft>
        <a:defRPr sz="3300" b="1">
          <a:solidFill>
            <a:srgbClr val="FFFF00"/>
          </a:solidFill>
          <a:latin typeface="Arial" charset="0"/>
        </a:defRPr>
      </a:lvl3pPr>
      <a:lvl4pPr algn="ctr" defTabSz="835025" rtl="0" eaLnBrk="0" fontAlgn="base" hangingPunct="0">
        <a:spcBef>
          <a:spcPct val="0"/>
        </a:spcBef>
        <a:spcAft>
          <a:spcPct val="0"/>
        </a:spcAft>
        <a:defRPr sz="3300" b="1">
          <a:solidFill>
            <a:srgbClr val="FFFF00"/>
          </a:solidFill>
          <a:latin typeface="Arial" charset="0"/>
        </a:defRPr>
      </a:lvl4pPr>
      <a:lvl5pPr algn="ctr" defTabSz="835025" rtl="0" eaLnBrk="0" fontAlgn="base" hangingPunct="0">
        <a:spcBef>
          <a:spcPct val="0"/>
        </a:spcBef>
        <a:spcAft>
          <a:spcPct val="0"/>
        </a:spcAft>
        <a:defRPr sz="3300" b="1">
          <a:solidFill>
            <a:srgbClr val="FFFF00"/>
          </a:solidFill>
          <a:latin typeface="Arial" charset="0"/>
        </a:defRPr>
      </a:lvl5pPr>
      <a:lvl6pPr marL="457200" algn="ctr" defTabSz="835025" rtl="0" eaLnBrk="0" fontAlgn="base" hangingPunct="0">
        <a:spcBef>
          <a:spcPct val="0"/>
        </a:spcBef>
        <a:spcAft>
          <a:spcPct val="0"/>
        </a:spcAft>
        <a:defRPr sz="3300" b="1">
          <a:solidFill>
            <a:srgbClr val="FFFF00"/>
          </a:solidFill>
          <a:latin typeface="Arial" charset="0"/>
        </a:defRPr>
      </a:lvl6pPr>
      <a:lvl7pPr marL="914400" algn="ctr" defTabSz="835025" rtl="0" eaLnBrk="0" fontAlgn="base" hangingPunct="0">
        <a:spcBef>
          <a:spcPct val="0"/>
        </a:spcBef>
        <a:spcAft>
          <a:spcPct val="0"/>
        </a:spcAft>
        <a:defRPr sz="3300" b="1">
          <a:solidFill>
            <a:srgbClr val="FFFF00"/>
          </a:solidFill>
          <a:latin typeface="Arial" charset="0"/>
        </a:defRPr>
      </a:lvl7pPr>
      <a:lvl8pPr marL="1371600" algn="ctr" defTabSz="835025" rtl="0" eaLnBrk="0" fontAlgn="base" hangingPunct="0">
        <a:spcBef>
          <a:spcPct val="0"/>
        </a:spcBef>
        <a:spcAft>
          <a:spcPct val="0"/>
        </a:spcAft>
        <a:defRPr sz="3300" b="1">
          <a:solidFill>
            <a:srgbClr val="FFFF00"/>
          </a:solidFill>
          <a:latin typeface="Arial" charset="0"/>
        </a:defRPr>
      </a:lvl8pPr>
      <a:lvl9pPr marL="1828800" algn="ctr" defTabSz="835025" rtl="0" eaLnBrk="0" fontAlgn="base" hangingPunct="0">
        <a:spcBef>
          <a:spcPct val="0"/>
        </a:spcBef>
        <a:spcAft>
          <a:spcPct val="0"/>
        </a:spcAft>
        <a:defRPr sz="3300" b="1">
          <a:solidFill>
            <a:srgbClr val="FFFF00"/>
          </a:solidFill>
          <a:latin typeface="Arial" charset="0"/>
        </a:defRPr>
      </a:lvl9pPr>
    </p:titleStyle>
    <p:bodyStyle>
      <a:lvl1pPr marL="312738" indent="-312738" algn="l" defTabSz="835025" rtl="0" eaLnBrk="0" fontAlgn="base" hangingPunct="0">
        <a:spcBef>
          <a:spcPct val="20000"/>
        </a:spcBef>
        <a:spcAft>
          <a:spcPct val="0"/>
        </a:spcAft>
        <a:buChar char="•"/>
        <a:defRPr sz="2900" b="1">
          <a:solidFill>
            <a:schemeClr val="bg1"/>
          </a:solidFill>
          <a:latin typeface="+mn-lt"/>
          <a:ea typeface="+mn-ea"/>
          <a:cs typeface="+mn-cs"/>
        </a:defRPr>
      </a:lvl1pPr>
      <a:lvl2pPr marL="677863" indent="-260350" algn="l" defTabSz="835025" rtl="0" eaLnBrk="0" fontAlgn="base" hangingPunct="0">
        <a:spcBef>
          <a:spcPct val="20000"/>
        </a:spcBef>
        <a:spcAft>
          <a:spcPct val="0"/>
        </a:spcAft>
        <a:buChar char="–"/>
        <a:defRPr sz="2600" b="1">
          <a:solidFill>
            <a:schemeClr val="bg1"/>
          </a:solidFill>
          <a:latin typeface="+mn-lt"/>
        </a:defRPr>
      </a:lvl2pPr>
      <a:lvl3pPr marL="1042988" indent="-207963" algn="l" defTabSz="835025" rtl="0" eaLnBrk="0" fontAlgn="base" hangingPunct="0">
        <a:spcBef>
          <a:spcPct val="20000"/>
        </a:spcBef>
        <a:spcAft>
          <a:spcPct val="0"/>
        </a:spcAft>
        <a:buChar char="•"/>
        <a:defRPr sz="2200" b="1">
          <a:solidFill>
            <a:schemeClr val="bg1"/>
          </a:solidFill>
          <a:latin typeface="+mn-lt"/>
        </a:defRPr>
      </a:lvl3pPr>
      <a:lvl4pPr marL="1460500" indent="-207963" algn="l" defTabSz="835025" rtl="0" eaLnBrk="0" fontAlgn="base" hangingPunct="0">
        <a:spcBef>
          <a:spcPct val="20000"/>
        </a:spcBef>
        <a:spcAft>
          <a:spcPct val="0"/>
        </a:spcAft>
        <a:buChar char="–"/>
        <a:defRPr b="1">
          <a:solidFill>
            <a:schemeClr val="bg1"/>
          </a:solidFill>
          <a:latin typeface="+mn-lt"/>
        </a:defRPr>
      </a:lvl4pPr>
      <a:lvl5pPr marL="1878013" indent="-207963" algn="l" defTabSz="835025" rtl="0" eaLnBrk="0" fontAlgn="base" hangingPunct="0">
        <a:spcBef>
          <a:spcPct val="20000"/>
        </a:spcBef>
        <a:spcAft>
          <a:spcPct val="0"/>
        </a:spcAft>
        <a:buChar char="»"/>
        <a:defRPr b="1">
          <a:solidFill>
            <a:schemeClr val="bg1"/>
          </a:solidFill>
          <a:latin typeface="+mn-lt"/>
        </a:defRPr>
      </a:lvl5pPr>
      <a:lvl6pPr marL="2335213" indent="-207963" algn="l" defTabSz="835025" rtl="0" eaLnBrk="0" fontAlgn="base" hangingPunct="0">
        <a:spcBef>
          <a:spcPct val="20000"/>
        </a:spcBef>
        <a:spcAft>
          <a:spcPct val="0"/>
        </a:spcAft>
        <a:buChar char="»"/>
        <a:defRPr b="1">
          <a:solidFill>
            <a:schemeClr val="bg1"/>
          </a:solidFill>
          <a:latin typeface="+mn-lt"/>
        </a:defRPr>
      </a:lvl6pPr>
      <a:lvl7pPr marL="2792413" indent="-207963" algn="l" defTabSz="835025" rtl="0" eaLnBrk="0" fontAlgn="base" hangingPunct="0">
        <a:spcBef>
          <a:spcPct val="20000"/>
        </a:spcBef>
        <a:spcAft>
          <a:spcPct val="0"/>
        </a:spcAft>
        <a:buChar char="»"/>
        <a:defRPr b="1">
          <a:solidFill>
            <a:schemeClr val="bg1"/>
          </a:solidFill>
          <a:latin typeface="+mn-lt"/>
        </a:defRPr>
      </a:lvl7pPr>
      <a:lvl8pPr marL="3249613" indent="-207963" algn="l" defTabSz="835025" rtl="0" eaLnBrk="0" fontAlgn="base" hangingPunct="0">
        <a:spcBef>
          <a:spcPct val="20000"/>
        </a:spcBef>
        <a:spcAft>
          <a:spcPct val="0"/>
        </a:spcAft>
        <a:buChar char="»"/>
        <a:defRPr b="1">
          <a:solidFill>
            <a:schemeClr val="bg1"/>
          </a:solidFill>
          <a:latin typeface="+mn-lt"/>
        </a:defRPr>
      </a:lvl8pPr>
      <a:lvl9pPr marL="3706813" indent="-207963" algn="l" defTabSz="835025" rtl="0" eaLnBrk="0" fontAlgn="base" hangingPunct="0">
        <a:spcBef>
          <a:spcPct val="20000"/>
        </a:spcBef>
        <a:spcAft>
          <a:spcPct val="0"/>
        </a:spcAft>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rotWithShape="0">
          <a:gsLst>
            <a:gs pos="0">
              <a:srgbClr val="0000FF"/>
            </a:gs>
            <a:gs pos="100000">
              <a:srgbClr val="000000"/>
            </a:gs>
          </a:gsLst>
          <a:lin ang="5400000" scaled="1"/>
        </a:gradFill>
        <a:effectLst/>
      </p:bgPr>
    </p:bg>
    <p:spTree>
      <p:nvGrpSpPr>
        <p:cNvPr id="1" name=""/>
        <p:cNvGrpSpPr/>
        <p:nvPr/>
      </p:nvGrpSpPr>
      <p:grpSpPr>
        <a:xfrm>
          <a:off x="0" y="0"/>
          <a:ext cx="0" cy="0"/>
          <a:chOff x="0" y="0"/>
          <a:chExt cx="0" cy="0"/>
        </a:xfrm>
      </p:grpSpPr>
      <p:sp>
        <p:nvSpPr>
          <p:cNvPr id="492546" name="Rectangle 2"/>
          <p:cNvSpPr>
            <a:spLocks noGrp="1" noChangeArrowheads="1"/>
          </p:cNvSpPr>
          <p:nvPr>
            <p:ph type="title"/>
          </p:nvPr>
        </p:nvSpPr>
        <p:spPr bwMode="auto">
          <a:xfrm>
            <a:off x="104775" y="90488"/>
            <a:ext cx="8936038" cy="858837"/>
          </a:xfrm>
          <a:prstGeom prst="rect">
            <a:avLst/>
          </a:prstGeom>
          <a:noFill/>
          <a:ln w="9525">
            <a:noFill/>
            <a:miter lim="800000"/>
            <a:headEnd/>
            <a:tailEnd/>
          </a:ln>
          <a:effectLst/>
        </p:spPr>
        <p:txBody>
          <a:bodyPr vert="horz" wrap="square" lIns="82699" tIns="41350" rIns="82699" bIns="41350" numCol="1" anchor="ctr" anchorCtr="0" compatLnSpc="1">
            <a:prstTxWarp prst="textNoShape">
              <a:avLst/>
            </a:prstTxWarp>
          </a:bodyPr>
          <a:lstStyle/>
          <a:p>
            <a:pPr lvl="0"/>
            <a:r>
              <a:rPr lang="en-US" smtClean="0"/>
              <a:t>Click to edit Master title style</a:t>
            </a:r>
          </a:p>
        </p:txBody>
      </p:sp>
      <p:sp>
        <p:nvSpPr>
          <p:cNvPr id="492547" name="Rectangle 3"/>
          <p:cNvSpPr>
            <a:spLocks noGrp="1" noChangeArrowheads="1"/>
          </p:cNvSpPr>
          <p:nvPr>
            <p:ph type="body" idx="1"/>
          </p:nvPr>
        </p:nvSpPr>
        <p:spPr bwMode="auto">
          <a:xfrm>
            <a:off x="557213" y="1284288"/>
            <a:ext cx="8035925" cy="4502150"/>
          </a:xfrm>
          <a:prstGeom prst="rect">
            <a:avLst/>
          </a:prstGeom>
          <a:noFill/>
          <a:ln w="9525">
            <a:noFill/>
            <a:miter lim="800000"/>
            <a:headEnd/>
            <a:tailEnd/>
          </a:ln>
          <a:effectLst/>
        </p:spPr>
        <p:txBody>
          <a:bodyPr vert="horz" wrap="square" lIns="82699" tIns="41350" rIns="82699" bIns="4135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92548" name="Rectangle 4"/>
          <p:cNvSpPr>
            <a:spLocks noGrp="1" noChangeArrowheads="1"/>
          </p:cNvSpPr>
          <p:nvPr>
            <p:ph type="dt" sz="half" idx="2"/>
          </p:nvPr>
        </p:nvSpPr>
        <p:spPr bwMode="auto">
          <a:xfrm>
            <a:off x="604838" y="5994400"/>
            <a:ext cx="1677987" cy="438150"/>
          </a:xfrm>
          <a:prstGeom prst="rect">
            <a:avLst/>
          </a:prstGeom>
          <a:noFill/>
          <a:ln w="9525">
            <a:noFill/>
            <a:miter lim="800000"/>
            <a:headEnd/>
            <a:tailEnd/>
          </a:ln>
          <a:effectLst/>
        </p:spPr>
        <p:txBody>
          <a:bodyPr vert="horz" wrap="square" lIns="82699" tIns="41350" rIns="82699" bIns="41350" numCol="1" anchor="t" anchorCtr="0" compatLnSpc="1">
            <a:prstTxWarp prst="textNoShape">
              <a:avLst/>
            </a:prstTxWarp>
          </a:bodyPr>
          <a:lstStyle>
            <a:lvl1pPr defTabSz="835025">
              <a:defRPr sz="1300"/>
            </a:lvl1pPr>
          </a:lstStyle>
          <a:p>
            <a:endParaRPr lang="en-US"/>
          </a:p>
        </p:txBody>
      </p:sp>
      <p:sp>
        <p:nvSpPr>
          <p:cNvPr id="492549" name="Rectangle 5"/>
          <p:cNvSpPr>
            <a:spLocks noGrp="1" noChangeArrowheads="1"/>
          </p:cNvSpPr>
          <p:nvPr>
            <p:ph type="ftr" sz="quarter" idx="3"/>
          </p:nvPr>
        </p:nvSpPr>
        <p:spPr bwMode="auto">
          <a:xfrm>
            <a:off x="2752725" y="5994400"/>
            <a:ext cx="2549525" cy="438150"/>
          </a:xfrm>
          <a:prstGeom prst="rect">
            <a:avLst/>
          </a:prstGeom>
          <a:noFill/>
          <a:ln w="9525">
            <a:noFill/>
            <a:miter lim="800000"/>
            <a:headEnd/>
            <a:tailEnd/>
          </a:ln>
          <a:effectLst/>
        </p:spPr>
        <p:txBody>
          <a:bodyPr vert="horz" wrap="square" lIns="82699" tIns="41350" rIns="82699" bIns="41350" numCol="1" anchor="t" anchorCtr="0" compatLnSpc="1">
            <a:prstTxWarp prst="textNoShape">
              <a:avLst/>
            </a:prstTxWarp>
          </a:bodyPr>
          <a:lstStyle>
            <a:lvl1pPr algn="ctr" defTabSz="835025">
              <a:defRPr sz="1300"/>
            </a:lvl1pPr>
          </a:lstStyle>
          <a:p>
            <a:endParaRPr lang="en-US"/>
          </a:p>
        </p:txBody>
      </p:sp>
      <p:sp>
        <p:nvSpPr>
          <p:cNvPr id="492550" name="Rectangle 6"/>
          <p:cNvSpPr>
            <a:spLocks noGrp="1" noChangeArrowheads="1"/>
          </p:cNvSpPr>
          <p:nvPr>
            <p:ph type="sldNum" sz="quarter" idx="4"/>
          </p:nvPr>
        </p:nvSpPr>
        <p:spPr bwMode="auto">
          <a:xfrm>
            <a:off x="5772150" y="5994400"/>
            <a:ext cx="1677988" cy="438150"/>
          </a:xfrm>
          <a:prstGeom prst="rect">
            <a:avLst/>
          </a:prstGeom>
          <a:noFill/>
          <a:ln w="9525">
            <a:noFill/>
            <a:miter lim="800000"/>
            <a:headEnd/>
            <a:tailEnd/>
          </a:ln>
          <a:effectLst/>
        </p:spPr>
        <p:txBody>
          <a:bodyPr vert="horz" wrap="square" lIns="82699" tIns="41350" rIns="82699" bIns="41350" numCol="1" anchor="t" anchorCtr="0" compatLnSpc="1">
            <a:prstTxWarp prst="textNoShape">
              <a:avLst/>
            </a:prstTxWarp>
          </a:bodyPr>
          <a:lstStyle>
            <a:lvl1pPr algn="r" defTabSz="835025">
              <a:defRPr sz="1300"/>
            </a:lvl1pPr>
          </a:lstStyle>
          <a:p>
            <a:fld id="{CCC5FD42-64F2-4F1A-80C0-30F5F5B64CC4}"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775" r:id="rId1"/>
    <p:sldLayoutId id="2147483776" r:id="rId2"/>
    <p:sldLayoutId id="2147483777" r:id="rId3"/>
    <p:sldLayoutId id="2147483778" r:id="rId4"/>
    <p:sldLayoutId id="2147483779" r:id="rId5"/>
    <p:sldLayoutId id="2147483780" r:id="rId6"/>
    <p:sldLayoutId id="2147483781" r:id="rId7"/>
    <p:sldLayoutId id="2147483782" r:id="rId8"/>
    <p:sldLayoutId id="2147483783" r:id="rId9"/>
    <p:sldLayoutId id="2147483784" r:id="rId10"/>
    <p:sldLayoutId id="2147483785" r:id="rId11"/>
  </p:sldLayoutIdLst>
  <p:txStyles>
    <p:titleStyle>
      <a:lvl1pPr algn="ctr" defTabSz="835025" rtl="0" eaLnBrk="0" fontAlgn="base" hangingPunct="0">
        <a:spcBef>
          <a:spcPct val="0"/>
        </a:spcBef>
        <a:spcAft>
          <a:spcPct val="0"/>
        </a:spcAft>
        <a:defRPr sz="3300" b="1">
          <a:solidFill>
            <a:srgbClr val="FFFF00"/>
          </a:solidFill>
          <a:latin typeface="+mj-lt"/>
          <a:ea typeface="+mj-ea"/>
          <a:cs typeface="+mj-cs"/>
        </a:defRPr>
      </a:lvl1pPr>
      <a:lvl2pPr algn="ctr" defTabSz="835025" rtl="0" eaLnBrk="0" fontAlgn="base" hangingPunct="0">
        <a:spcBef>
          <a:spcPct val="0"/>
        </a:spcBef>
        <a:spcAft>
          <a:spcPct val="0"/>
        </a:spcAft>
        <a:defRPr sz="3300" b="1">
          <a:solidFill>
            <a:srgbClr val="FFFF00"/>
          </a:solidFill>
          <a:latin typeface="Arial" charset="0"/>
        </a:defRPr>
      </a:lvl2pPr>
      <a:lvl3pPr algn="ctr" defTabSz="835025" rtl="0" eaLnBrk="0" fontAlgn="base" hangingPunct="0">
        <a:spcBef>
          <a:spcPct val="0"/>
        </a:spcBef>
        <a:spcAft>
          <a:spcPct val="0"/>
        </a:spcAft>
        <a:defRPr sz="3300" b="1">
          <a:solidFill>
            <a:srgbClr val="FFFF00"/>
          </a:solidFill>
          <a:latin typeface="Arial" charset="0"/>
        </a:defRPr>
      </a:lvl3pPr>
      <a:lvl4pPr algn="ctr" defTabSz="835025" rtl="0" eaLnBrk="0" fontAlgn="base" hangingPunct="0">
        <a:spcBef>
          <a:spcPct val="0"/>
        </a:spcBef>
        <a:spcAft>
          <a:spcPct val="0"/>
        </a:spcAft>
        <a:defRPr sz="3300" b="1">
          <a:solidFill>
            <a:srgbClr val="FFFF00"/>
          </a:solidFill>
          <a:latin typeface="Arial" charset="0"/>
        </a:defRPr>
      </a:lvl4pPr>
      <a:lvl5pPr algn="ctr" defTabSz="835025" rtl="0" eaLnBrk="0" fontAlgn="base" hangingPunct="0">
        <a:spcBef>
          <a:spcPct val="0"/>
        </a:spcBef>
        <a:spcAft>
          <a:spcPct val="0"/>
        </a:spcAft>
        <a:defRPr sz="3300" b="1">
          <a:solidFill>
            <a:srgbClr val="FFFF00"/>
          </a:solidFill>
          <a:latin typeface="Arial" charset="0"/>
        </a:defRPr>
      </a:lvl5pPr>
      <a:lvl6pPr marL="457200" algn="ctr" defTabSz="835025" rtl="0" eaLnBrk="0" fontAlgn="base" hangingPunct="0">
        <a:spcBef>
          <a:spcPct val="0"/>
        </a:spcBef>
        <a:spcAft>
          <a:spcPct val="0"/>
        </a:spcAft>
        <a:defRPr sz="3300" b="1">
          <a:solidFill>
            <a:srgbClr val="FFFF00"/>
          </a:solidFill>
          <a:latin typeface="Arial" charset="0"/>
        </a:defRPr>
      </a:lvl6pPr>
      <a:lvl7pPr marL="914400" algn="ctr" defTabSz="835025" rtl="0" eaLnBrk="0" fontAlgn="base" hangingPunct="0">
        <a:spcBef>
          <a:spcPct val="0"/>
        </a:spcBef>
        <a:spcAft>
          <a:spcPct val="0"/>
        </a:spcAft>
        <a:defRPr sz="3300" b="1">
          <a:solidFill>
            <a:srgbClr val="FFFF00"/>
          </a:solidFill>
          <a:latin typeface="Arial" charset="0"/>
        </a:defRPr>
      </a:lvl7pPr>
      <a:lvl8pPr marL="1371600" algn="ctr" defTabSz="835025" rtl="0" eaLnBrk="0" fontAlgn="base" hangingPunct="0">
        <a:spcBef>
          <a:spcPct val="0"/>
        </a:spcBef>
        <a:spcAft>
          <a:spcPct val="0"/>
        </a:spcAft>
        <a:defRPr sz="3300" b="1">
          <a:solidFill>
            <a:srgbClr val="FFFF00"/>
          </a:solidFill>
          <a:latin typeface="Arial" charset="0"/>
        </a:defRPr>
      </a:lvl8pPr>
      <a:lvl9pPr marL="1828800" algn="ctr" defTabSz="835025" rtl="0" eaLnBrk="0" fontAlgn="base" hangingPunct="0">
        <a:spcBef>
          <a:spcPct val="0"/>
        </a:spcBef>
        <a:spcAft>
          <a:spcPct val="0"/>
        </a:spcAft>
        <a:defRPr sz="3300" b="1">
          <a:solidFill>
            <a:srgbClr val="FFFF00"/>
          </a:solidFill>
          <a:latin typeface="Arial" charset="0"/>
        </a:defRPr>
      </a:lvl9pPr>
    </p:titleStyle>
    <p:bodyStyle>
      <a:lvl1pPr marL="312738" indent="-312738" algn="l" defTabSz="835025" rtl="0" eaLnBrk="0" fontAlgn="base" hangingPunct="0">
        <a:spcBef>
          <a:spcPct val="20000"/>
        </a:spcBef>
        <a:spcAft>
          <a:spcPct val="0"/>
        </a:spcAft>
        <a:buChar char="•"/>
        <a:defRPr sz="2900" b="1">
          <a:solidFill>
            <a:schemeClr val="bg1"/>
          </a:solidFill>
          <a:latin typeface="+mn-lt"/>
          <a:ea typeface="+mn-ea"/>
          <a:cs typeface="+mn-cs"/>
        </a:defRPr>
      </a:lvl1pPr>
      <a:lvl2pPr marL="677863" indent="-260350" algn="l" defTabSz="835025" rtl="0" eaLnBrk="0" fontAlgn="base" hangingPunct="0">
        <a:spcBef>
          <a:spcPct val="20000"/>
        </a:spcBef>
        <a:spcAft>
          <a:spcPct val="0"/>
        </a:spcAft>
        <a:buChar char="–"/>
        <a:defRPr sz="2600" b="1">
          <a:solidFill>
            <a:schemeClr val="bg1"/>
          </a:solidFill>
          <a:latin typeface="+mn-lt"/>
        </a:defRPr>
      </a:lvl2pPr>
      <a:lvl3pPr marL="1042988" indent="-207963" algn="l" defTabSz="835025" rtl="0" eaLnBrk="0" fontAlgn="base" hangingPunct="0">
        <a:spcBef>
          <a:spcPct val="20000"/>
        </a:spcBef>
        <a:spcAft>
          <a:spcPct val="0"/>
        </a:spcAft>
        <a:buChar char="•"/>
        <a:defRPr sz="2200" b="1">
          <a:solidFill>
            <a:schemeClr val="bg1"/>
          </a:solidFill>
          <a:latin typeface="+mn-lt"/>
        </a:defRPr>
      </a:lvl3pPr>
      <a:lvl4pPr marL="1460500" indent="-207963" algn="l" defTabSz="835025" rtl="0" eaLnBrk="0" fontAlgn="base" hangingPunct="0">
        <a:spcBef>
          <a:spcPct val="20000"/>
        </a:spcBef>
        <a:spcAft>
          <a:spcPct val="0"/>
        </a:spcAft>
        <a:buChar char="–"/>
        <a:defRPr b="1">
          <a:solidFill>
            <a:schemeClr val="bg1"/>
          </a:solidFill>
          <a:latin typeface="+mn-lt"/>
        </a:defRPr>
      </a:lvl4pPr>
      <a:lvl5pPr marL="1878013" indent="-207963" algn="l" defTabSz="835025" rtl="0" eaLnBrk="0" fontAlgn="base" hangingPunct="0">
        <a:spcBef>
          <a:spcPct val="20000"/>
        </a:spcBef>
        <a:spcAft>
          <a:spcPct val="0"/>
        </a:spcAft>
        <a:buChar char="»"/>
        <a:defRPr b="1">
          <a:solidFill>
            <a:schemeClr val="bg1"/>
          </a:solidFill>
          <a:latin typeface="+mn-lt"/>
        </a:defRPr>
      </a:lvl5pPr>
      <a:lvl6pPr marL="2335213" indent="-207963" algn="l" defTabSz="835025" rtl="0" eaLnBrk="0" fontAlgn="base" hangingPunct="0">
        <a:spcBef>
          <a:spcPct val="20000"/>
        </a:spcBef>
        <a:spcAft>
          <a:spcPct val="0"/>
        </a:spcAft>
        <a:buChar char="»"/>
        <a:defRPr b="1">
          <a:solidFill>
            <a:schemeClr val="bg1"/>
          </a:solidFill>
          <a:latin typeface="+mn-lt"/>
        </a:defRPr>
      </a:lvl6pPr>
      <a:lvl7pPr marL="2792413" indent="-207963" algn="l" defTabSz="835025" rtl="0" eaLnBrk="0" fontAlgn="base" hangingPunct="0">
        <a:spcBef>
          <a:spcPct val="20000"/>
        </a:spcBef>
        <a:spcAft>
          <a:spcPct val="0"/>
        </a:spcAft>
        <a:buChar char="»"/>
        <a:defRPr b="1">
          <a:solidFill>
            <a:schemeClr val="bg1"/>
          </a:solidFill>
          <a:latin typeface="+mn-lt"/>
        </a:defRPr>
      </a:lvl7pPr>
      <a:lvl8pPr marL="3249613" indent="-207963" algn="l" defTabSz="835025" rtl="0" eaLnBrk="0" fontAlgn="base" hangingPunct="0">
        <a:spcBef>
          <a:spcPct val="20000"/>
        </a:spcBef>
        <a:spcAft>
          <a:spcPct val="0"/>
        </a:spcAft>
        <a:buChar char="»"/>
        <a:defRPr b="1">
          <a:solidFill>
            <a:schemeClr val="bg1"/>
          </a:solidFill>
          <a:latin typeface="+mn-lt"/>
        </a:defRPr>
      </a:lvl8pPr>
      <a:lvl9pPr marL="3706813" indent="-207963" algn="l" defTabSz="835025" rtl="0" eaLnBrk="0" fontAlgn="base" hangingPunct="0">
        <a:spcBef>
          <a:spcPct val="20000"/>
        </a:spcBef>
        <a:spcAft>
          <a:spcPct val="0"/>
        </a:spcAft>
        <a:buChar char="»"/>
        <a:defRPr b="1">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394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a typeface="ＭＳ Ｐゴシック" charset="-128"/>
            </a:endParaRPr>
          </a:p>
        </p:txBody>
      </p:sp>
      <p:sp>
        <p:nvSpPr>
          <p:cNvPr id="4239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a typeface="ＭＳ Ｐゴシック" charset="-128"/>
            </a:endParaRPr>
          </a:p>
        </p:txBody>
      </p:sp>
      <p:sp>
        <p:nvSpPr>
          <p:cNvPr id="42394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79676A5-829D-4DDA-8A6B-49C25B2B5D6A}" type="slidenum">
              <a:rPr lang="en-US">
                <a:solidFill>
                  <a:srgbClr val="FFFFFF"/>
                </a:solidFill>
                <a:ea typeface="ＭＳ Ｐゴシック" charset="-128"/>
              </a:rPr>
              <a:pPr/>
              <a:t>‹#›</a:t>
            </a:fld>
            <a:endParaRPr lang="en-US">
              <a:solidFill>
                <a:srgbClr val="FFFFFF"/>
              </a:solidFill>
              <a:ea typeface="ＭＳ Ｐゴシック" charset="-128"/>
            </a:endParaRPr>
          </a:p>
        </p:txBody>
      </p:sp>
      <p:sp>
        <p:nvSpPr>
          <p:cNvPr id="423943"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788"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394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a typeface="ＭＳ Ｐゴシック" charset="-128"/>
            </a:endParaRPr>
          </a:p>
        </p:txBody>
      </p:sp>
      <p:sp>
        <p:nvSpPr>
          <p:cNvPr id="4239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a typeface="ＭＳ Ｐゴシック" charset="-128"/>
            </a:endParaRPr>
          </a:p>
        </p:txBody>
      </p:sp>
      <p:sp>
        <p:nvSpPr>
          <p:cNvPr id="42394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79676A5-829D-4DDA-8A6B-49C25B2B5D6A}" type="slidenum">
              <a:rPr lang="en-US">
                <a:solidFill>
                  <a:srgbClr val="FFFFFF"/>
                </a:solidFill>
                <a:ea typeface="ＭＳ Ｐゴシック" charset="-128"/>
              </a:rPr>
              <a:pPr/>
              <a:t>‹#›</a:t>
            </a:fld>
            <a:endParaRPr lang="en-US">
              <a:solidFill>
                <a:srgbClr val="FFFFFF"/>
              </a:solidFill>
              <a:ea typeface="ＭＳ Ｐゴシック" charset="-128"/>
            </a:endParaRPr>
          </a:p>
        </p:txBody>
      </p:sp>
      <p:sp>
        <p:nvSpPr>
          <p:cNvPr id="423943"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790"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394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a typeface="ＭＳ Ｐゴシック" charset="-128"/>
            </a:endParaRPr>
          </a:p>
        </p:txBody>
      </p:sp>
      <p:sp>
        <p:nvSpPr>
          <p:cNvPr id="4239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a typeface="ＭＳ Ｐゴシック" charset="-128"/>
            </a:endParaRPr>
          </a:p>
        </p:txBody>
      </p:sp>
      <p:sp>
        <p:nvSpPr>
          <p:cNvPr id="42394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79676A5-829D-4DDA-8A6B-49C25B2B5D6A}" type="slidenum">
              <a:rPr lang="en-US">
                <a:solidFill>
                  <a:srgbClr val="FFFFFF"/>
                </a:solidFill>
                <a:ea typeface="ＭＳ Ｐゴシック" charset="-128"/>
              </a:rPr>
              <a:pPr/>
              <a:t>‹#›</a:t>
            </a:fld>
            <a:endParaRPr lang="en-US">
              <a:solidFill>
                <a:srgbClr val="FFFFFF"/>
              </a:solidFill>
              <a:ea typeface="ＭＳ Ｐゴシック" charset="-128"/>
            </a:endParaRPr>
          </a:p>
        </p:txBody>
      </p:sp>
      <p:sp>
        <p:nvSpPr>
          <p:cNvPr id="423943"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792"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83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a typeface="ＭＳ Ｐゴシック" charset="-128"/>
            </a:endParaRPr>
          </a:p>
        </p:txBody>
      </p:sp>
      <p:sp>
        <p:nvSpPr>
          <p:cNvPr id="5283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a typeface="ＭＳ Ｐゴシック" charset="-128"/>
            </a:endParaRPr>
          </a:p>
        </p:txBody>
      </p:sp>
      <p:sp>
        <p:nvSpPr>
          <p:cNvPr id="5283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D5E7E63-A947-43BB-8EE2-13A64C4ECBE2}" type="slidenum">
              <a:rPr lang="en-US">
                <a:solidFill>
                  <a:srgbClr val="FFFFFF"/>
                </a:solidFill>
                <a:ea typeface="ＭＳ Ｐゴシック" charset="-128"/>
              </a:rPr>
              <a:pPr/>
              <a:t>‹#›</a:t>
            </a:fld>
            <a:endParaRPr lang="en-US">
              <a:solidFill>
                <a:srgbClr val="FFFFFF"/>
              </a:solidFill>
              <a:ea typeface="ＭＳ Ｐゴシック" charset="-128"/>
            </a:endParaRPr>
          </a:p>
        </p:txBody>
      </p:sp>
      <p:sp>
        <p:nvSpPr>
          <p:cNvPr id="528391"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796"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394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a typeface="ＭＳ Ｐゴシック" charset="-128"/>
            </a:endParaRPr>
          </a:p>
        </p:txBody>
      </p:sp>
      <p:sp>
        <p:nvSpPr>
          <p:cNvPr id="4239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a typeface="ＭＳ Ｐゴシック" charset="-128"/>
            </a:endParaRPr>
          </a:p>
        </p:txBody>
      </p:sp>
      <p:sp>
        <p:nvSpPr>
          <p:cNvPr id="42394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479676A5-829D-4DDA-8A6B-49C25B2B5D6A}" type="slidenum">
              <a:rPr lang="en-US">
                <a:solidFill>
                  <a:srgbClr val="FFFFFF"/>
                </a:solidFill>
                <a:ea typeface="ＭＳ Ｐゴシック" charset="-128"/>
              </a:rPr>
              <a:pPr/>
              <a:t>‹#›</a:t>
            </a:fld>
            <a:endParaRPr lang="en-US">
              <a:solidFill>
                <a:srgbClr val="FFFFFF"/>
              </a:solidFill>
              <a:ea typeface="ＭＳ Ｐゴシック" charset="-128"/>
            </a:endParaRPr>
          </a:p>
        </p:txBody>
      </p:sp>
      <p:sp>
        <p:nvSpPr>
          <p:cNvPr id="423943"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798"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83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a:solidFill>
                <a:srgbClr val="FFFFFF"/>
              </a:solidFill>
              <a:ea typeface="ＭＳ Ｐゴシック" charset="-128"/>
            </a:endParaRPr>
          </a:p>
        </p:txBody>
      </p:sp>
      <p:sp>
        <p:nvSpPr>
          <p:cNvPr id="5283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solidFill>
                <a:srgbClr val="FFFFFF"/>
              </a:solidFill>
              <a:ea typeface="ＭＳ Ｐゴシック" charset="-128"/>
            </a:endParaRPr>
          </a:p>
        </p:txBody>
      </p:sp>
      <p:sp>
        <p:nvSpPr>
          <p:cNvPr id="5283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1D5E7E63-A947-43BB-8EE2-13A64C4ECBE2}" type="slidenum">
              <a:rPr lang="en-US">
                <a:solidFill>
                  <a:srgbClr val="FFFFFF"/>
                </a:solidFill>
                <a:ea typeface="ＭＳ Ｐゴシック" charset="-128"/>
              </a:rPr>
              <a:pPr/>
              <a:t>‹#›</a:t>
            </a:fld>
            <a:endParaRPr lang="en-US">
              <a:solidFill>
                <a:srgbClr val="FFFFFF"/>
              </a:solidFill>
              <a:ea typeface="ＭＳ Ｐゴシック" charset="-128"/>
            </a:endParaRPr>
          </a:p>
        </p:txBody>
      </p:sp>
      <p:sp>
        <p:nvSpPr>
          <p:cNvPr id="528391"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800"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pitchFamily="1"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83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smtClean="0">
              <a:solidFill>
                <a:srgbClr val="FFFFFF"/>
              </a:solidFill>
              <a:latin typeface="Times New Roman" charset="0"/>
              <a:ea typeface="ＭＳ Ｐゴシック" charset="-128"/>
            </a:endParaRPr>
          </a:p>
        </p:txBody>
      </p:sp>
      <p:sp>
        <p:nvSpPr>
          <p:cNvPr id="5283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smtClean="0">
              <a:solidFill>
                <a:srgbClr val="FFFFFF"/>
              </a:solidFill>
              <a:latin typeface="Times New Roman" charset="0"/>
              <a:ea typeface="ＭＳ Ｐゴシック" charset="-128"/>
            </a:endParaRPr>
          </a:p>
        </p:txBody>
      </p:sp>
      <p:sp>
        <p:nvSpPr>
          <p:cNvPr id="5283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72C6B90-D2BD-4E0F-ADDF-4658E7E8B30D}" type="slidenum">
              <a:rPr lang="en-US" smtClean="0">
                <a:solidFill>
                  <a:srgbClr val="FFFFFF"/>
                </a:solidFill>
                <a:latin typeface="Times New Roman" charset="0"/>
                <a:ea typeface="ＭＳ Ｐゴシック" charset="-128"/>
              </a:rPr>
              <a:pPr/>
              <a:t>‹#›</a:t>
            </a:fld>
            <a:endParaRPr lang="en-US" smtClean="0">
              <a:solidFill>
                <a:srgbClr val="FFFFFF"/>
              </a:solidFill>
              <a:latin typeface="Times New Roman" charset="0"/>
              <a:ea typeface="ＭＳ Ｐゴシック" charset="-128"/>
            </a:endParaRPr>
          </a:p>
        </p:txBody>
      </p:sp>
      <p:sp>
        <p:nvSpPr>
          <p:cNvPr id="528391"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804"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25603"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5283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smtClean="0">
              <a:solidFill>
                <a:srgbClr val="FFFFFF"/>
              </a:solidFill>
              <a:latin typeface="Times New Roman" charset="0"/>
              <a:ea typeface="ＭＳ Ｐゴシック" charset="-128"/>
            </a:endParaRPr>
          </a:p>
        </p:txBody>
      </p:sp>
      <p:sp>
        <p:nvSpPr>
          <p:cNvPr id="5283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smtClean="0">
              <a:solidFill>
                <a:srgbClr val="FFFFFF"/>
              </a:solidFill>
              <a:latin typeface="Times New Roman" charset="0"/>
              <a:ea typeface="ＭＳ Ｐゴシック" charset="-128"/>
            </a:endParaRPr>
          </a:p>
        </p:txBody>
      </p:sp>
      <p:sp>
        <p:nvSpPr>
          <p:cNvPr id="5283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B72C6B90-D2BD-4E0F-ADDF-4658E7E8B30D}" type="slidenum">
              <a:rPr lang="en-US" smtClean="0">
                <a:solidFill>
                  <a:srgbClr val="FFFFFF"/>
                </a:solidFill>
                <a:latin typeface="Times New Roman" charset="0"/>
                <a:ea typeface="ＭＳ Ｐゴシック" charset="-128"/>
              </a:rPr>
              <a:pPr/>
              <a:t>‹#›</a:t>
            </a:fld>
            <a:endParaRPr lang="en-US" smtClean="0">
              <a:solidFill>
                <a:srgbClr val="FFFFFF"/>
              </a:solidFill>
              <a:latin typeface="Times New Roman" charset="0"/>
              <a:ea typeface="ＭＳ Ｐゴシック" charset="-128"/>
            </a:endParaRPr>
          </a:p>
        </p:txBody>
      </p:sp>
      <p:sp>
        <p:nvSpPr>
          <p:cNvPr id="528391"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806"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bg1"/>
            </a:gs>
          </a:gsLst>
          <a:lin ang="5400000" scaled="1"/>
        </a:gra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685800" y="14478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2394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endParaRPr lang="en-US" smtClean="0">
              <a:solidFill>
                <a:srgbClr val="FFFFFF"/>
              </a:solidFill>
              <a:latin typeface="Times New Roman" charset="0"/>
              <a:ea typeface="ＭＳ Ｐゴシック" charset="-128"/>
            </a:endParaRPr>
          </a:p>
        </p:txBody>
      </p:sp>
      <p:sp>
        <p:nvSpPr>
          <p:cNvPr id="42394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smtClean="0">
              <a:solidFill>
                <a:srgbClr val="FFFFFF"/>
              </a:solidFill>
              <a:latin typeface="Times New Roman" charset="0"/>
              <a:ea typeface="ＭＳ Ｐゴシック" charset="-128"/>
            </a:endParaRPr>
          </a:p>
        </p:txBody>
      </p:sp>
      <p:sp>
        <p:nvSpPr>
          <p:cNvPr id="42394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5FAE2698-D293-4378-9C3D-CA701E3FFF02}" type="slidenum">
              <a:rPr lang="en-US" smtClean="0">
                <a:solidFill>
                  <a:srgbClr val="FFFFFF"/>
                </a:solidFill>
                <a:latin typeface="Times New Roman" charset="0"/>
                <a:ea typeface="ＭＳ Ｐゴシック" charset="-128"/>
              </a:rPr>
              <a:pPr/>
              <a:t>‹#›</a:t>
            </a:fld>
            <a:endParaRPr lang="en-US" smtClean="0">
              <a:solidFill>
                <a:srgbClr val="FFFFFF"/>
              </a:solidFill>
              <a:latin typeface="Times New Roman" charset="0"/>
              <a:ea typeface="ＭＳ Ｐゴシック" charset="-128"/>
            </a:endParaRPr>
          </a:p>
        </p:txBody>
      </p:sp>
      <p:sp>
        <p:nvSpPr>
          <p:cNvPr id="423943" name="Line 7"/>
          <p:cNvSpPr>
            <a:spLocks noChangeShapeType="1"/>
          </p:cNvSpPr>
          <p:nvPr/>
        </p:nvSpPr>
        <p:spPr bwMode="auto">
          <a:xfrm>
            <a:off x="134938" y="1066800"/>
            <a:ext cx="8874125" cy="0"/>
          </a:xfrm>
          <a:prstGeom prst="line">
            <a:avLst/>
          </a:prstGeom>
          <a:noFill/>
          <a:ln w="28575">
            <a:solidFill>
              <a:srgbClr val="FF0000"/>
            </a:solidFill>
            <a:round/>
            <a:headEnd/>
            <a:tailEnd/>
          </a:ln>
          <a:effectLst/>
        </p:spPr>
        <p:txBody>
          <a:bodyPr/>
          <a:lstStyle/>
          <a:p>
            <a:pPr>
              <a:defRPr/>
            </a:pPr>
            <a:endParaRPr lang="en-US">
              <a:solidFill>
                <a:srgbClr val="FFFFFF"/>
              </a:solidFill>
              <a:latin typeface="Times New Roman" pitchFamily="17" charset="0"/>
              <a:ea typeface="ＭＳ Ｐゴシック" charset="-128"/>
            </a:endParaRPr>
          </a:p>
        </p:txBody>
      </p:sp>
    </p:spTree>
  </p:cSld>
  <p:clrMap bg1="dk2" tx1="lt1" bg2="dk1" tx2="lt2" accent1="accent1" accent2="accent2" accent3="accent3" accent4="accent4" accent5="accent5" accent6="accent6" hlink="hlink" folHlink="folHlink"/>
  <p:sldLayoutIdLst>
    <p:sldLayoutId id="2147483808" r:id="rId1"/>
  </p:sldLayoutIdLst>
  <p:txStyles>
    <p:titleStyle>
      <a:lvl1pPr algn="ctr" rtl="0" eaLnBrk="0" fontAlgn="base" hangingPunct="0">
        <a:spcBef>
          <a:spcPct val="0"/>
        </a:spcBef>
        <a:spcAft>
          <a:spcPct val="0"/>
        </a:spcAft>
        <a:defRPr sz="4000" b="1">
          <a:solidFill>
            <a:srgbClr val="FFCC66"/>
          </a:solidFill>
          <a:latin typeface="+mj-lt"/>
          <a:ea typeface="ＭＳ Ｐゴシック" pitchFamily="17" charset="-128"/>
          <a:cs typeface="ＭＳ Ｐゴシック" pitchFamily="17" charset="-128"/>
        </a:defRPr>
      </a:lvl1pPr>
      <a:lvl2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2pPr>
      <a:lvl3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3pPr>
      <a:lvl4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4pPr>
      <a:lvl5pPr algn="ctr" rtl="0" eaLnBrk="0" fontAlgn="base" hangingPunct="0">
        <a:spcBef>
          <a:spcPct val="0"/>
        </a:spcBef>
        <a:spcAft>
          <a:spcPct val="0"/>
        </a:spcAft>
        <a:defRPr sz="4000" b="1">
          <a:solidFill>
            <a:srgbClr val="FFCC66"/>
          </a:solidFill>
          <a:latin typeface="Helvetica" pitchFamily="17" charset="0"/>
          <a:ea typeface="ＭＳ Ｐゴシック" pitchFamily="17" charset="-128"/>
          <a:cs typeface="ＭＳ Ｐゴシック" pitchFamily="17" charset="-128"/>
        </a:defRPr>
      </a:lvl5pPr>
      <a:lvl6pPr marL="457200" algn="ctr" rtl="0" eaLnBrk="0" fontAlgn="base" hangingPunct="0">
        <a:spcBef>
          <a:spcPct val="0"/>
        </a:spcBef>
        <a:spcAft>
          <a:spcPct val="0"/>
        </a:spcAft>
        <a:defRPr sz="4000" b="1">
          <a:solidFill>
            <a:srgbClr val="FFCC66"/>
          </a:solidFill>
          <a:latin typeface="Helvetica" pitchFamily="17" charset="0"/>
        </a:defRPr>
      </a:lvl6pPr>
      <a:lvl7pPr marL="914400" algn="ctr" rtl="0" eaLnBrk="0" fontAlgn="base" hangingPunct="0">
        <a:spcBef>
          <a:spcPct val="0"/>
        </a:spcBef>
        <a:spcAft>
          <a:spcPct val="0"/>
        </a:spcAft>
        <a:defRPr sz="4000" b="1">
          <a:solidFill>
            <a:srgbClr val="FFCC66"/>
          </a:solidFill>
          <a:latin typeface="Helvetica" pitchFamily="17" charset="0"/>
        </a:defRPr>
      </a:lvl7pPr>
      <a:lvl8pPr marL="1371600" algn="ctr" rtl="0" eaLnBrk="0" fontAlgn="base" hangingPunct="0">
        <a:spcBef>
          <a:spcPct val="0"/>
        </a:spcBef>
        <a:spcAft>
          <a:spcPct val="0"/>
        </a:spcAft>
        <a:defRPr sz="4000" b="1">
          <a:solidFill>
            <a:srgbClr val="FFCC66"/>
          </a:solidFill>
          <a:latin typeface="Helvetica" pitchFamily="17" charset="0"/>
        </a:defRPr>
      </a:lvl8pPr>
      <a:lvl9pPr marL="1828800" algn="ctr" rtl="0" eaLnBrk="0" fontAlgn="base" hangingPunct="0">
        <a:spcBef>
          <a:spcPct val="0"/>
        </a:spcBef>
        <a:spcAft>
          <a:spcPct val="0"/>
        </a:spcAft>
        <a:defRPr sz="4000" b="1">
          <a:solidFill>
            <a:srgbClr val="FFCC66"/>
          </a:solidFill>
          <a:latin typeface="Helvetica" pitchFamily="17" charset="0"/>
        </a:defRPr>
      </a:lvl9pPr>
    </p:titleStyle>
    <p:bodyStyle>
      <a:lvl1pPr marL="342900" indent="-342900" algn="l" rtl="0" eaLnBrk="0" fontAlgn="base" hangingPunct="0">
        <a:spcBef>
          <a:spcPct val="20000"/>
        </a:spcBef>
        <a:spcAft>
          <a:spcPct val="0"/>
        </a:spcAft>
        <a:buClr>
          <a:srgbClr val="FF0000"/>
        </a:buClr>
        <a:buChar char="•"/>
        <a:defRPr sz="3600" b="1">
          <a:solidFill>
            <a:schemeClr val="tx1"/>
          </a:solidFill>
          <a:latin typeface="+mn-lt"/>
          <a:ea typeface="ＭＳ Ｐゴシック" pitchFamily="17" charset="-128"/>
          <a:cs typeface="ＭＳ Ｐゴシック" pitchFamily="17" charset="-128"/>
        </a:defRPr>
      </a:lvl1pPr>
      <a:lvl2pPr marL="742950" indent="-28575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2pPr>
      <a:lvl3pPr marL="11430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3pPr>
      <a:lvl4pPr marL="16002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4pPr>
      <a:lvl5pPr marL="2057400" indent="-228600" algn="l" rtl="0" eaLnBrk="0" fontAlgn="base" hangingPunct="0">
        <a:spcBef>
          <a:spcPct val="20000"/>
        </a:spcBef>
        <a:spcAft>
          <a:spcPct val="0"/>
        </a:spcAft>
        <a:buClr>
          <a:schemeClr val="tx1"/>
        </a:buClr>
        <a:buFont typeface="Wingdings" charset="2"/>
        <a:buChar char="§"/>
        <a:defRPr sz="3600" b="1">
          <a:solidFill>
            <a:schemeClr val="tx1"/>
          </a:solidFill>
          <a:latin typeface="+mn-lt"/>
          <a:ea typeface="ＭＳ Ｐゴシック" pitchFamily="17" charset="-128"/>
        </a:defRPr>
      </a:lvl5pPr>
      <a:lvl6pPr marL="25146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6pPr>
      <a:lvl7pPr marL="29718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7pPr>
      <a:lvl8pPr marL="34290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8pPr>
      <a:lvl9pPr marL="3886200" indent="-228600" algn="l" rtl="0" eaLnBrk="0" fontAlgn="base" hangingPunct="0">
        <a:spcBef>
          <a:spcPct val="20000"/>
        </a:spcBef>
        <a:spcAft>
          <a:spcPct val="0"/>
        </a:spcAft>
        <a:buClr>
          <a:schemeClr val="tx1"/>
        </a:buClr>
        <a:buFont typeface="Wingdings" pitchFamily="17" charset="2"/>
        <a:buChar char="§"/>
        <a:defRPr sz="3600" b="1">
          <a:solidFill>
            <a:schemeClr val="tx1"/>
          </a:solidFill>
          <a:latin typeface="+mn-lt"/>
          <a:ea typeface="ＭＳ Ｐゴシック" pitchFamily="17"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5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01.xml"/></Relationships>
</file>

<file path=ppt/slides/_rels/slide1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2.xml"/><Relationship Id="rId1" Type="http://schemas.openxmlformats.org/officeDocument/2006/relationships/slideLayout" Target="../slideLayouts/slideLayout52.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102.xml"/></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3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5.xml"/></Relationships>
</file>

<file path=ppt/slides/_rels/slide1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9.xml"/><Relationship Id="rId1" Type="http://schemas.openxmlformats.org/officeDocument/2006/relationships/slideLayout" Target="../slideLayouts/slideLayout103.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0.xml"/><Relationship Id="rId1" Type="http://schemas.openxmlformats.org/officeDocument/2006/relationships/slideLayout" Target="../slideLayouts/slideLayout103.xml"/></Relationships>
</file>

<file path=ppt/slides/_rels/slide21.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6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2.xml"/><Relationship Id="rId1" Type="http://schemas.openxmlformats.org/officeDocument/2006/relationships/slideLayout" Target="../slideLayouts/slideLayout104.xml"/><Relationship Id="rId4" Type="http://schemas.openxmlformats.org/officeDocument/2006/relationships/image" Target="../media/image20.png"/></Relationships>
</file>

<file path=ppt/slides/_rels/slide2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png"/><Relationship Id="rId1" Type="http://schemas.openxmlformats.org/officeDocument/2006/relationships/slideLayout" Target="../slideLayouts/slideLayout106.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3.xml"/><Relationship Id="rId1" Type="http://schemas.openxmlformats.org/officeDocument/2006/relationships/slideLayout" Target="../slideLayouts/slideLayout105.xml"/><Relationship Id="rId4" Type="http://schemas.openxmlformats.org/officeDocument/2006/relationships/image" Target="../media/image23.jpeg"/></Relationships>
</file>

<file path=ppt/slides/_rels/slide2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4.xml"/><Relationship Id="rId1" Type="http://schemas.openxmlformats.org/officeDocument/2006/relationships/slideLayout" Target="../slideLayouts/slideLayout107.xml"/></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5.xml"/><Relationship Id="rId1" Type="http://schemas.openxmlformats.org/officeDocument/2006/relationships/slideLayout" Target="../slideLayouts/slideLayout109.xml"/></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6.xml"/><Relationship Id="rId1" Type="http://schemas.openxmlformats.org/officeDocument/2006/relationships/slideLayout" Target="../slideLayouts/slideLayout108.xml"/><Relationship Id="rId4" Type="http://schemas.openxmlformats.org/officeDocument/2006/relationships/image" Target="../media/image27.pn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9.xml"/><Relationship Id="rId1" Type="http://schemas.openxmlformats.org/officeDocument/2006/relationships/slideLayout" Target="../slideLayouts/slideLayout17.xml"/><Relationship Id="rId4" Type="http://schemas.openxmlformats.org/officeDocument/2006/relationships/image" Target="../media/image29.jpeg"/></Relationships>
</file>

<file path=ppt/slides/_rels/slide3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30.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9.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3.xml"/></Relationships>
</file>

<file path=ppt/slides/_rels/slide3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35.xml"/><Relationship Id="rId1" Type="http://schemas.openxmlformats.org/officeDocument/2006/relationships/slideLayout" Target="../slideLayouts/slideLayout96.xml"/><Relationship Id="rId5" Type="http://schemas.openxmlformats.org/officeDocument/2006/relationships/image" Target="../media/image34.jpeg"/><Relationship Id="rId4" Type="http://schemas.openxmlformats.org/officeDocument/2006/relationships/image" Target="../media/image33.jpeg"/></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6.xml"/><Relationship Id="rId1" Type="http://schemas.openxmlformats.org/officeDocument/2006/relationships/slideLayout" Target="../slideLayouts/slideLayout85.xml"/><Relationship Id="rId5" Type="http://schemas.openxmlformats.org/officeDocument/2006/relationships/image" Target="../media/image37.jpeg"/><Relationship Id="rId4" Type="http://schemas.openxmlformats.org/officeDocument/2006/relationships/image" Target="../media/image36.jpe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18.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47490" name="Picture 2" descr="fetalhbs"/>
          <p:cNvPicPr>
            <a:picLocks noChangeAspect="1" noChangeArrowheads="1"/>
          </p:cNvPicPr>
          <p:nvPr/>
        </p:nvPicPr>
        <p:blipFill>
          <a:blip r:embed="rId3" cstate="print"/>
          <a:srcRect/>
          <a:stretch>
            <a:fillRect/>
          </a:stretch>
        </p:blipFill>
        <p:spPr bwMode="auto">
          <a:xfrm>
            <a:off x="228600" y="728663"/>
            <a:ext cx="8610600" cy="6129337"/>
          </a:xfrm>
          <a:prstGeom prst="rect">
            <a:avLst/>
          </a:prstGeom>
          <a:noFill/>
        </p:spPr>
      </p:pic>
      <p:sp>
        <p:nvSpPr>
          <p:cNvPr id="447491" name="Rectangle 3"/>
          <p:cNvSpPr>
            <a:spLocks noGrp="1" noChangeArrowheads="1"/>
          </p:cNvSpPr>
          <p:nvPr>
            <p:ph type="title" idx="4294967295"/>
          </p:nvPr>
        </p:nvSpPr>
        <p:spPr>
          <a:xfrm>
            <a:off x="0" y="0"/>
            <a:ext cx="9144000" cy="685800"/>
          </a:xfrm>
        </p:spPr>
        <p:txBody>
          <a:bodyPr/>
          <a:lstStyle/>
          <a:p>
            <a:r>
              <a:rPr lang="en-US" sz="3600" dirty="0"/>
              <a:t>Hemoglobin Synthesis</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1586" name="Rectangle 2"/>
          <p:cNvSpPr>
            <a:spLocks noChangeArrowheads="1"/>
          </p:cNvSpPr>
          <p:nvPr/>
        </p:nvSpPr>
        <p:spPr bwMode="auto">
          <a:xfrm>
            <a:off x="7086600" y="3306763"/>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b</a:t>
            </a:r>
            <a:endParaRPr lang="en-US" sz="3200" b="1">
              <a:solidFill>
                <a:schemeClr val="bg1"/>
              </a:solidFill>
              <a:latin typeface="Symbol" pitchFamily="1" charset="2"/>
            </a:endParaRPr>
          </a:p>
        </p:txBody>
      </p:sp>
      <p:sp>
        <p:nvSpPr>
          <p:cNvPr id="451587" name="Rectangle 3"/>
          <p:cNvSpPr>
            <a:spLocks noChangeArrowheads="1"/>
          </p:cNvSpPr>
          <p:nvPr/>
        </p:nvSpPr>
        <p:spPr bwMode="auto">
          <a:xfrm>
            <a:off x="6019800" y="3306763"/>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d</a:t>
            </a:r>
            <a:endParaRPr lang="en-US" sz="3200">
              <a:solidFill>
                <a:schemeClr val="bg1"/>
              </a:solidFill>
              <a:latin typeface="Symbol" pitchFamily="1" charset="2"/>
            </a:endParaRPr>
          </a:p>
        </p:txBody>
      </p:sp>
      <p:sp>
        <p:nvSpPr>
          <p:cNvPr id="451588" name="Rectangle 4"/>
          <p:cNvSpPr>
            <a:spLocks noChangeArrowheads="1"/>
          </p:cNvSpPr>
          <p:nvPr/>
        </p:nvSpPr>
        <p:spPr bwMode="auto">
          <a:xfrm>
            <a:off x="4953000" y="3306763"/>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g</a:t>
            </a:r>
            <a:endParaRPr lang="en-US" sz="3200">
              <a:solidFill>
                <a:schemeClr val="bg1"/>
              </a:solidFill>
              <a:latin typeface="Symbol" pitchFamily="1" charset="2"/>
            </a:endParaRPr>
          </a:p>
        </p:txBody>
      </p:sp>
      <p:sp>
        <p:nvSpPr>
          <p:cNvPr id="451589" name="Rectangle 5"/>
          <p:cNvSpPr>
            <a:spLocks noChangeArrowheads="1"/>
          </p:cNvSpPr>
          <p:nvPr/>
        </p:nvSpPr>
        <p:spPr bwMode="auto">
          <a:xfrm>
            <a:off x="1447800" y="3306763"/>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a</a:t>
            </a:r>
            <a:endParaRPr lang="en-US" sz="3200">
              <a:solidFill>
                <a:schemeClr val="bg1"/>
              </a:solidFill>
              <a:latin typeface="Symbol" pitchFamily="1" charset="2"/>
            </a:endParaRPr>
          </a:p>
        </p:txBody>
      </p:sp>
      <p:sp>
        <p:nvSpPr>
          <p:cNvPr id="451590" name="Rectangle 6"/>
          <p:cNvSpPr>
            <a:spLocks noChangeArrowheads="1"/>
          </p:cNvSpPr>
          <p:nvPr/>
        </p:nvSpPr>
        <p:spPr bwMode="auto">
          <a:xfrm>
            <a:off x="2438400" y="3306763"/>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a</a:t>
            </a:r>
            <a:endParaRPr lang="en-US" sz="3200">
              <a:solidFill>
                <a:schemeClr val="bg1"/>
              </a:solidFill>
              <a:latin typeface="Symbol" pitchFamily="1" charset="2"/>
            </a:endParaRPr>
          </a:p>
        </p:txBody>
      </p:sp>
      <p:sp>
        <p:nvSpPr>
          <p:cNvPr id="451591" name="Line 7"/>
          <p:cNvSpPr>
            <a:spLocks noChangeShapeType="1"/>
          </p:cNvSpPr>
          <p:nvPr/>
        </p:nvSpPr>
        <p:spPr bwMode="auto">
          <a:xfrm>
            <a:off x="914400" y="3535363"/>
            <a:ext cx="533400" cy="0"/>
          </a:xfrm>
          <a:prstGeom prst="line">
            <a:avLst/>
          </a:prstGeom>
          <a:noFill/>
          <a:ln w="57150">
            <a:solidFill>
              <a:srgbClr val="FF0000"/>
            </a:solidFill>
            <a:round/>
            <a:headEnd/>
            <a:tailEnd/>
          </a:ln>
          <a:effectLst/>
        </p:spPr>
        <p:txBody>
          <a:bodyPr wrap="none" anchor="ctr"/>
          <a:lstStyle/>
          <a:p>
            <a:endParaRPr lang="en-US"/>
          </a:p>
        </p:txBody>
      </p:sp>
      <p:sp>
        <p:nvSpPr>
          <p:cNvPr id="451592" name="Line 8"/>
          <p:cNvSpPr>
            <a:spLocks noChangeShapeType="1"/>
          </p:cNvSpPr>
          <p:nvPr/>
        </p:nvSpPr>
        <p:spPr bwMode="auto">
          <a:xfrm>
            <a:off x="1905000" y="3535363"/>
            <a:ext cx="533400" cy="0"/>
          </a:xfrm>
          <a:prstGeom prst="line">
            <a:avLst/>
          </a:prstGeom>
          <a:noFill/>
          <a:ln w="57150">
            <a:solidFill>
              <a:srgbClr val="FF0000"/>
            </a:solidFill>
            <a:round/>
            <a:headEnd/>
            <a:tailEnd/>
          </a:ln>
          <a:effectLst/>
        </p:spPr>
        <p:txBody>
          <a:bodyPr wrap="none" anchor="ctr"/>
          <a:lstStyle/>
          <a:p>
            <a:endParaRPr lang="en-US"/>
          </a:p>
        </p:txBody>
      </p:sp>
      <p:sp>
        <p:nvSpPr>
          <p:cNvPr id="451593" name="Line 9"/>
          <p:cNvSpPr>
            <a:spLocks noChangeShapeType="1"/>
          </p:cNvSpPr>
          <p:nvPr/>
        </p:nvSpPr>
        <p:spPr bwMode="auto">
          <a:xfrm>
            <a:off x="2895600" y="3535363"/>
            <a:ext cx="533400" cy="0"/>
          </a:xfrm>
          <a:prstGeom prst="line">
            <a:avLst/>
          </a:prstGeom>
          <a:noFill/>
          <a:ln w="57150">
            <a:solidFill>
              <a:srgbClr val="FF0000"/>
            </a:solidFill>
            <a:round/>
            <a:headEnd/>
            <a:tailEnd/>
          </a:ln>
          <a:effectLst/>
        </p:spPr>
        <p:txBody>
          <a:bodyPr wrap="none" anchor="ctr"/>
          <a:lstStyle/>
          <a:p>
            <a:endParaRPr lang="en-US"/>
          </a:p>
        </p:txBody>
      </p:sp>
      <p:sp>
        <p:nvSpPr>
          <p:cNvPr id="451594" name="Line 10"/>
          <p:cNvSpPr>
            <a:spLocks noChangeShapeType="1"/>
          </p:cNvSpPr>
          <p:nvPr/>
        </p:nvSpPr>
        <p:spPr bwMode="auto">
          <a:xfrm>
            <a:off x="4267200" y="3535363"/>
            <a:ext cx="685800" cy="0"/>
          </a:xfrm>
          <a:prstGeom prst="line">
            <a:avLst/>
          </a:prstGeom>
          <a:noFill/>
          <a:ln w="57150">
            <a:solidFill>
              <a:srgbClr val="FF0000"/>
            </a:solidFill>
            <a:round/>
            <a:headEnd/>
            <a:tailEnd/>
          </a:ln>
          <a:effectLst/>
        </p:spPr>
        <p:txBody>
          <a:bodyPr wrap="none" anchor="ctr"/>
          <a:lstStyle/>
          <a:p>
            <a:endParaRPr lang="en-US"/>
          </a:p>
        </p:txBody>
      </p:sp>
      <p:sp>
        <p:nvSpPr>
          <p:cNvPr id="451595" name="Line 11"/>
          <p:cNvSpPr>
            <a:spLocks noChangeShapeType="1"/>
          </p:cNvSpPr>
          <p:nvPr/>
        </p:nvSpPr>
        <p:spPr bwMode="auto">
          <a:xfrm>
            <a:off x="5410200" y="3535363"/>
            <a:ext cx="609600" cy="0"/>
          </a:xfrm>
          <a:prstGeom prst="line">
            <a:avLst/>
          </a:prstGeom>
          <a:noFill/>
          <a:ln w="57150">
            <a:solidFill>
              <a:srgbClr val="FF0000"/>
            </a:solidFill>
            <a:round/>
            <a:headEnd/>
            <a:tailEnd/>
          </a:ln>
          <a:effectLst/>
        </p:spPr>
        <p:txBody>
          <a:bodyPr wrap="none" anchor="ctr"/>
          <a:lstStyle/>
          <a:p>
            <a:endParaRPr lang="en-US"/>
          </a:p>
        </p:txBody>
      </p:sp>
      <p:sp>
        <p:nvSpPr>
          <p:cNvPr id="451596" name="Line 12"/>
          <p:cNvSpPr>
            <a:spLocks noChangeShapeType="1"/>
          </p:cNvSpPr>
          <p:nvPr/>
        </p:nvSpPr>
        <p:spPr bwMode="auto">
          <a:xfrm>
            <a:off x="6477000" y="3535363"/>
            <a:ext cx="609600" cy="0"/>
          </a:xfrm>
          <a:prstGeom prst="line">
            <a:avLst/>
          </a:prstGeom>
          <a:noFill/>
          <a:ln w="57150">
            <a:solidFill>
              <a:srgbClr val="FF0000"/>
            </a:solidFill>
            <a:round/>
            <a:headEnd/>
            <a:tailEnd/>
          </a:ln>
          <a:effectLst/>
        </p:spPr>
        <p:txBody>
          <a:bodyPr wrap="none" anchor="ctr"/>
          <a:lstStyle/>
          <a:p>
            <a:endParaRPr lang="en-US"/>
          </a:p>
        </p:txBody>
      </p:sp>
      <p:sp>
        <p:nvSpPr>
          <p:cNvPr id="451597" name="Line 13"/>
          <p:cNvSpPr>
            <a:spLocks noChangeShapeType="1"/>
          </p:cNvSpPr>
          <p:nvPr/>
        </p:nvSpPr>
        <p:spPr bwMode="auto">
          <a:xfrm>
            <a:off x="7543800" y="3535363"/>
            <a:ext cx="533400" cy="0"/>
          </a:xfrm>
          <a:prstGeom prst="line">
            <a:avLst/>
          </a:prstGeom>
          <a:noFill/>
          <a:ln w="57150">
            <a:solidFill>
              <a:srgbClr val="FF0000"/>
            </a:solidFill>
            <a:round/>
            <a:headEnd/>
            <a:tailEnd/>
          </a:ln>
          <a:effectLst/>
        </p:spPr>
        <p:txBody>
          <a:bodyPr wrap="none" anchor="ctr"/>
          <a:lstStyle/>
          <a:p>
            <a:endParaRPr lang="en-US"/>
          </a:p>
        </p:txBody>
      </p:sp>
      <p:sp>
        <p:nvSpPr>
          <p:cNvPr id="451598" name="Text Box 14"/>
          <p:cNvSpPr txBox="1">
            <a:spLocks noChangeArrowheads="1"/>
          </p:cNvSpPr>
          <p:nvPr/>
        </p:nvSpPr>
        <p:spPr bwMode="auto">
          <a:xfrm>
            <a:off x="762000" y="5943600"/>
            <a:ext cx="3187700" cy="579438"/>
          </a:xfrm>
          <a:prstGeom prst="rect">
            <a:avLst/>
          </a:prstGeom>
          <a:noFill/>
          <a:ln w="9525">
            <a:noFill/>
            <a:miter lim="800000"/>
            <a:headEnd/>
            <a:tailEnd/>
          </a:ln>
          <a:effectLst/>
        </p:spPr>
        <p:txBody>
          <a:bodyPr wrap="none">
            <a:spAutoFit/>
          </a:bodyPr>
          <a:lstStyle/>
          <a:p>
            <a:r>
              <a:rPr lang="en-US" sz="3200">
                <a:solidFill>
                  <a:schemeClr val="bg1"/>
                </a:solidFill>
                <a:latin typeface="Arial" charset="0"/>
              </a:rPr>
              <a:t>Chromosome 16</a:t>
            </a:r>
          </a:p>
        </p:txBody>
      </p:sp>
      <p:sp>
        <p:nvSpPr>
          <p:cNvPr id="451599" name="Text Box 15"/>
          <p:cNvSpPr txBox="1">
            <a:spLocks noChangeArrowheads="1"/>
          </p:cNvSpPr>
          <p:nvPr/>
        </p:nvSpPr>
        <p:spPr bwMode="auto">
          <a:xfrm>
            <a:off x="4648200" y="5943600"/>
            <a:ext cx="3187700" cy="579438"/>
          </a:xfrm>
          <a:prstGeom prst="rect">
            <a:avLst/>
          </a:prstGeom>
          <a:noFill/>
          <a:ln w="9525">
            <a:noFill/>
            <a:miter lim="800000"/>
            <a:headEnd/>
            <a:tailEnd/>
          </a:ln>
          <a:effectLst/>
        </p:spPr>
        <p:txBody>
          <a:bodyPr wrap="none">
            <a:spAutoFit/>
          </a:bodyPr>
          <a:lstStyle/>
          <a:p>
            <a:r>
              <a:rPr lang="en-US" sz="3200">
                <a:solidFill>
                  <a:schemeClr val="bg1"/>
                </a:solidFill>
                <a:latin typeface="Arial" charset="0"/>
              </a:rPr>
              <a:t>Chromosome 11</a:t>
            </a:r>
          </a:p>
        </p:txBody>
      </p:sp>
      <p:sp>
        <p:nvSpPr>
          <p:cNvPr id="451600" name="AutoShape 16"/>
          <p:cNvSpPr>
            <a:spLocks noChangeArrowheads="1"/>
          </p:cNvSpPr>
          <p:nvPr/>
        </p:nvSpPr>
        <p:spPr bwMode="auto">
          <a:xfrm>
            <a:off x="1524000" y="41148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01" name="AutoShape 17"/>
          <p:cNvSpPr>
            <a:spLocks noChangeArrowheads="1"/>
          </p:cNvSpPr>
          <p:nvPr/>
        </p:nvSpPr>
        <p:spPr bwMode="auto">
          <a:xfrm>
            <a:off x="2514600" y="41148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02" name="Text Box 18"/>
          <p:cNvSpPr txBox="1">
            <a:spLocks noChangeArrowheads="1"/>
          </p:cNvSpPr>
          <p:nvPr/>
        </p:nvSpPr>
        <p:spPr bwMode="auto">
          <a:xfrm>
            <a:off x="1295400" y="4876800"/>
            <a:ext cx="793750" cy="457200"/>
          </a:xfrm>
          <a:prstGeom prst="rect">
            <a:avLst/>
          </a:prstGeom>
          <a:noFill/>
          <a:ln w="9525">
            <a:noFill/>
            <a:miter lim="800000"/>
            <a:headEnd/>
            <a:tailEnd/>
          </a:ln>
          <a:effectLst/>
        </p:spPr>
        <p:txBody>
          <a:bodyPr wrap="none">
            <a:spAutoFit/>
          </a:bodyPr>
          <a:lstStyle/>
          <a:p>
            <a:r>
              <a:rPr lang="en-US" b="1">
                <a:solidFill>
                  <a:schemeClr val="bg1"/>
                </a:solidFill>
                <a:latin typeface="Arial" charset="0"/>
              </a:rPr>
              <a:t>25%</a:t>
            </a:r>
          </a:p>
        </p:txBody>
      </p:sp>
      <p:sp>
        <p:nvSpPr>
          <p:cNvPr id="451603" name="Rectangle 19"/>
          <p:cNvSpPr>
            <a:spLocks noChangeArrowheads="1"/>
          </p:cNvSpPr>
          <p:nvPr/>
        </p:nvSpPr>
        <p:spPr bwMode="auto">
          <a:xfrm>
            <a:off x="2286000" y="4876800"/>
            <a:ext cx="793750" cy="457200"/>
          </a:xfrm>
          <a:prstGeom prst="rect">
            <a:avLst/>
          </a:prstGeom>
          <a:noFill/>
          <a:ln w="9525">
            <a:noFill/>
            <a:miter lim="800000"/>
            <a:headEnd/>
            <a:tailEnd/>
          </a:ln>
          <a:effectLst/>
        </p:spPr>
        <p:txBody>
          <a:bodyPr wrap="none">
            <a:spAutoFit/>
          </a:bodyPr>
          <a:lstStyle/>
          <a:p>
            <a:r>
              <a:rPr lang="en-US" b="1">
                <a:solidFill>
                  <a:schemeClr val="bg1"/>
                </a:solidFill>
                <a:latin typeface="Arial" charset="0"/>
              </a:rPr>
              <a:t>25%</a:t>
            </a:r>
          </a:p>
        </p:txBody>
      </p:sp>
      <p:sp>
        <p:nvSpPr>
          <p:cNvPr id="451604" name="Rectangle 20"/>
          <p:cNvSpPr>
            <a:spLocks noChangeArrowheads="1"/>
          </p:cNvSpPr>
          <p:nvPr/>
        </p:nvSpPr>
        <p:spPr bwMode="auto">
          <a:xfrm>
            <a:off x="1447800" y="2590800"/>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a</a:t>
            </a:r>
            <a:endParaRPr lang="en-US" sz="3200">
              <a:solidFill>
                <a:schemeClr val="bg1"/>
              </a:solidFill>
              <a:latin typeface="Symbol" pitchFamily="1" charset="2"/>
            </a:endParaRPr>
          </a:p>
        </p:txBody>
      </p:sp>
      <p:sp>
        <p:nvSpPr>
          <p:cNvPr id="451605" name="Rectangle 21"/>
          <p:cNvSpPr>
            <a:spLocks noChangeArrowheads="1"/>
          </p:cNvSpPr>
          <p:nvPr/>
        </p:nvSpPr>
        <p:spPr bwMode="auto">
          <a:xfrm>
            <a:off x="2438400" y="2590800"/>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a</a:t>
            </a:r>
          </a:p>
        </p:txBody>
      </p:sp>
      <p:sp>
        <p:nvSpPr>
          <p:cNvPr id="451606" name="Line 22"/>
          <p:cNvSpPr>
            <a:spLocks noChangeShapeType="1"/>
          </p:cNvSpPr>
          <p:nvPr/>
        </p:nvSpPr>
        <p:spPr bwMode="auto">
          <a:xfrm>
            <a:off x="914400" y="2819400"/>
            <a:ext cx="533400" cy="0"/>
          </a:xfrm>
          <a:prstGeom prst="line">
            <a:avLst/>
          </a:prstGeom>
          <a:noFill/>
          <a:ln w="57150">
            <a:solidFill>
              <a:srgbClr val="FF0000"/>
            </a:solidFill>
            <a:round/>
            <a:headEnd/>
            <a:tailEnd/>
          </a:ln>
          <a:effectLst/>
        </p:spPr>
        <p:txBody>
          <a:bodyPr wrap="none" anchor="ctr"/>
          <a:lstStyle/>
          <a:p>
            <a:endParaRPr lang="en-US"/>
          </a:p>
        </p:txBody>
      </p:sp>
      <p:sp>
        <p:nvSpPr>
          <p:cNvPr id="451607" name="Line 23"/>
          <p:cNvSpPr>
            <a:spLocks noChangeShapeType="1"/>
          </p:cNvSpPr>
          <p:nvPr/>
        </p:nvSpPr>
        <p:spPr bwMode="auto">
          <a:xfrm>
            <a:off x="1905000" y="2819400"/>
            <a:ext cx="533400" cy="0"/>
          </a:xfrm>
          <a:prstGeom prst="line">
            <a:avLst/>
          </a:prstGeom>
          <a:noFill/>
          <a:ln w="57150">
            <a:solidFill>
              <a:srgbClr val="FF0000"/>
            </a:solidFill>
            <a:round/>
            <a:headEnd/>
            <a:tailEnd/>
          </a:ln>
          <a:effectLst/>
        </p:spPr>
        <p:txBody>
          <a:bodyPr wrap="none" anchor="ctr"/>
          <a:lstStyle/>
          <a:p>
            <a:endParaRPr lang="en-US"/>
          </a:p>
        </p:txBody>
      </p:sp>
      <p:sp>
        <p:nvSpPr>
          <p:cNvPr id="451608" name="Line 24"/>
          <p:cNvSpPr>
            <a:spLocks noChangeShapeType="1"/>
          </p:cNvSpPr>
          <p:nvPr/>
        </p:nvSpPr>
        <p:spPr bwMode="auto">
          <a:xfrm>
            <a:off x="2895600" y="2819400"/>
            <a:ext cx="533400" cy="0"/>
          </a:xfrm>
          <a:prstGeom prst="line">
            <a:avLst/>
          </a:prstGeom>
          <a:noFill/>
          <a:ln w="57150">
            <a:solidFill>
              <a:srgbClr val="FF0000"/>
            </a:solidFill>
            <a:round/>
            <a:headEnd/>
            <a:tailEnd/>
          </a:ln>
          <a:effectLst/>
        </p:spPr>
        <p:txBody>
          <a:bodyPr wrap="none" anchor="ctr"/>
          <a:lstStyle/>
          <a:p>
            <a:endParaRPr lang="en-US"/>
          </a:p>
        </p:txBody>
      </p:sp>
      <p:sp>
        <p:nvSpPr>
          <p:cNvPr id="451609" name="Rectangle 25"/>
          <p:cNvSpPr>
            <a:spLocks noChangeArrowheads="1"/>
          </p:cNvSpPr>
          <p:nvPr/>
        </p:nvSpPr>
        <p:spPr bwMode="auto">
          <a:xfrm>
            <a:off x="7086600" y="2590800"/>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b</a:t>
            </a:r>
            <a:endParaRPr lang="en-US" sz="3200" b="1">
              <a:solidFill>
                <a:schemeClr val="bg1"/>
              </a:solidFill>
              <a:latin typeface="Symbol" pitchFamily="1" charset="2"/>
            </a:endParaRPr>
          </a:p>
        </p:txBody>
      </p:sp>
      <p:sp>
        <p:nvSpPr>
          <p:cNvPr id="451610" name="Rectangle 26"/>
          <p:cNvSpPr>
            <a:spLocks noChangeArrowheads="1"/>
          </p:cNvSpPr>
          <p:nvPr/>
        </p:nvSpPr>
        <p:spPr bwMode="auto">
          <a:xfrm>
            <a:off x="6019800" y="2590800"/>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d</a:t>
            </a:r>
          </a:p>
        </p:txBody>
      </p:sp>
      <p:sp>
        <p:nvSpPr>
          <p:cNvPr id="451611" name="Rectangle 27"/>
          <p:cNvSpPr>
            <a:spLocks noChangeArrowheads="1"/>
          </p:cNvSpPr>
          <p:nvPr/>
        </p:nvSpPr>
        <p:spPr bwMode="auto">
          <a:xfrm>
            <a:off x="4953000" y="2590800"/>
            <a:ext cx="457200" cy="457200"/>
          </a:xfrm>
          <a:prstGeom prst="rect">
            <a:avLst/>
          </a:prstGeom>
          <a:solidFill>
            <a:srgbClr val="FF0000"/>
          </a:solidFill>
          <a:ln w="9525">
            <a:solidFill>
              <a:schemeClr val="tx1"/>
            </a:solidFill>
            <a:miter lim="800000"/>
            <a:headEnd/>
            <a:tailEnd/>
          </a:ln>
          <a:effectLst/>
        </p:spPr>
        <p:txBody>
          <a:bodyPr wrap="none" anchor="ctr"/>
          <a:lstStyle/>
          <a:p>
            <a:pPr algn="ctr"/>
            <a:r>
              <a:rPr lang="en-US" sz="3200" b="1">
                <a:solidFill>
                  <a:schemeClr val="bg1"/>
                </a:solidFill>
                <a:latin typeface="Symbol" pitchFamily="1" charset="2"/>
                <a:sym typeface="WP Greek Century" pitchFamily="2" charset="2"/>
              </a:rPr>
              <a:t>g</a:t>
            </a:r>
            <a:endParaRPr lang="en-US" sz="3200">
              <a:solidFill>
                <a:schemeClr val="bg1"/>
              </a:solidFill>
              <a:latin typeface="Symbol" pitchFamily="1" charset="2"/>
            </a:endParaRPr>
          </a:p>
        </p:txBody>
      </p:sp>
      <p:sp>
        <p:nvSpPr>
          <p:cNvPr id="451612" name="Line 28"/>
          <p:cNvSpPr>
            <a:spLocks noChangeShapeType="1"/>
          </p:cNvSpPr>
          <p:nvPr/>
        </p:nvSpPr>
        <p:spPr bwMode="auto">
          <a:xfrm>
            <a:off x="4267200" y="2819400"/>
            <a:ext cx="685800" cy="0"/>
          </a:xfrm>
          <a:prstGeom prst="line">
            <a:avLst/>
          </a:prstGeom>
          <a:noFill/>
          <a:ln w="57150">
            <a:solidFill>
              <a:srgbClr val="FF0000"/>
            </a:solidFill>
            <a:round/>
            <a:headEnd/>
            <a:tailEnd/>
          </a:ln>
          <a:effectLst/>
        </p:spPr>
        <p:txBody>
          <a:bodyPr wrap="none" anchor="ctr"/>
          <a:lstStyle/>
          <a:p>
            <a:endParaRPr lang="en-US"/>
          </a:p>
        </p:txBody>
      </p:sp>
      <p:sp>
        <p:nvSpPr>
          <p:cNvPr id="451613" name="Line 29"/>
          <p:cNvSpPr>
            <a:spLocks noChangeShapeType="1"/>
          </p:cNvSpPr>
          <p:nvPr/>
        </p:nvSpPr>
        <p:spPr bwMode="auto">
          <a:xfrm>
            <a:off x="5410200" y="2819400"/>
            <a:ext cx="609600" cy="0"/>
          </a:xfrm>
          <a:prstGeom prst="line">
            <a:avLst/>
          </a:prstGeom>
          <a:noFill/>
          <a:ln w="57150">
            <a:solidFill>
              <a:srgbClr val="FF0000"/>
            </a:solidFill>
            <a:round/>
            <a:headEnd/>
            <a:tailEnd/>
          </a:ln>
          <a:effectLst/>
        </p:spPr>
        <p:txBody>
          <a:bodyPr wrap="none" anchor="ctr"/>
          <a:lstStyle/>
          <a:p>
            <a:endParaRPr lang="en-US"/>
          </a:p>
        </p:txBody>
      </p:sp>
      <p:sp>
        <p:nvSpPr>
          <p:cNvPr id="451614" name="Line 30"/>
          <p:cNvSpPr>
            <a:spLocks noChangeShapeType="1"/>
          </p:cNvSpPr>
          <p:nvPr/>
        </p:nvSpPr>
        <p:spPr bwMode="auto">
          <a:xfrm>
            <a:off x="6477000" y="2819400"/>
            <a:ext cx="609600" cy="0"/>
          </a:xfrm>
          <a:prstGeom prst="line">
            <a:avLst/>
          </a:prstGeom>
          <a:noFill/>
          <a:ln w="57150">
            <a:solidFill>
              <a:srgbClr val="FF0000"/>
            </a:solidFill>
            <a:round/>
            <a:headEnd/>
            <a:tailEnd/>
          </a:ln>
          <a:effectLst/>
        </p:spPr>
        <p:txBody>
          <a:bodyPr wrap="none" anchor="ctr"/>
          <a:lstStyle/>
          <a:p>
            <a:endParaRPr lang="en-US"/>
          </a:p>
        </p:txBody>
      </p:sp>
      <p:sp>
        <p:nvSpPr>
          <p:cNvPr id="451615" name="Line 31"/>
          <p:cNvSpPr>
            <a:spLocks noChangeShapeType="1"/>
          </p:cNvSpPr>
          <p:nvPr/>
        </p:nvSpPr>
        <p:spPr bwMode="auto">
          <a:xfrm>
            <a:off x="7543800" y="2819400"/>
            <a:ext cx="533400" cy="0"/>
          </a:xfrm>
          <a:prstGeom prst="line">
            <a:avLst/>
          </a:prstGeom>
          <a:noFill/>
          <a:ln w="57150">
            <a:solidFill>
              <a:srgbClr val="FF0000"/>
            </a:solidFill>
            <a:round/>
            <a:headEnd/>
            <a:tailEnd/>
          </a:ln>
          <a:effectLst/>
        </p:spPr>
        <p:txBody>
          <a:bodyPr wrap="none" anchor="ctr"/>
          <a:lstStyle/>
          <a:p>
            <a:endParaRPr lang="en-US"/>
          </a:p>
        </p:txBody>
      </p:sp>
      <p:sp>
        <p:nvSpPr>
          <p:cNvPr id="451616" name="AutoShape 32"/>
          <p:cNvSpPr>
            <a:spLocks noChangeArrowheads="1"/>
          </p:cNvSpPr>
          <p:nvPr/>
        </p:nvSpPr>
        <p:spPr bwMode="auto">
          <a:xfrm flipV="1">
            <a:off x="1524000" y="16764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17" name="AutoShape 33"/>
          <p:cNvSpPr>
            <a:spLocks noChangeArrowheads="1"/>
          </p:cNvSpPr>
          <p:nvPr/>
        </p:nvSpPr>
        <p:spPr bwMode="auto">
          <a:xfrm flipV="1">
            <a:off x="2514600" y="16764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18" name="AutoShape 34"/>
          <p:cNvSpPr>
            <a:spLocks noChangeArrowheads="1"/>
          </p:cNvSpPr>
          <p:nvPr/>
        </p:nvSpPr>
        <p:spPr bwMode="auto">
          <a:xfrm flipV="1">
            <a:off x="7162800" y="16764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19" name="AutoShape 35"/>
          <p:cNvSpPr>
            <a:spLocks noChangeArrowheads="1"/>
          </p:cNvSpPr>
          <p:nvPr/>
        </p:nvSpPr>
        <p:spPr bwMode="auto">
          <a:xfrm>
            <a:off x="7162800" y="41148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20" name="Text Box 36"/>
          <p:cNvSpPr txBox="1">
            <a:spLocks noChangeArrowheads="1"/>
          </p:cNvSpPr>
          <p:nvPr/>
        </p:nvSpPr>
        <p:spPr bwMode="auto">
          <a:xfrm>
            <a:off x="1295400" y="1219200"/>
            <a:ext cx="793750" cy="457200"/>
          </a:xfrm>
          <a:prstGeom prst="rect">
            <a:avLst/>
          </a:prstGeom>
          <a:noFill/>
          <a:ln w="9525">
            <a:noFill/>
            <a:miter lim="800000"/>
            <a:headEnd/>
            <a:tailEnd/>
          </a:ln>
          <a:effectLst/>
        </p:spPr>
        <p:txBody>
          <a:bodyPr wrap="none">
            <a:spAutoFit/>
          </a:bodyPr>
          <a:lstStyle/>
          <a:p>
            <a:r>
              <a:rPr lang="en-US" b="1">
                <a:solidFill>
                  <a:schemeClr val="bg1"/>
                </a:solidFill>
                <a:latin typeface="Arial" charset="0"/>
              </a:rPr>
              <a:t>25%</a:t>
            </a:r>
          </a:p>
        </p:txBody>
      </p:sp>
      <p:sp>
        <p:nvSpPr>
          <p:cNvPr id="451621" name="Text Box 37"/>
          <p:cNvSpPr txBox="1">
            <a:spLocks noChangeArrowheads="1"/>
          </p:cNvSpPr>
          <p:nvPr/>
        </p:nvSpPr>
        <p:spPr bwMode="auto">
          <a:xfrm>
            <a:off x="2286000" y="1219200"/>
            <a:ext cx="793750" cy="457200"/>
          </a:xfrm>
          <a:prstGeom prst="rect">
            <a:avLst/>
          </a:prstGeom>
          <a:noFill/>
          <a:ln w="9525">
            <a:noFill/>
            <a:miter lim="800000"/>
            <a:headEnd/>
            <a:tailEnd/>
          </a:ln>
          <a:effectLst/>
        </p:spPr>
        <p:txBody>
          <a:bodyPr wrap="none">
            <a:spAutoFit/>
          </a:bodyPr>
          <a:lstStyle/>
          <a:p>
            <a:r>
              <a:rPr lang="en-US" b="1">
                <a:solidFill>
                  <a:schemeClr val="bg1"/>
                </a:solidFill>
                <a:latin typeface="Arial" charset="0"/>
              </a:rPr>
              <a:t>25%</a:t>
            </a:r>
          </a:p>
        </p:txBody>
      </p:sp>
      <p:sp>
        <p:nvSpPr>
          <p:cNvPr id="451622" name="Text Box 38"/>
          <p:cNvSpPr txBox="1">
            <a:spLocks noChangeArrowheads="1"/>
          </p:cNvSpPr>
          <p:nvPr/>
        </p:nvSpPr>
        <p:spPr bwMode="auto">
          <a:xfrm>
            <a:off x="6934200" y="1219200"/>
            <a:ext cx="914400" cy="457200"/>
          </a:xfrm>
          <a:prstGeom prst="rect">
            <a:avLst/>
          </a:prstGeom>
          <a:noFill/>
          <a:ln w="9525">
            <a:noFill/>
            <a:miter lim="800000"/>
            <a:headEnd/>
            <a:tailEnd/>
          </a:ln>
          <a:effectLst/>
        </p:spPr>
        <p:txBody>
          <a:bodyPr>
            <a:spAutoFit/>
          </a:bodyPr>
          <a:lstStyle/>
          <a:p>
            <a:pPr>
              <a:spcBef>
                <a:spcPct val="50000"/>
              </a:spcBef>
            </a:pPr>
            <a:r>
              <a:rPr lang="en-US" b="1">
                <a:solidFill>
                  <a:schemeClr val="bg1"/>
                </a:solidFill>
                <a:latin typeface="Arial" charset="0"/>
              </a:rPr>
              <a:t>48%</a:t>
            </a:r>
            <a:endParaRPr lang="en-US">
              <a:latin typeface="Arial" charset="0"/>
            </a:endParaRPr>
          </a:p>
        </p:txBody>
      </p:sp>
      <p:sp>
        <p:nvSpPr>
          <p:cNvPr id="451623" name="Text Box 39"/>
          <p:cNvSpPr txBox="1">
            <a:spLocks noChangeArrowheads="1"/>
          </p:cNvSpPr>
          <p:nvPr/>
        </p:nvSpPr>
        <p:spPr bwMode="auto">
          <a:xfrm>
            <a:off x="6934200" y="4876800"/>
            <a:ext cx="914400" cy="457200"/>
          </a:xfrm>
          <a:prstGeom prst="rect">
            <a:avLst/>
          </a:prstGeom>
          <a:noFill/>
          <a:ln w="9525">
            <a:noFill/>
            <a:miter lim="800000"/>
            <a:headEnd/>
            <a:tailEnd/>
          </a:ln>
          <a:effectLst/>
        </p:spPr>
        <p:txBody>
          <a:bodyPr>
            <a:spAutoFit/>
          </a:bodyPr>
          <a:lstStyle/>
          <a:p>
            <a:pPr>
              <a:spcBef>
                <a:spcPct val="50000"/>
              </a:spcBef>
            </a:pPr>
            <a:r>
              <a:rPr lang="en-US" b="1">
                <a:solidFill>
                  <a:schemeClr val="bg1"/>
                </a:solidFill>
                <a:latin typeface="Arial" charset="0"/>
              </a:rPr>
              <a:t>48%</a:t>
            </a:r>
            <a:endParaRPr lang="en-US">
              <a:latin typeface="Arial" charset="0"/>
            </a:endParaRPr>
          </a:p>
        </p:txBody>
      </p:sp>
      <p:sp>
        <p:nvSpPr>
          <p:cNvPr id="451624" name="AutoShape 40"/>
          <p:cNvSpPr>
            <a:spLocks noChangeArrowheads="1"/>
          </p:cNvSpPr>
          <p:nvPr/>
        </p:nvSpPr>
        <p:spPr bwMode="auto">
          <a:xfrm flipV="1">
            <a:off x="6096000" y="16764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25" name="AutoShape 41"/>
          <p:cNvSpPr>
            <a:spLocks noChangeArrowheads="1"/>
          </p:cNvSpPr>
          <p:nvPr/>
        </p:nvSpPr>
        <p:spPr bwMode="auto">
          <a:xfrm flipV="1">
            <a:off x="5029200" y="16764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26" name="AutoShape 42"/>
          <p:cNvSpPr>
            <a:spLocks noChangeArrowheads="1"/>
          </p:cNvSpPr>
          <p:nvPr/>
        </p:nvSpPr>
        <p:spPr bwMode="auto">
          <a:xfrm>
            <a:off x="6096000" y="41148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27" name="AutoShape 43"/>
          <p:cNvSpPr>
            <a:spLocks noChangeArrowheads="1"/>
          </p:cNvSpPr>
          <p:nvPr/>
        </p:nvSpPr>
        <p:spPr bwMode="auto">
          <a:xfrm>
            <a:off x="5029200" y="4114800"/>
            <a:ext cx="304800" cy="747713"/>
          </a:xfrm>
          <a:prstGeom prst="downArrow">
            <a:avLst>
              <a:gd name="adj1" fmla="val 50000"/>
              <a:gd name="adj2" fmla="val 61328"/>
            </a:avLst>
          </a:prstGeom>
          <a:solidFill>
            <a:schemeClr val="accent1"/>
          </a:solidFill>
          <a:ln w="9525">
            <a:solidFill>
              <a:schemeClr val="tx1"/>
            </a:solidFill>
            <a:miter lim="800000"/>
            <a:headEnd/>
            <a:tailEnd/>
          </a:ln>
          <a:effectLst/>
        </p:spPr>
        <p:txBody>
          <a:bodyPr wrap="none" anchor="ctr"/>
          <a:lstStyle/>
          <a:p>
            <a:endParaRPr lang="en-US"/>
          </a:p>
        </p:txBody>
      </p:sp>
      <p:sp>
        <p:nvSpPr>
          <p:cNvPr id="451628" name="Text Box 44"/>
          <p:cNvSpPr txBox="1">
            <a:spLocks noChangeArrowheads="1"/>
          </p:cNvSpPr>
          <p:nvPr/>
        </p:nvSpPr>
        <p:spPr bwMode="auto">
          <a:xfrm>
            <a:off x="5791200" y="1219200"/>
            <a:ext cx="914400" cy="457200"/>
          </a:xfrm>
          <a:prstGeom prst="rect">
            <a:avLst/>
          </a:prstGeom>
          <a:noFill/>
          <a:ln w="9525">
            <a:noFill/>
            <a:miter lim="800000"/>
            <a:headEnd/>
            <a:tailEnd/>
          </a:ln>
          <a:effectLst/>
        </p:spPr>
        <p:txBody>
          <a:bodyPr>
            <a:spAutoFit/>
          </a:bodyPr>
          <a:lstStyle/>
          <a:p>
            <a:pPr>
              <a:spcBef>
                <a:spcPct val="50000"/>
              </a:spcBef>
            </a:pPr>
            <a:r>
              <a:rPr lang="en-US" b="1">
                <a:solidFill>
                  <a:schemeClr val="bg1"/>
                </a:solidFill>
                <a:latin typeface="Arial" charset="0"/>
              </a:rPr>
              <a:t>1.5%</a:t>
            </a:r>
            <a:endParaRPr lang="en-US">
              <a:latin typeface="Arial" charset="0"/>
            </a:endParaRPr>
          </a:p>
        </p:txBody>
      </p:sp>
      <p:sp>
        <p:nvSpPr>
          <p:cNvPr id="451629" name="Text Box 45"/>
          <p:cNvSpPr txBox="1">
            <a:spLocks noChangeArrowheads="1"/>
          </p:cNvSpPr>
          <p:nvPr/>
        </p:nvSpPr>
        <p:spPr bwMode="auto">
          <a:xfrm>
            <a:off x="4724400" y="1219200"/>
            <a:ext cx="914400" cy="457200"/>
          </a:xfrm>
          <a:prstGeom prst="rect">
            <a:avLst/>
          </a:prstGeom>
          <a:noFill/>
          <a:ln w="9525">
            <a:noFill/>
            <a:miter lim="800000"/>
            <a:headEnd/>
            <a:tailEnd/>
          </a:ln>
          <a:effectLst/>
        </p:spPr>
        <p:txBody>
          <a:bodyPr>
            <a:spAutoFit/>
          </a:bodyPr>
          <a:lstStyle/>
          <a:p>
            <a:pPr>
              <a:spcBef>
                <a:spcPct val="50000"/>
              </a:spcBef>
            </a:pPr>
            <a:r>
              <a:rPr lang="en-US" b="1">
                <a:solidFill>
                  <a:schemeClr val="bg1"/>
                </a:solidFill>
                <a:latin typeface="Arial" charset="0"/>
              </a:rPr>
              <a:t>0.5%</a:t>
            </a:r>
            <a:endParaRPr lang="en-US">
              <a:latin typeface="Arial" charset="0"/>
            </a:endParaRPr>
          </a:p>
        </p:txBody>
      </p:sp>
      <p:sp>
        <p:nvSpPr>
          <p:cNvPr id="451630" name="Text Box 46"/>
          <p:cNvSpPr txBox="1">
            <a:spLocks noChangeArrowheads="1"/>
          </p:cNvSpPr>
          <p:nvPr/>
        </p:nvSpPr>
        <p:spPr bwMode="auto">
          <a:xfrm>
            <a:off x="5867400" y="4876800"/>
            <a:ext cx="914400" cy="457200"/>
          </a:xfrm>
          <a:prstGeom prst="rect">
            <a:avLst/>
          </a:prstGeom>
          <a:noFill/>
          <a:ln w="9525">
            <a:noFill/>
            <a:miter lim="800000"/>
            <a:headEnd/>
            <a:tailEnd/>
          </a:ln>
          <a:effectLst/>
        </p:spPr>
        <p:txBody>
          <a:bodyPr>
            <a:spAutoFit/>
          </a:bodyPr>
          <a:lstStyle/>
          <a:p>
            <a:pPr>
              <a:spcBef>
                <a:spcPct val="50000"/>
              </a:spcBef>
            </a:pPr>
            <a:r>
              <a:rPr lang="en-US" b="1">
                <a:solidFill>
                  <a:schemeClr val="bg1"/>
                </a:solidFill>
                <a:latin typeface="Arial" charset="0"/>
              </a:rPr>
              <a:t>1.5%</a:t>
            </a:r>
            <a:endParaRPr lang="en-US">
              <a:latin typeface="Arial" charset="0"/>
            </a:endParaRPr>
          </a:p>
        </p:txBody>
      </p:sp>
      <p:sp>
        <p:nvSpPr>
          <p:cNvPr id="451631" name="Text Box 47"/>
          <p:cNvSpPr txBox="1">
            <a:spLocks noChangeArrowheads="1"/>
          </p:cNvSpPr>
          <p:nvPr/>
        </p:nvSpPr>
        <p:spPr bwMode="auto">
          <a:xfrm>
            <a:off x="4800600" y="4876800"/>
            <a:ext cx="914400" cy="457200"/>
          </a:xfrm>
          <a:prstGeom prst="rect">
            <a:avLst/>
          </a:prstGeom>
          <a:noFill/>
          <a:ln w="9525">
            <a:noFill/>
            <a:miter lim="800000"/>
            <a:headEnd/>
            <a:tailEnd/>
          </a:ln>
          <a:effectLst/>
        </p:spPr>
        <p:txBody>
          <a:bodyPr>
            <a:spAutoFit/>
          </a:bodyPr>
          <a:lstStyle/>
          <a:p>
            <a:pPr>
              <a:spcBef>
                <a:spcPct val="50000"/>
              </a:spcBef>
            </a:pPr>
            <a:r>
              <a:rPr lang="en-US" b="1">
                <a:solidFill>
                  <a:schemeClr val="bg1"/>
                </a:solidFill>
                <a:latin typeface="Arial" charset="0"/>
              </a:rPr>
              <a:t>0.5%</a:t>
            </a:r>
            <a:endParaRPr lang="en-US">
              <a:latin typeface="Arial" charset="0"/>
            </a:endParaRPr>
          </a:p>
        </p:txBody>
      </p:sp>
      <p:sp>
        <p:nvSpPr>
          <p:cNvPr id="451632" name="Rectangle 48"/>
          <p:cNvSpPr>
            <a:spLocks noGrp="1" noChangeArrowheads="1"/>
          </p:cNvSpPr>
          <p:nvPr>
            <p:ph type="title" idx="4294967295"/>
          </p:nvPr>
        </p:nvSpPr>
        <p:spPr>
          <a:xfrm>
            <a:off x="685800" y="0"/>
            <a:ext cx="7772400" cy="1143000"/>
          </a:xfrm>
        </p:spPr>
        <p:txBody>
          <a:bodyPr/>
          <a:lstStyle/>
          <a:p>
            <a:r>
              <a:rPr lang="en-US" sz="4000" b="1" dirty="0">
                <a:solidFill>
                  <a:srgbClr val="FFC000"/>
                </a:solidFill>
              </a:rPr>
              <a:t>Hemoglobin synthesis</a:t>
            </a:r>
          </a:p>
        </p:txBody>
      </p:sp>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45442" name="AutoShape 2"/>
          <p:cNvSpPr>
            <a:spLocks noChangeArrowheads="1"/>
          </p:cNvSpPr>
          <p:nvPr/>
        </p:nvSpPr>
        <p:spPr bwMode="auto">
          <a:xfrm>
            <a:off x="7315200" y="1371600"/>
            <a:ext cx="914400" cy="914400"/>
          </a:xfrm>
          <a:prstGeom prst="rtTriangle">
            <a:avLst/>
          </a:prstGeom>
          <a:solidFill>
            <a:srgbClr val="FF0066"/>
          </a:solidFill>
          <a:ln w="9525">
            <a:solidFill>
              <a:schemeClr val="tx1"/>
            </a:solidFill>
            <a:miter lim="800000"/>
            <a:headEnd/>
            <a:tailEnd/>
          </a:ln>
          <a:effectLst/>
        </p:spPr>
        <p:txBody>
          <a:bodyPr wrap="none" anchor="ctr"/>
          <a:lstStyle/>
          <a:p>
            <a:endParaRPr lang="en-US"/>
          </a:p>
        </p:txBody>
      </p:sp>
      <p:sp>
        <p:nvSpPr>
          <p:cNvPr id="445443" name="AutoShape 3"/>
          <p:cNvSpPr>
            <a:spLocks noChangeArrowheads="1"/>
          </p:cNvSpPr>
          <p:nvPr/>
        </p:nvSpPr>
        <p:spPr bwMode="auto">
          <a:xfrm rot="5400000">
            <a:off x="7315200" y="2514600"/>
            <a:ext cx="914400" cy="914400"/>
          </a:xfrm>
          <a:prstGeom prst="rtTriangle">
            <a:avLst/>
          </a:prstGeom>
          <a:solidFill>
            <a:schemeClr val="accent1"/>
          </a:solidFill>
          <a:ln w="9525">
            <a:solidFill>
              <a:schemeClr val="tx1"/>
            </a:solidFill>
            <a:miter lim="800000"/>
            <a:headEnd/>
            <a:tailEnd/>
          </a:ln>
          <a:effectLst/>
        </p:spPr>
        <p:txBody>
          <a:bodyPr wrap="none" anchor="ctr"/>
          <a:lstStyle/>
          <a:p>
            <a:endParaRPr lang="en-US"/>
          </a:p>
        </p:txBody>
      </p:sp>
      <p:sp>
        <p:nvSpPr>
          <p:cNvPr id="445444" name="AutoShape 4"/>
          <p:cNvSpPr>
            <a:spLocks noChangeArrowheads="1"/>
          </p:cNvSpPr>
          <p:nvPr/>
        </p:nvSpPr>
        <p:spPr bwMode="auto">
          <a:xfrm rot="-10800000">
            <a:off x="6172200" y="2514600"/>
            <a:ext cx="914400" cy="914400"/>
          </a:xfrm>
          <a:prstGeom prst="rtTriangle">
            <a:avLst/>
          </a:prstGeom>
          <a:solidFill>
            <a:srgbClr val="FF0066"/>
          </a:solidFill>
          <a:ln w="9525">
            <a:solidFill>
              <a:schemeClr val="tx1"/>
            </a:solidFill>
            <a:miter lim="800000"/>
            <a:headEnd/>
            <a:tailEnd/>
          </a:ln>
          <a:effectLst/>
        </p:spPr>
        <p:txBody>
          <a:bodyPr wrap="none" anchor="ctr"/>
          <a:lstStyle/>
          <a:p>
            <a:endParaRPr lang="en-US"/>
          </a:p>
        </p:txBody>
      </p:sp>
      <p:sp>
        <p:nvSpPr>
          <p:cNvPr id="445445" name="AutoShape 5"/>
          <p:cNvSpPr>
            <a:spLocks noChangeArrowheads="1"/>
          </p:cNvSpPr>
          <p:nvPr/>
        </p:nvSpPr>
        <p:spPr bwMode="auto">
          <a:xfrm rot="-5387645">
            <a:off x="6172200" y="1371600"/>
            <a:ext cx="914400" cy="914400"/>
          </a:xfrm>
          <a:prstGeom prst="rtTriangle">
            <a:avLst/>
          </a:prstGeom>
          <a:solidFill>
            <a:schemeClr val="accent1"/>
          </a:solidFill>
          <a:ln w="9525">
            <a:solidFill>
              <a:schemeClr val="tx1"/>
            </a:solidFill>
            <a:miter lim="800000"/>
            <a:headEnd/>
            <a:tailEnd/>
          </a:ln>
          <a:effectLst/>
        </p:spPr>
        <p:txBody>
          <a:bodyPr wrap="none" anchor="ctr"/>
          <a:lstStyle/>
          <a:p>
            <a:endParaRPr lang="en-US"/>
          </a:p>
        </p:txBody>
      </p:sp>
      <p:sp>
        <p:nvSpPr>
          <p:cNvPr id="445446" name="AutoShape 6"/>
          <p:cNvSpPr>
            <a:spLocks noChangeArrowheads="1"/>
          </p:cNvSpPr>
          <p:nvPr/>
        </p:nvSpPr>
        <p:spPr bwMode="auto">
          <a:xfrm>
            <a:off x="4724400" y="1371600"/>
            <a:ext cx="914400" cy="914400"/>
          </a:xfrm>
          <a:prstGeom prst="rtTriangle">
            <a:avLst/>
          </a:prstGeom>
          <a:solidFill>
            <a:srgbClr val="FF9900"/>
          </a:solidFill>
          <a:ln w="9525">
            <a:solidFill>
              <a:schemeClr val="tx1"/>
            </a:solidFill>
            <a:miter lim="800000"/>
            <a:headEnd/>
            <a:tailEnd/>
          </a:ln>
          <a:effectLst/>
        </p:spPr>
        <p:txBody>
          <a:bodyPr wrap="none" anchor="ctr"/>
          <a:lstStyle/>
          <a:p>
            <a:endParaRPr lang="en-US"/>
          </a:p>
        </p:txBody>
      </p:sp>
      <p:sp>
        <p:nvSpPr>
          <p:cNvPr id="445447" name="AutoShape 7"/>
          <p:cNvSpPr>
            <a:spLocks noChangeArrowheads="1"/>
          </p:cNvSpPr>
          <p:nvPr/>
        </p:nvSpPr>
        <p:spPr bwMode="auto">
          <a:xfrm rot="5400000">
            <a:off x="4724400" y="2514600"/>
            <a:ext cx="914400" cy="914400"/>
          </a:xfrm>
          <a:prstGeom prst="rtTriangle">
            <a:avLst/>
          </a:prstGeom>
          <a:solidFill>
            <a:schemeClr val="accent1"/>
          </a:solidFill>
          <a:ln w="9525">
            <a:solidFill>
              <a:schemeClr val="tx1"/>
            </a:solidFill>
            <a:miter lim="800000"/>
            <a:headEnd/>
            <a:tailEnd/>
          </a:ln>
          <a:effectLst/>
        </p:spPr>
        <p:txBody>
          <a:bodyPr wrap="none" anchor="ctr"/>
          <a:lstStyle/>
          <a:p>
            <a:endParaRPr lang="en-US"/>
          </a:p>
        </p:txBody>
      </p:sp>
      <p:sp>
        <p:nvSpPr>
          <p:cNvPr id="445448" name="AutoShape 8"/>
          <p:cNvSpPr>
            <a:spLocks noChangeArrowheads="1"/>
          </p:cNvSpPr>
          <p:nvPr/>
        </p:nvSpPr>
        <p:spPr bwMode="auto">
          <a:xfrm rot="-10800000">
            <a:off x="3581400" y="2514600"/>
            <a:ext cx="914400" cy="914400"/>
          </a:xfrm>
          <a:prstGeom prst="rtTriangle">
            <a:avLst/>
          </a:prstGeom>
          <a:solidFill>
            <a:srgbClr val="FF9900"/>
          </a:solidFill>
          <a:ln w="9525">
            <a:solidFill>
              <a:schemeClr val="tx1"/>
            </a:solidFill>
            <a:miter lim="800000"/>
            <a:headEnd/>
            <a:tailEnd/>
          </a:ln>
          <a:effectLst/>
        </p:spPr>
        <p:txBody>
          <a:bodyPr rot="10800000" wrap="none" anchor="ctr"/>
          <a:lstStyle/>
          <a:p>
            <a:pPr algn="ctr"/>
            <a:endParaRPr lang="en-US" sz="1200">
              <a:latin typeface="Lucida Console" pitchFamily="49" charset="0"/>
            </a:endParaRPr>
          </a:p>
        </p:txBody>
      </p:sp>
      <p:sp>
        <p:nvSpPr>
          <p:cNvPr id="445449" name="AutoShape 9"/>
          <p:cNvSpPr>
            <a:spLocks noChangeArrowheads="1"/>
          </p:cNvSpPr>
          <p:nvPr/>
        </p:nvSpPr>
        <p:spPr bwMode="auto">
          <a:xfrm rot="-5387645">
            <a:off x="3581400" y="1371600"/>
            <a:ext cx="914400" cy="914400"/>
          </a:xfrm>
          <a:prstGeom prst="rtTriangle">
            <a:avLst/>
          </a:prstGeom>
          <a:solidFill>
            <a:schemeClr val="accent1"/>
          </a:solidFill>
          <a:ln w="9525">
            <a:solidFill>
              <a:schemeClr val="tx1"/>
            </a:solidFill>
            <a:miter lim="800000"/>
            <a:headEnd/>
            <a:tailEnd/>
          </a:ln>
          <a:effectLst/>
        </p:spPr>
        <p:txBody>
          <a:bodyPr wrap="none" anchor="ctr"/>
          <a:lstStyle/>
          <a:p>
            <a:endParaRPr lang="en-US"/>
          </a:p>
        </p:txBody>
      </p:sp>
      <p:sp>
        <p:nvSpPr>
          <p:cNvPr id="445450" name="AutoShape 10"/>
          <p:cNvSpPr>
            <a:spLocks noChangeArrowheads="1"/>
          </p:cNvSpPr>
          <p:nvPr/>
        </p:nvSpPr>
        <p:spPr bwMode="auto">
          <a:xfrm>
            <a:off x="1981200" y="1371600"/>
            <a:ext cx="914400" cy="914400"/>
          </a:xfrm>
          <a:prstGeom prst="rtTriangle">
            <a:avLst/>
          </a:prstGeom>
          <a:solidFill>
            <a:srgbClr val="CC00FF"/>
          </a:solidFill>
          <a:ln w="9525">
            <a:solidFill>
              <a:schemeClr val="tx1"/>
            </a:solidFill>
            <a:miter lim="800000"/>
            <a:headEnd/>
            <a:tailEnd/>
          </a:ln>
          <a:effectLst/>
        </p:spPr>
        <p:txBody>
          <a:bodyPr wrap="none" anchor="ctr"/>
          <a:lstStyle/>
          <a:p>
            <a:endParaRPr lang="en-US"/>
          </a:p>
        </p:txBody>
      </p:sp>
      <p:sp>
        <p:nvSpPr>
          <p:cNvPr id="445451" name="AutoShape 11"/>
          <p:cNvSpPr>
            <a:spLocks noChangeArrowheads="1"/>
          </p:cNvSpPr>
          <p:nvPr/>
        </p:nvSpPr>
        <p:spPr bwMode="auto">
          <a:xfrm rot="5400000">
            <a:off x="1981200" y="2514600"/>
            <a:ext cx="914400" cy="914400"/>
          </a:xfrm>
          <a:prstGeom prst="rtTriangle">
            <a:avLst/>
          </a:prstGeom>
          <a:solidFill>
            <a:schemeClr val="accent1"/>
          </a:solidFill>
          <a:ln w="9525">
            <a:solidFill>
              <a:schemeClr val="tx1"/>
            </a:solidFill>
            <a:miter lim="800000"/>
            <a:headEnd/>
            <a:tailEnd/>
          </a:ln>
          <a:effectLst/>
        </p:spPr>
        <p:txBody>
          <a:bodyPr wrap="none" anchor="ctr"/>
          <a:lstStyle/>
          <a:p>
            <a:endParaRPr lang="en-US"/>
          </a:p>
        </p:txBody>
      </p:sp>
      <p:sp>
        <p:nvSpPr>
          <p:cNvPr id="445452" name="AutoShape 12"/>
          <p:cNvSpPr>
            <a:spLocks noChangeArrowheads="1"/>
          </p:cNvSpPr>
          <p:nvPr/>
        </p:nvSpPr>
        <p:spPr bwMode="auto">
          <a:xfrm rot="-10800000">
            <a:off x="838200" y="2514600"/>
            <a:ext cx="914400" cy="914400"/>
          </a:xfrm>
          <a:prstGeom prst="rtTriangle">
            <a:avLst/>
          </a:prstGeom>
          <a:solidFill>
            <a:srgbClr val="CC00FF"/>
          </a:solidFill>
          <a:ln w="9525">
            <a:solidFill>
              <a:schemeClr val="tx1"/>
            </a:solidFill>
            <a:miter lim="800000"/>
            <a:headEnd/>
            <a:tailEnd/>
          </a:ln>
          <a:effectLst/>
        </p:spPr>
        <p:txBody>
          <a:bodyPr wrap="none" anchor="ctr"/>
          <a:lstStyle/>
          <a:p>
            <a:endParaRPr lang="en-US"/>
          </a:p>
        </p:txBody>
      </p:sp>
      <p:sp>
        <p:nvSpPr>
          <p:cNvPr id="445453" name="AutoShape 13"/>
          <p:cNvSpPr>
            <a:spLocks noChangeArrowheads="1"/>
          </p:cNvSpPr>
          <p:nvPr/>
        </p:nvSpPr>
        <p:spPr bwMode="auto">
          <a:xfrm rot="-5387645">
            <a:off x="838200" y="1371600"/>
            <a:ext cx="914400" cy="914400"/>
          </a:xfrm>
          <a:prstGeom prst="rtTriangle">
            <a:avLst/>
          </a:prstGeom>
          <a:solidFill>
            <a:schemeClr val="accent1"/>
          </a:solidFill>
          <a:ln w="9525">
            <a:solidFill>
              <a:schemeClr val="tx1"/>
            </a:solidFill>
            <a:miter lim="800000"/>
            <a:headEnd/>
            <a:tailEnd/>
          </a:ln>
          <a:effectLst/>
        </p:spPr>
        <p:txBody>
          <a:bodyPr rot="10800000" wrap="none" anchor="ctr"/>
          <a:lstStyle/>
          <a:p>
            <a:pPr algn="ctr"/>
            <a:endParaRPr lang="en-CA" sz="3200">
              <a:solidFill>
                <a:schemeClr val="bg1"/>
              </a:solidFill>
              <a:latin typeface="Arial" charset="0"/>
            </a:endParaRPr>
          </a:p>
        </p:txBody>
      </p:sp>
      <p:sp>
        <p:nvSpPr>
          <p:cNvPr id="445454" name="Text Box 14"/>
          <p:cNvSpPr txBox="1">
            <a:spLocks noChangeArrowheads="1"/>
          </p:cNvSpPr>
          <p:nvPr/>
        </p:nvSpPr>
        <p:spPr bwMode="auto">
          <a:xfrm>
            <a:off x="1219200" y="1671638"/>
            <a:ext cx="441325"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a</a:t>
            </a:r>
            <a:endParaRPr lang="en-US" sz="3200">
              <a:solidFill>
                <a:schemeClr val="bg1"/>
              </a:solidFill>
              <a:latin typeface="Symbol" pitchFamily="1" charset="2"/>
            </a:endParaRPr>
          </a:p>
        </p:txBody>
      </p:sp>
      <p:sp>
        <p:nvSpPr>
          <p:cNvPr id="445455" name="Text Box 15"/>
          <p:cNvSpPr txBox="1">
            <a:spLocks noChangeArrowheads="1"/>
          </p:cNvSpPr>
          <p:nvPr/>
        </p:nvSpPr>
        <p:spPr bwMode="auto">
          <a:xfrm>
            <a:off x="4724400" y="2509838"/>
            <a:ext cx="441325"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a</a:t>
            </a:r>
            <a:endParaRPr lang="en-US" sz="3200">
              <a:solidFill>
                <a:schemeClr val="bg1"/>
              </a:solidFill>
              <a:latin typeface="Symbol" pitchFamily="1" charset="2"/>
            </a:endParaRPr>
          </a:p>
        </p:txBody>
      </p:sp>
      <p:sp>
        <p:nvSpPr>
          <p:cNvPr id="445456" name="Text Box 16"/>
          <p:cNvSpPr txBox="1">
            <a:spLocks noChangeArrowheads="1"/>
          </p:cNvSpPr>
          <p:nvPr/>
        </p:nvSpPr>
        <p:spPr bwMode="auto">
          <a:xfrm>
            <a:off x="4038600" y="1671638"/>
            <a:ext cx="441325"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a</a:t>
            </a:r>
            <a:endParaRPr lang="en-US" sz="3200">
              <a:solidFill>
                <a:schemeClr val="bg1"/>
              </a:solidFill>
              <a:latin typeface="Symbol" pitchFamily="1" charset="2"/>
            </a:endParaRPr>
          </a:p>
        </p:txBody>
      </p:sp>
      <p:sp>
        <p:nvSpPr>
          <p:cNvPr id="445457" name="Text Box 17"/>
          <p:cNvSpPr txBox="1">
            <a:spLocks noChangeArrowheads="1"/>
          </p:cNvSpPr>
          <p:nvPr/>
        </p:nvSpPr>
        <p:spPr bwMode="auto">
          <a:xfrm>
            <a:off x="1981200" y="2509838"/>
            <a:ext cx="441325"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a</a:t>
            </a:r>
            <a:endParaRPr lang="en-US" sz="3200">
              <a:solidFill>
                <a:schemeClr val="bg1"/>
              </a:solidFill>
              <a:latin typeface="Symbol" pitchFamily="1" charset="2"/>
            </a:endParaRPr>
          </a:p>
        </p:txBody>
      </p:sp>
      <p:sp>
        <p:nvSpPr>
          <p:cNvPr id="445458" name="Text Box 18"/>
          <p:cNvSpPr txBox="1">
            <a:spLocks noChangeArrowheads="1"/>
          </p:cNvSpPr>
          <p:nvPr/>
        </p:nvSpPr>
        <p:spPr bwMode="auto">
          <a:xfrm>
            <a:off x="7315200" y="2509838"/>
            <a:ext cx="441325"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a</a:t>
            </a:r>
            <a:endParaRPr lang="en-US" sz="3200">
              <a:solidFill>
                <a:schemeClr val="bg1"/>
              </a:solidFill>
              <a:latin typeface="Symbol" pitchFamily="1" charset="2"/>
            </a:endParaRPr>
          </a:p>
        </p:txBody>
      </p:sp>
      <p:sp>
        <p:nvSpPr>
          <p:cNvPr id="445459" name="Text Box 19"/>
          <p:cNvSpPr txBox="1">
            <a:spLocks noChangeArrowheads="1"/>
          </p:cNvSpPr>
          <p:nvPr/>
        </p:nvSpPr>
        <p:spPr bwMode="auto">
          <a:xfrm>
            <a:off x="6553200" y="1671638"/>
            <a:ext cx="441325"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a</a:t>
            </a:r>
            <a:endParaRPr lang="en-US" sz="3200">
              <a:solidFill>
                <a:schemeClr val="bg1"/>
              </a:solidFill>
              <a:latin typeface="Symbol" pitchFamily="1" charset="2"/>
            </a:endParaRPr>
          </a:p>
        </p:txBody>
      </p:sp>
      <p:sp>
        <p:nvSpPr>
          <p:cNvPr id="445460" name="Text Box 20"/>
          <p:cNvSpPr txBox="1">
            <a:spLocks noChangeArrowheads="1"/>
          </p:cNvSpPr>
          <p:nvPr/>
        </p:nvSpPr>
        <p:spPr bwMode="auto">
          <a:xfrm>
            <a:off x="1295400" y="2509838"/>
            <a:ext cx="407988"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b</a:t>
            </a:r>
            <a:endParaRPr lang="en-US" sz="3200">
              <a:solidFill>
                <a:schemeClr val="bg1"/>
              </a:solidFill>
              <a:latin typeface="Symbol" pitchFamily="1" charset="2"/>
            </a:endParaRPr>
          </a:p>
        </p:txBody>
      </p:sp>
      <p:sp>
        <p:nvSpPr>
          <p:cNvPr id="445461" name="Text Box 21"/>
          <p:cNvSpPr txBox="1">
            <a:spLocks noChangeArrowheads="1"/>
          </p:cNvSpPr>
          <p:nvPr/>
        </p:nvSpPr>
        <p:spPr bwMode="auto">
          <a:xfrm>
            <a:off x="4114800" y="2509838"/>
            <a:ext cx="350838"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g</a:t>
            </a:r>
            <a:endParaRPr lang="en-US" sz="3200">
              <a:solidFill>
                <a:schemeClr val="bg1"/>
              </a:solidFill>
              <a:latin typeface="Symbol" pitchFamily="1" charset="2"/>
            </a:endParaRPr>
          </a:p>
        </p:txBody>
      </p:sp>
      <p:sp>
        <p:nvSpPr>
          <p:cNvPr id="445462" name="Text Box 22"/>
          <p:cNvSpPr txBox="1">
            <a:spLocks noChangeArrowheads="1"/>
          </p:cNvSpPr>
          <p:nvPr/>
        </p:nvSpPr>
        <p:spPr bwMode="auto">
          <a:xfrm>
            <a:off x="6629400" y="2509838"/>
            <a:ext cx="385763"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d</a:t>
            </a:r>
            <a:endParaRPr lang="en-US" sz="3200">
              <a:solidFill>
                <a:schemeClr val="bg1"/>
              </a:solidFill>
              <a:latin typeface="Symbol" pitchFamily="1" charset="2"/>
            </a:endParaRPr>
          </a:p>
        </p:txBody>
      </p:sp>
      <p:sp>
        <p:nvSpPr>
          <p:cNvPr id="445463" name="Text Box 23"/>
          <p:cNvSpPr txBox="1">
            <a:spLocks noChangeArrowheads="1"/>
          </p:cNvSpPr>
          <p:nvPr/>
        </p:nvSpPr>
        <p:spPr bwMode="auto">
          <a:xfrm>
            <a:off x="1981200" y="1671638"/>
            <a:ext cx="407988"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b</a:t>
            </a:r>
            <a:endParaRPr lang="en-US" sz="3200">
              <a:solidFill>
                <a:schemeClr val="bg1"/>
              </a:solidFill>
              <a:latin typeface="Symbol" pitchFamily="1" charset="2"/>
            </a:endParaRPr>
          </a:p>
        </p:txBody>
      </p:sp>
      <p:sp>
        <p:nvSpPr>
          <p:cNvPr id="445464" name="Text Box 24"/>
          <p:cNvSpPr txBox="1">
            <a:spLocks noChangeArrowheads="1"/>
          </p:cNvSpPr>
          <p:nvPr/>
        </p:nvSpPr>
        <p:spPr bwMode="auto">
          <a:xfrm>
            <a:off x="7315200" y="1671638"/>
            <a:ext cx="385763"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d</a:t>
            </a:r>
            <a:endParaRPr lang="en-US" sz="3200">
              <a:solidFill>
                <a:schemeClr val="bg1"/>
              </a:solidFill>
              <a:latin typeface="Symbol" pitchFamily="1" charset="2"/>
            </a:endParaRPr>
          </a:p>
        </p:txBody>
      </p:sp>
      <p:sp>
        <p:nvSpPr>
          <p:cNvPr id="445465" name="Text Box 25"/>
          <p:cNvSpPr txBox="1">
            <a:spLocks noChangeArrowheads="1"/>
          </p:cNvSpPr>
          <p:nvPr/>
        </p:nvSpPr>
        <p:spPr bwMode="auto">
          <a:xfrm>
            <a:off x="4724400" y="1671638"/>
            <a:ext cx="350838" cy="579437"/>
          </a:xfrm>
          <a:prstGeom prst="rect">
            <a:avLst/>
          </a:prstGeom>
          <a:noFill/>
          <a:ln w="9525">
            <a:noFill/>
            <a:miter lim="800000"/>
            <a:headEnd/>
            <a:tailEnd/>
          </a:ln>
          <a:effectLst/>
        </p:spPr>
        <p:txBody>
          <a:bodyPr wrap="none">
            <a:spAutoFit/>
          </a:bodyPr>
          <a:lstStyle/>
          <a:p>
            <a:r>
              <a:rPr lang="en-US" sz="3200" b="1">
                <a:solidFill>
                  <a:schemeClr val="bg1"/>
                </a:solidFill>
                <a:latin typeface="Symbol" pitchFamily="1" charset="2"/>
                <a:sym typeface="WP Greek Helve" pitchFamily="2" charset="2"/>
              </a:rPr>
              <a:t>g</a:t>
            </a:r>
            <a:endParaRPr lang="en-US" sz="3200">
              <a:solidFill>
                <a:schemeClr val="bg1"/>
              </a:solidFill>
              <a:latin typeface="Symbol" pitchFamily="1" charset="2"/>
            </a:endParaRPr>
          </a:p>
        </p:txBody>
      </p:sp>
      <p:sp>
        <p:nvSpPr>
          <p:cNvPr id="445466" name="Text Box 26"/>
          <p:cNvSpPr txBox="1">
            <a:spLocks noChangeArrowheads="1"/>
          </p:cNvSpPr>
          <p:nvPr/>
        </p:nvSpPr>
        <p:spPr bwMode="auto">
          <a:xfrm>
            <a:off x="1371600" y="4191000"/>
            <a:ext cx="1019175" cy="579438"/>
          </a:xfrm>
          <a:prstGeom prst="rect">
            <a:avLst/>
          </a:prstGeom>
          <a:noFill/>
          <a:ln w="9525">
            <a:noFill/>
            <a:miter lim="800000"/>
            <a:headEnd/>
            <a:tailEnd/>
          </a:ln>
          <a:effectLst/>
        </p:spPr>
        <p:txBody>
          <a:bodyPr wrap="none">
            <a:spAutoFit/>
          </a:bodyPr>
          <a:lstStyle/>
          <a:p>
            <a:r>
              <a:rPr lang="en-US" sz="3200" b="1">
                <a:solidFill>
                  <a:schemeClr val="bg1"/>
                </a:solidFill>
                <a:latin typeface="Arial" charset="0"/>
              </a:rPr>
              <a:t>HbA</a:t>
            </a:r>
            <a:endParaRPr lang="en-US" sz="3200">
              <a:solidFill>
                <a:schemeClr val="bg1"/>
              </a:solidFill>
              <a:latin typeface="Arial" charset="0"/>
            </a:endParaRPr>
          </a:p>
        </p:txBody>
      </p:sp>
      <p:sp>
        <p:nvSpPr>
          <p:cNvPr id="445467" name="Text Box 27"/>
          <p:cNvSpPr txBox="1">
            <a:spLocks noChangeArrowheads="1"/>
          </p:cNvSpPr>
          <p:nvPr/>
        </p:nvSpPr>
        <p:spPr bwMode="auto">
          <a:xfrm>
            <a:off x="4038600" y="4191000"/>
            <a:ext cx="974725" cy="579438"/>
          </a:xfrm>
          <a:prstGeom prst="rect">
            <a:avLst/>
          </a:prstGeom>
          <a:noFill/>
          <a:ln w="9525">
            <a:noFill/>
            <a:miter lim="800000"/>
            <a:headEnd/>
            <a:tailEnd/>
          </a:ln>
          <a:effectLst/>
        </p:spPr>
        <p:txBody>
          <a:bodyPr wrap="none">
            <a:spAutoFit/>
          </a:bodyPr>
          <a:lstStyle/>
          <a:p>
            <a:r>
              <a:rPr lang="en-US" sz="3200" b="1">
                <a:solidFill>
                  <a:schemeClr val="bg1"/>
                </a:solidFill>
                <a:latin typeface="Arial" charset="0"/>
              </a:rPr>
              <a:t>HbF</a:t>
            </a:r>
            <a:endParaRPr lang="en-US" sz="3200">
              <a:solidFill>
                <a:schemeClr val="bg1"/>
              </a:solidFill>
              <a:latin typeface="Arial" charset="0"/>
            </a:endParaRPr>
          </a:p>
        </p:txBody>
      </p:sp>
      <p:sp>
        <p:nvSpPr>
          <p:cNvPr id="445468" name="Text Box 28"/>
          <p:cNvSpPr txBox="1">
            <a:spLocks noChangeArrowheads="1"/>
          </p:cNvSpPr>
          <p:nvPr/>
        </p:nvSpPr>
        <p:spPr bwMode="auto">
          <a:xfrm>
            <a:off x="6705600" y="4191000"/>
            <a:ext cx="1295400" cy="579438"/>
          </a:xfrm>
          <a:prstGeom prst="rect">
            <a:avLst/>
          </a:prstGeom>
          <a:noFill/>
          <a:ln w="9525">
            <a:noFill/>
            <a:miter lim="800000"/>
            <a:headEnd/>
            <a:tailEnd/>
          </a:ln>
          <a:effectLst/>
        </p:spPr>
        <p:txBody>
          <a:bodyPr>
            <a:spAutoFit/>
          </a:bodyPr>
          <a:lstStyle/>
          <a:p>
            <a:r>
              <a:rPr lang="en-US" sz="3200" b="1">
                <a:solidFill>
                  <a:schemeClr val="bg1"/>
                </a:solidFill>
                <a:latin typeface="Arial" charset="0"/>
              </a:rPr>
              <a:t>HbA</a:t>
            </a:r>
            <a:r>
              <a:rPr lang="en-US" sz="3200" b="1" baseline="-25000">
                <a:solidFill>
                  <a:schemeClr val="bg1"/>
                </a:solidFill>
                <a:latin typeface="Arial" charset="0"/>
              </a:rPr>
              <a:t>2</a:t>
            </a:r>
            <a:endParaRPr lang="en-US" sz="3200">
              <a:solidFill>
                <a:schemeClr val="bg1"/>
              </a:solidFill>
              <a:latin typeface="Arial" charset="0"/>
            </a:endParaRPr>
          </a:p>
        </p:txBody>
      </p:sp>
      <p:sp>
        <p:nvSpPr>
          <p:cNvPr id="445469" name="Text Box 29"/>
          <p:cNvSpPr txBox="1">
            <a:spLocks noChangeArrowheads="1"/>
          </p:cNvSpPr>
          <p:nvPr/>
        </p:nvSpPr>
        <p:spPr bwMode="auto">
          <a:xfrm>
            <a:off x="1447800" y="5029200"/>
            <a:ext cx="996950" cy="579438"/>
          </a:xfrm>
          <a:prstGeom prst="rect">
            <a:avLst/>
          </a:prstGeom>
          <a:noFill/>
          <a:ln w="9525">
            <a:noFill/>
            <a:miter lim="800000"/>
            <a:headEnd/>
            <a:tailEnd/>
          </a:ln>
          <a:effectLst/>
        </p:spPr>
        <p:txBody>
          <a:bodyPr wrap="none">
            <a:spAutoFit/>
          </a:bodyPr>
          <a:lstStyle/>
          <a:p>
            <a:r>
              <a:rPr lang="en-US" sz="3200" b="1">
                <a:solidFill>
                  <a:schemeClr val="bg1"/>
                </a:solidFill>
                <a:latin typeface="Arial" charset="0"/>
              </a:rPr>
              <a:t>98%</a:t>
            </a:r>
          </a:p>
        </p:txBody>
      </p:sp>
      <p:sp>
        <p:nvSpPr>
          <p:cNvPr id="445470" name="Text Box 30"/>
          <p:cNvSpPr txBox="1">
            <a:spLocks noChangeArrowheads="1"/>
          </p:cNvSpPr>
          <p:nvPr/>
        </p:nvSpPr>
        <p:spPr bwMode="auto">
          <a:xfrm>
            <a:off x="4038600" y="5029200"/>
            <a:ext cx="1009650" cy="579438"/>
          </a:xfrm>
          <a:prstGeom prst="rect">
            <a:avLst/>
          </a:prstGeom>
          <a:noFill/>
          <a:ln w="9525">
            <a:noFill/>
            <a:miter lim="800000"/>
            <a:headEnd/>
            <a:tailEnd/>
          </a:ln>
          <a:effectLst/>
        </p:spPr>
        <p:txBody>
          <a:bodyPr wrap="none">
            <a:spAutoFit/>
          </a:bodyPr>
          <a:lstStyle/>
          <a:p>
            <a:r>
              <a:rPr lang="en-US" sz="3200" b="1">
                <a:solidFill>
                  <a:schemeClr val="bg1"/>
                </a:solidFill>
                <a:latin typeface="Arial" charset="0"/>
              </a:rPr>
              <a:t>~1%</a:t>
            </a:r>
            <a:endParaRPr lang="en-US" sz="3200">
              <a:solidFill>
                <a:schemeClr val="bg1"/>
              </a:solidFill>
              <a:latin typeface="Arial" charset="0"/>
            </a:endParaRPr>
          </a:p>
        </p:txBody>
      </p:sp>
      <p:sp>
        <p:nvSpPr>
          <p:cNvPr id="445471" name="Text Box 31"/>
          <p:cNvSpPr txBox="1">
            <a:spLocks noChangeArrowheads="1"/>
          </p:cNvSpPr>
          <p:nvPr/>
        </p:nvSpPr>
        <p:spPr bwMode="auto">
          <a:xfrm>
            <a:off x="6689725" y="5045075"/>
            <a:ext cx="1347788" cy="579438"/>
          </a:xfrm>
          <a:prstGeom prst="rect">
            <a:avLst/>
          </a:prstGeom>
          <a:noFill/>
          <a:ln w="9525">
            <a:noFill/>
            <a:miter lim="800000"/>
            <a:headEnd/>
            <a:tailEnd/>
          </a:ln>
          <a:effectLst/>
        </p:spPr>
        <p:txBody>
          <a:bodyPr wrap="none">
            <a:spAutoFit/>
          </a:bodyPr>
          <a:lstStyle/>
          <a:p>
            <a:r>
              <a:rPr lang="en-US" sz="3200" b="1">
                <a:solidFill>
                  <a:schemeClr val="bg1"/>
                </a:solidFill>
                <a:latin typeface="Arial" charset="0"/>
              </a:rPr>
              <a:t>&lt;3.5%</a:t>
            </a:r>
          </a:p>
        </p:txBody>
      </p:sp>
      <p:sp>
        <p:nvSpPr>
          <p:cNvPr id="445472" name="Rectangle 32"/>
          <p:cNvSpPr>
            <a:spLocks noGrp="1" noChangeArrowheads="1"/>
          </p:cNvSpPr>
          <p:nvPr>
            <p:ph type="title" idx="4294967295"/>
          </p:nvPr>
        </p:nvSpPr>
        <p:spPr>
          <a:xfrm>
            <a:off x="685800" y="0"/>
            <a:ext cx="7772400" cy="838200"/>
          </a:xfrm>
        </p:spPr>
        <p:txBody>
          <a:bodyPr/>
          <a:lstStyle/>
          <a:p>
            <a:r>
              <a:rPr lang="en-US" sz="3600" b="1" dirty="0" err="1">
                <a:solidFill>
                  <a:srgbClr val="FFC000"/>
                </a:solidFill>
              </a:rPr>
              <a:t>Hemoglobins</a:t>
            </a:r>
            <a:r>
              <a:rPr lang="en-US" sz="3600" b="1" dirty="0">
                <a:solidFill>
                  <a:srgbClr val="FFC000"/>
                </a:solidFill>
              </a:rPr>
              <a:t> in normal adults</a:t>
            </a:r>
          </a:p>
        </p:txBody>
      </p:sp>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2610" name="Rectangle 2"/>
          <p:cNvSpPr>
            <a:spLocks noGrp="1" noChangeArrowheads="1"/>
          </p:cNvSpPr>
          <p:nvPr>
            <p:ph type="title"/>
          </p:nvPr>
        </p:nvSpPr>
        <p:spPr>
          <a:ln w="38100">
            <a:solidFill>
              <a:schemeClr val="bg1"/>
            </a:solidFill>
          </a:ln>
        </p:spPr>
        <p:txBody>
          <a:bodyPr/>
          <a:lstStyle/>
          <a:p>
            <a:r>
              <a:rPr lang="en-US" dirty="0" err="1">
                <a:solidFill>
                  <a:srgbClr val="FFC000"/>
                </a:solidFill>
                <a:latin typeface="Tahoma" pitchFamily="1" charset="0"/>
              </a:rPr>
              <a:t>Hemoglobinopathy</a:t>
            </a:r>
            <a:r>
              <a:rPr lang="en-US" b="1" dirty="0"/>
              <a:t/>
            </a:r>
            <a:br>
              <a:rPr lang="en-US" b="1" dirty="0"/>
            </a:br>
            <a:r>
              <a:rPr lang="en-US" sz="2400" b="1" dirty="0">
                <a:solidFill>
                  <a:srgbClr val="66FFFF"/>
                </a:solidFill>
              </a:rPr>
              <a:t>definition</a:t>
            </a:r>
            <a:endParaRPr lang="en-US" sz="2400" b="1" dirty="0"/>
          </a:p>
        </p:txBody>
      </p:sp>
      <p:sp>
        <p:nvSpPr>
          <p:cNvPr id="452611" name="Rectangle 3"/>
          <p:cNvSpPr>
            <a:spLocks noGrp="1" noChangeArrowheads="1"/>
          </p:cNvSpPr>
          <p:nvPr>
            <p:ph type="body" idx="1"/>
          </p:nvPr>
        </p:nvSpPr>
        <p:spPr>
          <a:xfrm>
            <a:off x="914400" y="2743200"/>
            <a:ext cx="7162800" cy="2286000"/>
          </a:xfrm>
          <a:ln>
            <a:solidFill>
              <a:srgbClr val="FF0066"/>
            </a:solidFill>
          </a:ln>
        </p:spPr>
        <p:txBody>
          <a:bodyPr/>
          <a:lstStyle/>
          <a:p>
            <a:pPr>
              <a:buFontTx/>
              <a:buNone/>
            </a:pPr>
            <a:r>
              <a:rPr lang="en-US" dirty="0"/>
              <a:t>	</a:t>
            </a:r>
            <a:r>
              <a:rPr lang="en-US" dirty="0" smtClean="0"/>
              <a:t>An </a:t>
            </a:r>
            <a:r>
              <a:rPr lang="en-US" dirty="0"/>
              <a:t>inherited mutation of the globin genes leading to a </a:t>
            </a:r>
            <a:r>
              <a:rPr lang="en-US" i="1" dirty="0">
                <a:solidFill>
                  <a:srgbClr val="33CC33"/>
                </a:solidFill>
              </a:rPr>
              <a:t>qualitative</a:t>
            </a:r>
            <a:r>
              <a:rPr lang="en-US" dirty="0"/>
              <a:t> abnormality of globin synthesis</a:t>
            </a:r>
          </a:p>
          <a:p>
            <a:pPr>
              <a:buFontTx/>
              <a:buNone/>
            </a:pPr>
            <a:r>
              <a:rPr lang="en-US" dirty="0"/>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95618" name="Rectangle 2"/>
          <p:cNvSpPr>
            <a:spLocks noGrp="1" noChangeArrowheads="1"/>
          </p:cNvSpPr>
          <p:nvPr>
            <p:ph type="title"/>
          </p:nvPr>
        </p:nvSpPr>
        <p:spPr>
          <a:ln w="38100">
            <a:solidFill>
              <a:schemeClr val="bg1"/>
            </a:solidFill>
          </a:ln>
        </p:spPr>
        <p:txBody>
          <a:bodyPr/>
          <a:lstStyle/>
          <a:p>
            <a:r>
              <a:rPr lang="en-US" dirty="0" err="1">
                <a:solidFill>
                  <a:srgbClr val="FFC000"/>
                </a:solidFill>
                <a:latin typeface="Tahoma" pitchFamily="1" charset="0"/>
              </a:rPr>
              <a:t>Thalassemia</a:t>
            </a:r>
            <a:r>
              <a:rPr lang="en-US" b="1" dirty="0"/>
              <a:t/>
            </a:r>
            <a:br>
              <a:rPr lang="en-US" b="1" dirty="0"/>
            </a:br>
            <a:r>
              <a:rPr lang="en-US" sz="2400" b="1" dirty="0">
                <a:solidFill>
                  <a:srgbClr val="66FFFF"/>
                </a:solidFill>
              </a:rPr>
              <a:t>definition</a:t>
            </a:r>
            <a:endParaRPr lang="en-US" sz="2400" b="1" dirty="0"/>
          </a:p>
        </p:txBody>
      </p:sp>
      <p:sp>
        <p:nvSpPr>
          <p:cNvPr id="495619" name="Rectangle 3"/>
          <p:cNvSpPr>
            <a:spLocks noGrp="1" noChangeArrowheads="1"/>
          </p:cNvSpPr>
          <p:nvPr>
            <p:ph type="body" idx="1"/>
          </p:nvPr>
        </p:nvSpPr>
        <p:spPr>
          <a:xfrm>
            <a:off x="914400" y="2743200"/>
            <a:ext cx="7162800" cy="2286000"/>
          </a:xfrm>
          <a:ln>
            <a:solidFill>
              <a:srgbClr val="FF0066"/>
            </a:solidFill>
          </a:ln>
        </p:spPr>
        <p:txBody>
          <a:bodyPr/>
          <a:lstStyle/>
          <a:p>
            <a:pPr>
              <a:buFontTx/>
              <a:buNone/>
            </a:pPr>
            <a:r>
              <a:rPr lang="en-US"/>
              <a:t>	An inherited mutation of the globin genes leading to a </a:t>
            </a:r>
            <a:r>
              <a:rPr lang="en-US" i="1">
                <a:solidFill>
                  <a:srgbClr val="33CC33"/>
                </a:solidFill>
              </a:rPr>
              <a:t>quantitative</a:t>
            </a:r>
            <a:r>
              <a:rPr lang="en-US"/>
              <a:t> abnormality of globin synthesis</a:t>
            </a:r>
          </a:p>
          <a:p>
            <a:pPr>
              <a:buFontTx/>
              <a:buNone/>
            </a:pPr>
            <a:r>
              <a:rPr lang="en-US"/>
              <a:t>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65922" name="Picture 2" descr="map3"/>
          <p:cNvPicPr>
            <a:picLocks noChangeAspect="1" noChangeArrowheads="1"/>
          </p:cNvPicPr>
          <p:nvPr/>
        </p:nvPicPr>
        <p:blipFill>
          <a:blip r:embed="rId3" cstate="print">
            <a:lum bright="-6000" contrast="24000"/>
          </a:blip>
          <a:srcRect/>
          <a:stretch>
            <a:fillRect/>
          </a:stretch>
        </p:blipFill>
        <p:spPr bwMode="auto">
          <a:xfrm>
            <a:off x="0" y="0"/>
            <a:ext cx="9144000" cy="6858000"/>
          </a:xfrm>
          <a:prstGeom prst="rect">
            <a:avLst/>
          </a:prstGeom>
          <a:noFill/>
        </p:spPr>
      </p:pic>
      <p:sp>
        <p:nvSpPr>
          <p:cNvPr id="465923" name="Rectangle 3"/>
          <p:cNvSpPr>
            <a:spLocks noGrp="1" noChangeArrowheads="1"/>
          </p:cNvSpPr>
          <p:nvPr>
            <p:ph type="title" idx="4294967295"/>
          </p:nvPr>
        </p:nvSpPr>
        <p:spPr>
          <a:xfrm>
            <a:off x="0" y="0"/>
            <a:ext cx="6248400" cy="685800"/>
          </a:xfrm>
          <a:solidFill>
            <a:srgbClr val="000000">
              <a:alpha val="50000"/>
            </a:srgbClr>
          </a:solidFill>
        </p:spPr>
        <p:txBody>
          <a:bodyPr/>
          <a:lstStyle/>
          <a:p>
            <a:r>
              <a:rPr lang="en-US" sz="2800">
                <a:solidFill>
                  <a:schemeClr val="bg1"/>
                </a:solidFill>
              </a:rPr>
              <a:t>Geography of Hemoglobinopathies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80258" name="Picture 2"/>
          <p:cNvPicPr>
            <a:picLocks noChangeAspect="1" noChangeArrowheads="1"/>
          </p:cNvPicPr>
          <p:nvPr/>
        </p:nvPicPr>
        <p:blipFill>
          <a:blip r:embed="rId3" cstate="print"/>
          <a:srcRect/>
          <a:stretch>
            <a:fillRect/>
          </a:stretch>
        </p:blipFill>
        <p:spPr bwMode="auto">
          <a:xfrm>
            <a:off x="1143000" y="685800"/>
            <a:ext cx="6873875" cy="5140325"/>
          </a:xfrm>
          <a:prstGeom prst="rect">
            <a:avLst/>
          </a:prstGeom>
          <a:noFill/>
          <a:ln w="9525">
            <a:noFill/>
            <a:miter lim="800000"/>
            <a:headEnd/>
            <a:tailEnd/>
          </a:ln>
          <a:effectLst/>
        </p:spPr>
      </p:pic>
      <p:sp>
        <p:nvSpPr>
          <p:cNvPr id="480259" name="Text Box 3"/>
          <p:cNvSpPr txBox="1">
            <a:spLocks noChangeArrowheads="1"/>
          </p:cNvSpPr>
          <p:nvPr/>
        </p:nvSpPr>
        <p:spPr bwMode="auto">
          <a:xfrm>
            <a:off x="547688" y="5892800"/>
            <a:ext cx="8048625" cy="906463"/>
          </a:xfrm>
          <a:prstGeom prst="rect">
            <a:avLst/>
          </a:prstGeom>
          <a:noFill/>
          <a:ln w="9525">
            <a:noFill/>
            <a:miter lim="800000"/>
            <a:headEnd/>
            <a:tailEnd/>
          </a:ln>
          <a:effectLst/>
        </p:spPr>
        <p:txBody>
          <a:bodyPr lIns="83257" tIns="41628" rIns="83257" bIns="41628">
            <a:spAutoFit/>
          </a:bodyPr>
          <a:lstStyle/>
          <a:p>
            <a:pPr defTabSz="835025"/>
            <a:r>
              <a:rPr lang="en-US" sz="1800"/>
              <a:t>Separation of various hemoglobins with electrophoresis on cellulose acetate, pH 8.6. Hemolysates represented are AA (normal adult), SC (hemoglobin SC disease), SSF (homozygous sickle disease, SS, with increased F), AS (sickle trait), and AC (C trait).</a:t>
            </a:r>
            <a:endParaRPr lang="en-US" sz="1800" b="1">
              <a:latin typeface="Arial" charset="0"/>
            </a:endParaRPr>
          </a:p>
        </p:txBody>
      </p:sp>
      <p:sp>
        <p:nvSpPr>
          <p:cNvPr id="480260" name="Rectangle 4"/>
          <p:cNvSpPr>
            <a:spLocks noGrp="1" noChangeArrowheads="1"/>
          </p:cNvSpPr>
          <p:nvPr>
            <p:ph type="ctrTitle"/>
          </p:nvPr>
        </p:nvSpPr>
        <p:spPr>
          <a:xfrm>
            <a:off x="914400" y="152400"/>
            <a:ext cx="7696200" cy="612775"/>
          </a:xfrm>
        </p:spPr>
        <p:txBody>
          <a:bodyPr/>
          <a:lstStyle/>
          <a:p>
            <a:r>
              <a:rPr lang="en-US">
                <a:solidFill>
                  <a:srgbClr val="000099"/>
                </a:solidFill>
              </a:rPr>
              <a:t>Hemoglobin Electrophoresis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80260" name="Rectangle 4"/>
          <p:cNvSpPr>
            <a:spLocks noGrp="1" noChangeArrowheads="1"/>
          </p:cNvSpPr>
          <p:nvPr>
            <p:ph type="ctrTitle"/>
          </p:nvPr>
        </p:nvSpPr>
        <p:spPr>
          <a:xfrm>
            <a:off x="914400" y="152400"/>
            <a:ext cx="7696200" cy="612775"/>
          </a:xfrm>
        </p:spPr>
        <p:txBody>
          <a:bodyPr/>
          <a:lstStyle/>
          <a:p>
            <a:r>
              <a:rPr lang="en-US" dirty="0">
                <a:solidFill>
                  <a:srgbClr val="000099"/>
                </a:solidFill>
              </a:rPr>
              <a:t>Hemoglobin </a:t>
            </a:r>
            <a:r>
              <a:rPr lang="en-US" dirty="0" smtClean="0">
                <a:solidFill>
                  <a:srgbClr val="000099"/>
                </a:solidFill>
              </a:rPr>
              <a:t>Analysis by HPLC</a:t>
            </a:r>
            <a:endParaRPr lang="en-US" dirty="0">
              <a:solidFill>
                <a:srgbClr val="000099"/>
              </a:solidFill>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1" y="1295401"/>
            <a:ext cx="4191000"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2012" y="1295401"/>
            <a:ext cx="4728828" cy="4191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615798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2562" name="Rectangle 2"/>
          <p:cNvSpPr>
            <a:spLocks noGrp="1" noChangeArrowheads="1"/>
          </p:cNvSpPr>
          <p:nvPr>
            <p:ph type="title"/>
          </p:nvPr>
        </p:nvSpPr>
        <p:spPr>
          <a:xfrm>
            <a:off x="0" y="0"/>
            <a:ext cx="9144000" cy="1143000"/>
          </a:xfrm>
        </p:spPr>
        <p:txBody>
          <a:bodyPr/>
          <a:lstStyle/>
          <a:p>
            <a:pPr>
              <a:lnSpc>
                <a:spcPct val="125000"/>
              </a:lnSpc>
            </a:pPr>
            <a:r>
              <a:rPr lang="en-US"/>
              <a:t>Sickle Cell Anemia</a:t>
            </a:r>
          </a:p>
        </p:txBody>
      </p:sp>
      <p:sp>
        <p:nvSpPr>
          <p:cNvPr id="322563" name="Rectangle 3"/>
          <p:cNvSpPr>
            <a:spLocks noGrp="1" noChangeArrowheads="1"/>
          </p:cNvSpPr>
          <p:nvPr>
            <p:ph type="body" idx="1"/>
          </p:nvPr>
        </p:nvSpPr>
        <p:spPr>
          <a:xfrm>
            <a:off x="228600" y="1447800"/>
            <a:ext cx="8686800" cy="4114800"/>
          </a:xfrm>
        </p:spPr>
        <p:txBody>
          <a:bodyPr/>
          <a:lstStyle/>
          <a:p>
            <a:pPr>
              <a:lnSpc>
                <a:spcPct val="125000"/>
              </a:lnSpc>
            </a:pPr>
            <a:r>
              <a:rPr lang="en-US"/>
              <a:t>Wide spectrum of disorders</a:t>
            </a:r>
          </a:p>
          <a:p>
            <a:pPr>
              <a:lnSpc>
                <a:spcPct val="125000"/>
              </a:lnSpc>
            </a:pPr>
            <a:r>
              <a:rPr lang="en-US"/>
              <a:t>1 / 600 African Americans affected</a:t>
            </a:r>
          </a:p>
          <a:p>
            <a:pPr>
              <a:lnSpc>
                <a:spcPct val="125000"/>
              </a:lnSpc>
            </a:pPr>
            <a:r>
              <a:rPr lang="en-US"/>
              <a:t>1 / 8 African Americans  - sickle trait</a:t>
            </a:r>
          </a:p>
          <a:p>
            <a:pPr>
              <a:lnSpc>
                <a:spcPct val="125000"/>
              </a:lnSpc>
            </a:pPr>
            <a:r>
              <a:rPr lang="en-US"/>
              <a:t>Hb SS ~ 60% of sickle cell disease</a:t>
            </a:r>
          </a:p>
          <a:p>
            <a:pPr>
              <a:lnSpc>
                <a:spcPct val="125000"/>
              </a:lnSpc>
            </a:pPr>
            <a:r>
              <a:rPr lang="en-US"/>
              <a:t>Hb SC and S</a:t>
            </a:r>
            <a:r>
              <a:rPr lang="en-US">
                <a:latin typeface="Symbol" pitchFamily="1" charset="2"/>
              </a:rPr>
              <a:t>b</a:t>
            </a:r>
            <a:r>
              <a:rPr lang="en-US"/>
              <a:t>-thal ~ 40%</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a:xfrm>
            <a:off x="0" y="0"/>
            <a:ext cx="8991600" cy="1143000"/>
          </a:xfrm>
        </p:spPr>
        <p:txBody>
          <a:bodyPr/>
          <a:lstStyle/>
          <a:p>
            <a:r>
              <a:rPr lang="en-US" dirty="0" smtClean="0">
                <a:solidFill>
                  <a:srgbClr val="FFCC66"/>
                </a:solidFill>
                <a:latin typeface="Tahoma" pitchFamily="1" charset="0"/>
              </a:rPr>
              <a:t>Sickle trait</a:t>
            </a:r>
            <a:endParaRPr lang="en-US" dirty="0">
              <a:solidFill>
                <a:srgbClr val="FFCC66"/>
              </a:solidFill>
              <a:latin typeface="Tahoma" pitchFamily="1" charset="0"/>
            </a:endParaRPr>
          </a:p>
        </p:txBody>
      </p:sp>
      <p:sp>
        <p:nvSpPr>
          <p:cNvPr id="2" name="Content Placeholder 1"/>
          <p:cNvSpPr>
            <a:spLocks noGrp="1"/>
          </p:cNvSpPr>
          <p:nvPr>
            <p:ph idx="1"/>
          </p:nvPr>
        </p:nvSpPr>
        <p:spPr>
          <a:xfrm>
            <a:off x="685800" y="1143000"/>
            <a:ext cx="7772400" cy="5486400"/>
          </a:xfrm>
        </p:spPr>
        <p:txBody>
          <a:bodyPr/>
          <a:lstStyle/>
          <a:p>
            <a:r>
              <a:rPr lang="en-US" dirty="0" smtClean="0"/>
              <a:t>β</a:t>
            </a:r>
            <a:r>
              <a:rPr lang="en-US" baseline="30000" dirty="0" smtClean="0"/>
              <a:t>S</a:t>
            </a:r>
            <a:r>
              <a:rPr lang="en-US" dirty="0" smtClean="0"/>
              <a:t>/</a:t>
            </a:r>
            <a:r>
              <a:rPr lang="el-GR" dirty="0" smtClean="0"/>
              <a:t>β</a:t>
            </a:r>
            <a:r>
              <a:rPr lang="en-US" dirty="0" smtClean="0"/>
              <a:t>; 8% of African-Americans</a:t>
            </a:r>
          </a:p>
          <a:p>
            <a:r>
              <a:rPr lang="en-US" dirty="0" smtClean="0"/>
              <a:t>Asymptomatic</a:t>
            </a:r>
          </a:p>
          <a:p>
            <a:r>
              <a:rPr lang="en-US" dirty="0" smtClean="0"/>
              <a:t>Partial protection from malaria</a:t>
            </a:r>
          </a:p>
          <a:p>
            <a:r>
              <a:rPr lang="en-US" dirty="0" smtClean="0"/>
              <a:t>Sickling may occur in renal medulla → decreased urinary concentrating ability, hematuria</a:t>
            </a:r>
          </a:p>
          <a:p>
            <a:r>
              <a:rPr lang="en-US" dirty="0" smtClean="0"/>
              <a:t>Rare complications at high altitude (splenic infarction)</a:t>
            </a:r>
          </a:p>
          <a:p>
            <a:r>
              <a:rPr lang="en-US" dirty="0" smtClean="0"/>
              <a:t>Sudden death following strenuous exercise (rare)</a:t>
            </a:r>
          </a:p>
          <a:p>
            <a:endParaRPr lang="en-US" dirty="0"/>
          </a:p>
        </p:txBody>
      </p:sp>
    </p:spTree>
    <p:extLst>
      <p:ext uri="{BB962C8B-B14F-4D97-AF65-F5344CB8AC3E}">
        <p14:creationId xmlns:p14="http://schemas.microsoft.com/office/powerpoint/2010/main" val="291085094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94210" name="Rectangle 2"/>
          <p:cNvSpPr>
            <a:spLocks noGrp="1" noChangeArrowheads="1"/>
          </p:cNvSpPr>
          <p:nvPr>
            <p:ph type="title" idx="4294967295"/>
          </p:nvPr>
        </p:nvSpPr>
        <p:spPr>
          <a:xfrm>
            <a:off x="0" y="228600"/>
            <a:ext cx="9144000" cy="1066800"/>
          </a:xfrm>
        </p:spPr>
        <p:txBody>
          <a:bodyPr/>
          <a:lstStyle/>
          <a:p>
            <a:r>
              <a:rPr lang="en-US" sz="3600" smtClean="0">
                <a:ea typeface="ＭＳ Ｐゴシック" charset="-128"/>
              </a:rPr>
              <a:t>Genetic and Laboratory Features of Sickle Hemoglobinopathies</a:t>
            </a:r>
            <a:br>
              <a:rPr lang="en-US" sz="3600" smtClean="0">
                <a:ea typeface="ＭＳ Ｐゴシック" charset="-128"/>
              </a:rPr>
            </a:br>
            <a:endParaRPr lang="en-US" sz="2400" smtClean="0">
              <a:solidFill>
                <a:schemeClr val="tx1"/>
              </a:solidFill>
              <a:ea typeface="ＭＳ Ｐゴシック" charset="-128"/>
            </a:endParaRPr>
          </a:p>
        </p:txBody>
      </p:sp>
      <p:sp>
        <p:nvSpPr>
          <p:cNvPr id="94211" name="Rectangle 7"/>
          <p:cNvSpPr>
            <a:spLocks noChangeArrowheads="1"/>
          </p:cNvSpPr>
          <p:nvPr/>
        </p:nvSpPr>
        <p:spPr bwMode="auto">
          <a:xfrm>
            <a:off x="0" y="6461125"/>
            <a:ext cx="9144000" cy="396875"/>
          </a:xfrm>
          <a:prstGeom prst="rect">
            <a:avLst/>
          </a:prstGeom>
          <a:noFill/>
          <a:ln w="9525">
            <a:noFill/>
            <a:miter lim="800000"/>
            <a:headEnd/>
            <a:tailEnd/>
          </a:ln>
        </p:spPr>
        <p:txBody>
          <a:bodyPr>
            <a:spAutoFit/>
          </a:bodyPr>
          <a:lstStyle/>
          <a:p>
            <a:pPr algn="ctr"/>
            <a:r>
              <a:rPr lang="en-US" sz="2000" b="1" dirty="0">
                <a:solidFill>
                  <a:srgbClr val="FFFFFF"/>
                </a:solidFill>
                <a:latin typeface="Helvetica" pitchFamily="1" charset="0"/>
                <a:ea typeface="ＭＳ Ｐゴシック" charset="-128"/>
              </a:rPr>
              <a:t>(Modified from Steinberg, M., Cecil Medicine 2007)</a:t>
            </a:r>
          </a:p>
        </p:txBody>
      </p:sp>
      <p:grpSp>
        <p:nvGrpSpPr>
          <p:cNvPr id="2" name="Group 8"/>
          <p:cNvGrpSpPr>
            <a:grpSpLocks/>
          </p:cNvGrpSpPr>
          <p:nvPr/>
        </p:nvGrpSpPr>
        <p:grpSpPr bwMode="auto">
          <a:xfrm>
            <a:off x="1295400" y="1295400"/>
            <a:ext cx="6934200" cy="5105400"/>
            <a:chOff x="624" y="912"/>
            <a:chExt cx="3264" cy="2688"/>
          </a:xfrm>
        </p:grpSpPr>
        <p:pic>
          <p:nvPicPr>
            <p:cNvPr id="94213" name="Picture 6"/>
            <p:cNvPicPr>
              <a:picLocks noChangeAspect="1" noChangeArrowheads="1"/>
            </p:cNvPicPr>
            <p:nvPr/>
          </p:nvPicPr>
          <p:blipFill>
            <a:blip r:embed="rId3" cstate="print"/>
            <a:srcRect t="4770" r="81667" b="6194"/>
            <a:stretch>
              <a:fillRect/>
            </a:stretch>
          </p:blipFill>
          <p:spPr bwMode="auto">
            <a:xfrm>
              <a:off x="624" y="912"/>
              <a:ext cx="1056" cy="2688"/>
            </a:xfrm>
            <a:prstGeom prst="rect">
              <a:avLst/>
            </a:prstGeom>
            <a:noFill/>
            <a:ln w="9525">
              <a:noFill/>
              <a:miter lim="800000"/>
              <a:headEnd/>
              <a:tailEnd/>
            </a:ln>
          </p:spPr>
        </p:pic>
        <p:pic>
          <p:nvPicPr>
            <p:cNvPr id="94214" name="Picture 6"/>
            <p:cNvPicPr>
              <a:picLocks noChangeAspect="1" noChangeArrowheads="1"/>
            </p:cNvPicPr>
            <p:nvPr/>
          </p:nvPicPr>
          <p:blipFill>
            <a:blip r:embed="rId3" cstate="print"/>
            <a:srcRect l="40833" t="4770" r="29167" b="6194"/>
            <a:stretch>
              <a:fillRect/>
            </a:stretch>
          </p:blipFill>
          <p:spPr bwMode="auto">
            <a:xfrm>
              <a:off x="1680" y="912"/>
              <a:ext cx="1728" cy="2688"/>
            </a:xfrm>
            <a:prstGeom prst="rect">
              <a:avLst/>
            </a:prstGeom>
            <a:noFill/>
            <a:ln w="9525">
              <a:noFill/>
              <a:miter lim="800000"/>
              <a:headEnd/>
              <a:tailEnd/>
            </a:ln>
          </p:spPr>
        </p:pic>
        <p:pic>
          <p:nvPicPr>
            <p:cNvPr id="94215" name="Picture 6"/>
            <p:cNvPicPr>
              <a:picLocks noChangeAspect="1" noChangeArrowheads="1"/>
            </p:cNvPicPr>
            <p:nvPr/>
          </p:nvPicPr>
          <p:blipFill>
            <a:blip r:embed="rId3" cstate="print"/>
            <a:srcRect l="91667" t="4770" b="6194"/>
            <a:stretch>
              <a:fillRect/>
            </a:stretch>
          </p:blipFill>
          <p:spPr bwMode="auto">
            <a:xfrm>
              <a:off x="3408" y="912"/>
              <a:ext cx="480" cy="2688"/>
            </a:xfrm>
            <a:prstGeom prst="rect">
              <a:avLst/>
            </a:prstGeom>
            <a:noFill/>
            <a:ln w="9525">
              <a:noFill/>
              <a:miter lim="800000"/>
              <a:headEnd/>
              <a:tailEnd/>
            </a:ln>
          </p:spPr>
        </p:pic>
      </p:gr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2066" name="Picture 2" descr="B08_015a"/>
          <p:cNvPicPr>
            <a:picLocks noChangeAspect="1" noChangeArrowheads="1"/>
          </p:cNvPicPr>
          <p:nvPr/>
        </p:nvPicPr>
        <p:blipFill>
          <a:blip r:embed="rId3" cstate="print"/>
          <a:srcRect/>
          <a:stretch>
            <a:fillRect/>
          </a:stretch>
        </p:blipFill>
        <p:spPr bwMode="auto">
          <a:xfrm>
            <a:off x="334963" y="292100"/>
            <a:ext cx="3987800" cy="6426200"/>
          </a:xfrm>
          <a:prstGeom prst="rect">
            <a:avLst/>
          </a:prstGeom>
          <a:noFill/>
        </p:spPr>
      </p:pic>
      <p:pic>
        <p:nvPicPr>
          <p:cNvPr id="472067" name="Picture 3" descr="B08_018"/>
          <p:cNvPicPr>
            <a:picLocks noChangeAspect="1" noChangeArrowheads="1"/>
          </p:cNvPicPr>
          <p:nvPr/>
        </p:nvPicPr>
        <p:blipFill>
          <a:blip r:embed="rId4" cstate="print"/>
          <a:srcRect/>
          <a:stretch>
            <a:fillRect/>
          </a:stretch>
        </p:blipFill>
        <p:spPr bwMode="auto">
          <a:xfrm>
            <a:off x="4832350" y="292100"/>
            <a:ext cx="3967163" cy="6435725"/>
          </a:xfrm>
          <a:prstGeom prst="rect">
            <a:avLst/>
          </a:prstGeom>
          <a:noFill/>
        </p:spPr>
      </p:pic>
      <p:sp>
        <p:nvSpPr>
          <p:cNvPr id="472068" name="Text Box 4"/>
          <p:cNvSpPr txBox="1">
            <a:spLocks noChangeArrowheads="1"/>
          </p:cNvSpPr>
          <p:nvPr/>
        </p:nvSpPr>
        <p:spPr bwMode="auto">
          <a:xfrm>
            <a:off x="2057400" y="304800"/>
            <a:ext cx="658813" cy="523875"/>
          </a:xfrm>
          <a:prstGeom prst="rect">
            <a:avLst/>
          </a:prstGeom>
          <a:noFill/>
          <a:ln w="9525">
            <a:noFill/>
            <a:miter lim="800000"/>
            <a:headEnd/>
            <a:tailEnd/>
          </a:ln>
          <a:effectLst/>
        </p:spPr>
        <p:txBody>
          <a:bodyPr wrap="none" lIns="83406" tIns="41703" rIns="83406" bIns="41703">
            <a:spAutoFit/>
          </a:bodyPr>
          <a:lstStyle/>
          <a:p>
            <a:pPr defTabSz="835025"/>
            <a:r>
              <a:rPr lang="en-US" sz="2900" b="1">
                <a:latin typeface="Arial" charset="0"/>
              </a:rPr>
              <a:t>SS</a:t>
            </a:r>
          </a:p>
        </p:txBody>
      </p:sp>
      <p:sp>
        <p:nvSpPr>
          <p:cNvPr id="472069" name="Text Box 5"/>
          <p:cNvSpPr txBox="1">
            <a:spLocks noChangeArrowheads="1"/>
          </p:cNvSpPr>
          <p:nvPr/>
        </p:nvSpPr>
        <p:spPr bwMode="auto">
          <a:xfrm>
            <a:off x="6553200" y="304800"/>
            <a:ext cx="709613" cy="523875"/>
          </a:xfrm>
          <a:prstGeom prst="rect">
            <a:avLst/>
          </a:prstGeom>
          <a:noFill/>
          <a:ln w="9525">
            <a:noFill/>
            <a:miter lim="800000"/>
            <a:headEnd/>
            <a:tailEnd/>
          </a:ln>
          <a:effectLst/>
        </p:spPr>
        <p:txBody>
          <a:bodyPr lIns="83406" tIns="41703" rIns="83406" bIns="41703">
            <a:spAutoFit/>
          </a:bodyPr>
          <a:lstStyle/>
          <a:p>
            <a:pPr defTabSz="835025"/>
            <a:r>
              <a:rPr lang="en-US" sz="2900" b="1">
                <a:latin typeface="Arial" charset="0"/>
              </a:rPr>
              <a:t>SC</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a:xfrm>
            <a:off x="0" y="152400"/>
            <a:ext cx="9144000" cy="685800"/>
          </a:xfrm>
        </p:spPr>
        <p:txBody>
          <a:bodyPr/>
          <a:lstStyle/>
          <a:p>
            <a:r>
              <a:rPr lang="en-US" sz="3600" smtClean="0">
                <a:ea typeface="ＭＳ Ｐゴシック" charset="-128"/>
              </a:rPr>
              <a:t>Pathophysiology of Sickle Cell Anemia</a:t>
            </a:r>
            <a:br>
              <a:rPr lang="en-US" sz="3600" smtClean="0">
                <a:ea typeface="ＭＳ Ｐゴシック" charset="-128"/>
              </a:rPr>
            </a:br>
            <a:endParaRPr lang="en-US" sz="2400" smtClean="0">
              <a:solidFill>
                <a:schemeClr val="tx1"/>
              </a:solidFill>
              <a:ea typeface="ＭＳ Ｐゴシック" charset="-128"/>
            </a:endParaRPr>
          </a:p>
        </p:txBody>
      </p:sp>
      <p:grpSp>
        <p:nvGrpSpPr>
          <p:cNvPr id="2" name="Group 12"/>
          <p:cNvGrpSpPr>
            <a:grpSpLocks/>
          </p:cNvGrpSpPr>
          <p:nvPr/>
        </p:nvGrpSpPr>
        <p:grpSpPr bwMode="auto">
          <a:xfrm>
            <a:off x="381000" y="671513"/>
            <a:ext cx="8305800" cy="6186487"/>
            <a:chOff x="240" y="423"/>
            <a:chExt cx="5232" cy="3897"/>
          </a:xfrm>
        </p:grpSpPr>
        <p:pic>
          <p:nvPicPr>
            <p:cNvPr id="104452" name="Picture 4"/>
            <p:cNvPicPr>
              <a:picLocks noChangeAspect="1" noChangeArrowheads="1"/>
            </p:cNvPicPr>
            <p:nvPr/>
          </p:nvPicPr>
          <p:blipFill>
            <a:blip r:embed="rId3" cstate="print">
              <a:lum contrast="6000"/>
            </a:blip>
            <a:srcRect t="4716" r="33104" b="21069"/>
            <a:stretch>
              <a:fillRect/>
            </a:stretch>
          </p:blipFill>
          <p:spPr bwMode="auto">
            <a:xfrm>
              <a:off x="240" y="423"/>
              <a:ext cx="5232" cy="3897"/>
            </a:xfrm>
            <a:prstGeom prst="rect">
              <a:avLst/>
            </a:prstGeom>
            <a:noFill/>
            <a:ln w="9525">
              <a:noFill/>
              <a:miter lim="800000"/>
              <a:headEnd/>
              <a:tailEnd/>
            </a:ln>
          </p:spPr>
        </p:pic>
        <p:sp>
          <p:nvSpPr>
            <p:cNvPr id="104453" name="Rectangle 5"/>
            <p:cNvSpPr>
              <a:spLocks noChangeArrowheads="1"/>
            </p:cNvSpPr>
            <p:nvPr/>
          </p:nvSpPr>
          <p:spPr bwMode="auto">
            <a:xfrm>
              <a:off x="1968" y="4032"/>
              <a:ext cx="3264" cy="212"/>
            </a:xfrm>
            <a:prstGeom prst="rect">
              <a:avLst/>
            </a:prstGeom>
            <a:noFill/>
            <a:ln w="9525">
              <a:noFill/>
              <a:miter lim="800000"/>
              <a:headEnd/>
              <a:tailEnd/>
            </a:ln>
          </p:spPr>
          <p:txBody>
            <a:bodyPr>
              <a:spAutoFit/>
            </a:bodyPr>
            <a:lstStyle/>
            <a:p>
              <a:pPr algn="ctr"/>
              <a:r>
                <a:rPr lang="en-US" sz="1600" b="1">
                  <a:solidFill>
                    <a:srgbClr val="000099"/>
                  </a:solidFill>
                  <a:latin typeface="Helvetica" pitchFamily="1" charset="0"/>
                  <a:ea typeface="ＭＳ Ｐゴシック" charset="-128"/>
                </a:rPr>
                <a:t>(Modified from Steinberg, M.,  Cecil Medicine 2007)</a:t>
              </a:r>
            </a:p>
          </p:txBody>
        </p:sp>
        <p:sp>
          <p:nvSpPr>
            <p:cNvPr id="104454" name="Rectangle 5"/>
            <p:cNvSpPr>
              <a:spLocks noChangeArrowheads="1"/>
            </p:cNvSpPr>
            <p:nvPr/>
          </p:nvSpPr>
          <p:spPr bwMode="auto">
            <a:xfrm>
              <a:off x="402" y="537"/>
              <a:ext cx="1296" cy="240"/>
            </a:xfrm>
            <a:prstGeom prst="rect">
              <a:avLst/>
            </a:prstGeom>
            <a:solidFill>
              <a:srgbClr val="FFCC66"/>
            </a:solidFill>
            <a:ln w="19050">
              <a:solidFill>
                <a:srgbClr val="000099"/>
              </a:solidFill>
              <a:miter lim="800000"/>
              <a:headEnd/>
              <a:tailEnd/>
            </a:ln>
          </p:spPr>
          <p:txBody>
            <a:bodyPr wrap="none" anchor="ctr"/>
            <a:lstStyle/>
            <a:p>
              <a:pPr algn="ctr"/>
              <a:r>
                <a:rPr lang="en-US" sz="2000" b="1">
                  <a:solidFill>
                    <a:srgbClr val="000099"/>
                  </a:solidFill>
                  <a:latin typeface="Arial" charset="0"/>
                  <a:ea typeface="ＭＳ Ｐゴシック" charset="-128"/>
                </a:rPr>
                <a:t>HbS Polymer</a:t>
              </a:r>
            </a:p>
          </p:txBody>
        </p:sp>
        <p:sp>
          <p:nvSpPr>
            <p:cNvPr id="104455" name="Rectangle 6"/>
            <p:cNvSpPr>
              <a:spLocks noChangeArrowheads="1"/>
            </p:cNvSpPr>
            <p:nvPr/>
          </p:nvSpPr>
          <p:spPr bwMode="auto">
            <a:xfrm>
              <a:off x="3936" y="768"/>
              <a:ext cx="1344" cy="288"/>
            </a:xfrm>
            <a:prstGeom prst="rect">
              <a:avLst/>
            </a:prstGeom>
            <a:solidFill>
              <a:srgbClr val="FFCC66"/>
            </a:solidFill>
            <a:ln w="19050">
              <a:solidFill>
                <a:srgbClr val="000099"/>
              </a:solidFill>
              <a:miter lim="800000"/>
              <a:headEnd/>
              <a:tailEnd/>
            </a:ln>
          </p:spPr>
          <p:txBody>
            <a:bodyPr wrap="none" anchor="ctr"/>
            <a:lstStyle/>
            <a:p>
              <a:pPr algn="ctr"/>
              <a:r>
                <a:rPr lang="en-US" sz="2000" b="1">
                  <a:solidFill>
                    <a:srgbClr val="000099"/>
                  </a:solidFill>
                  <a:latin typeface="Arial" charset="0"/>
                  <a:ea typeface="ＭＳ Ｐゴシック" charset="-128"/>
                </a:rPr>
                <a:t>Vaso-occlusion</a:t>
              </a:r>
            </a:p>
          </p:txBody>
        </p:sp>
        <p:sp>
          <p:nvSpPr>
            <p:cNvPr id="104456" name="Rectangle 7"/>
            <p:cNvSpPr>
              <a:spLocks noChangeArrowheads="1"/>
            </p:cNvSpPr>
            <p:nvPr/>
          </p:nvSpPr>
          <p:spPr bwMode="auto">
            <a:xfrm>
              <a:off x="1968" y="3504"/>
              <a:ext cx="1248" cy="240"/>
            </a:xfrm>
            <a:prstGeom prst="rect">
              <a:avLst/>
            </a:prstGeom>
            <a:solidFill>
              <a:srgbClr val="FFCC66"/>
            </a:solidFill>
            <a:ln w="19050">
              <a:solidFill>
                <a:srgbClr val="000099"/>
              </a:solidFill>
              <a:miter lim="800000"/>
              <a:headEnd/>
              <a:tailEnd/>
            </a:ln>
          </p:spPr>
          <p:txBody>
            <a:bodyPr wrap="none" anchor="ctr"/>
            <a:lstStyle/>
            <a:p>
              <a:pPr algn="ctr"/>
              <a:r>
                <a:rPr lang="en-US" sz="2000" b="1">
                  <a:solidFill>
                    <a:srgbClr val="000099"/>
                  </a:solidFill>
                  <a:latin typeface="Arial" charset="0"/>
                  <a:ea typeface="ＭＳ Ｐゴシック" charset="-128"/>
                </a:rPr>
                <a:t>Hemolysis</a:t>
              </a:r>
            </a:p>
          </p:txBody>
        </p:sp>
        <p:sp>
          <p:nvSpPr>
            <p:cNvPr id="104457" name="Rectangle 9"/>
            <p:cNvSpPr>
              <a:spLocks noChangeArrowheads="1"/>
            </p:cNvSpPr>
            <p:nvPr/>
          </p:nvSpPr>
          <p:spPr bwMode="auto">
            <a:xfrm>
              <a:off x="3984" y="3264"/>
              <a:ext cx="528" cy="192"/>
            </a:xfrm>
            <a:prstGeom prst="rect">
              <a:avLst/>
            </a:prstGeom>
            <a:solidFill>
              <a:srgbClr val="FFFFFF"/>
            </a:solidFill>
            <a:ln w="19050">
              <a:noFill/>
              <a:miter lim="800000"/>
              <a:headEnd/>
              <a:tailEnd/>
            </a:ln>
          </p:spPr>
          <p:txBody>
            <a:bodyPr wrap="none" anchor="ctr"/>
            <a:lstStyle/>
            <a:p>
              <a:pPr algn="ctr"/>
              <a:r>
                <a:rPr lang="en-US" sz="1600" b="1">
                  <a:solidFill>
                    <a:srgbClr val="FF3300"/>
                  </a:solidFill>
                  <a:latin typeface="Arial" charset="0"/>
                  <a:ea typeface="ＭＳ Ｐゴシック" charset="-128"/>
                </a:rPr>
                <a:t>Arginine</a:t>
              </a:r>
            </a:p>
          </p:txBody>
        </p:sp>
        <p:sp>
          <p:nvSpPr>
            <p:cNvPr id="104458" name="Rectangle 10"/>
            <p:cNvSpPr>
              <a:spLocks noChangeArrowheads="1"/>
            </p:cNvSpPr>
            <p:nvPr/>
          </p:nvSpPr>
          <p:spPr bwMode="auto">
            <a:xfrm>
              <a:off x="5040" y="3168"/>
              <a:ext cx="288" cy="288"/>
            </a:xfrm>
            <a:prstGeom prst="rect">
              <a:avLst/>
            </a:prstGeom>
            <a:solidFill>
              <a:srgbClr val="FFFFFF"/>
            </a:solidFill>
            <a:ln w="19050">
              <a:noFill/>
              <a:miter lim="800000"/>
              <a:headEnd/>
              <a:tailEnd/>
            </a:ln>
          </p:spPr>
          <p:txBody>
            <a:bodyPr wrap="none" anchor="ctr"/>
            <a:lstStyle/>
            <a:p>
              <a:pPr algn="ctr"/>
              <a:r>
                <a:rPr lang="en-US" sz="1600" b="1">
                  <a:solidFill>
                    <a:srgbClr val="FF3300"/>
                  </a:solidFill>
                  <a:latin typeface="Arial" charset="0"/>
                  <a:ea typeface="ＭＳ Ｐゴシック" charset="-128"/>
                </a:rPr>
                <a:t>NO</a:t>
              </a:r>
            </a:p>
          </p:txBody>
        </p:sp>
      </p:gr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22" name="Rectangle 2"/>
          <p:cNvSpPr>
            <a:spLocks noGrp="1" noChangeArrowheads="1"/>
          </p:cNvSpPr>
          <p:nvPr>
            <p:ph type="title"/>
          </p:nvPr>
        </p:nvSpPr>
        <p:spPr>
          <a:xfrm>
            <a:off x="0" y="0"/>
            <a:ext cx="9144000" cy="1143000"/>
          </a:xfrm>
        </p:spPr>
        <p:txBody>
          <a:bodyPr/>
          <a:lstStyle/>
          <a:p>
            <a:pPr>
              <a:lnSpc>
                <a:spcPct val="125000"/>
              </a:lnSpc>
            </a:pPr>
            <a:r>
              <a:rPr lang="en-US"/>
              <a:t>Sickle Cell: Molecular Basis</a:t>
            </a:r>
          </a:p>
        </p:txBody>
      </p:sp>
      <p:sp>
        <p:nvSpPr>
          <p:cNvPr id="337923" name="Rectangle 3"/>
          <p:cNvSpPr>
            <a:spLocks noGrp="1" noChangeArrowheads="1"/>
          </p:cNvSpPr>
          <p:nvPr>
            <p:ph type="body" idx="1"/>
          </p:nvPr>
        </p:nvSpPr>
        <p:spPr>
          <a:xfrm>
            <a:off x="152400" y="1295400"/>
            <a:ext cx="6553200" cy="4876800"/>
          </a:xfrm>
        </p:spPr>
        <p:txBody>
          <a:bodyPr/>
          <a:lstStyle/>
          <a:p>
            <a:r>
              <a:rPr lang="en-US" sz="3200"/>
              <a:t>Glutamate </a:t>
            </a:r>
            <a:r>
              <a:rPr lang="en-US" sz="3200">
                <a:sym typeface="Symbol" pitchFamily="1" charset="2"/>
              </a:rPr>
              <a:t> </a:t>
            </a:r>
            <a:r>
              <a:rPr lang="en-US" sz="3200"/>
              <a:t>Valine at 6th position </a:t>
            </a:r>
            <a:r>
              <a:rPr lang="en-US" sz="3200">
                <a:latin typeface="Symbol" pitchFamily="1" charset="2"/>
              </a:rPr>
              <a:t>b</a:t>
            </a:r>
            <a:r>
              <a:rPr lang="en-US" sz="3200"/>
              <a:t> globin</a:t>
            </a:r>
          </a:p>
          <a:p>
            <a:pPr>
              <a:lnSpc>
                <a:spcPct val="125000"/>
              </a:lnSpc>
            </a:pPr>
            <a:r>
              <a:rPr lang="en-US" sz="3200"/>
              <a:t>Sickle Hb forms polymers when  deoxygenated</a:t>
            </a:r>
          </a:p>
          <a:p>
            <a:pPr>
              <a:lnSpc>
                <a:spcPct val="125000"/>
              </a:lnSpc>
            </a:pPr>
            <a:r>
              <a:rPr lang="en-US" sz="3200"/>
              <a:t>Polymerized sickle Hb injures RBC membrane and distorts its shape</a:t>
            </a:r>
          </a:p>
          <a:p>
            <a:pPr>
              <a:lnSpc>
                <a:spcPct val="125000"/>
              </a:lnSpc>
            </a:pPr>
            <a:r>
              <a:rPr lang="en-US" sz="3200"/>
              <a:t>Distorted RBC is hemolyzed</a:t>
            </a:r>
          </a:p>
        </p:txBody>
      </p:sp>
      <p:pic>
        <p:nvPicPr>
          <p:cNvPr id="337924" name="Picture 4" descr="p4"/>
          <p:cNvPicPr>
            <a:picLocks noChangeAspect="1" noChangeArrowheads="1"/>
          </p:cNvPicPr>
          <p:nvPr/>
        </p:nvPicPr>
        <p:blipFill>
          <a:blip r:embed="rId3" cstate="print"/>
          <a:srcRect/>
          <a:stretch>
            <a:fillRect/>
          </a:stretch>
        </p:blipFill>
        <p:spPr bwMode="auto">
          <a:xfrm rot="16200000" flipV="1">
            <a:off x="4998244" y="3155156"/>
            <a:ext cx="5486400" cy="1614488"/>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bg>
      <p:bgPr>
        <a:solidFill>
          <a:srgbClr val="000066"/>
        </a:solidFill>
        <a:effectLst/>
      </p:bgPr>
    </p:bg>
    <p:spTree>
      <p:nvGrpSpPr>
        <p:cNvPr id="1" name=""/>
        <p:cNvGrpSpPr/>
        <p:nvPr/>
      </p:nvGrpSpPr>
      <p:grpSpPr>
        <a:xfrm>
          <a:off x="0" y="0"/>
          <a:ext cx="0" cy="0"/>
          <a:chOff x="0" y="0"/>
          <a:chExt cx="0" cy="0"/>
        </a:xfrm>
      </p:grpSpPr>
      <p:pic>
        <p:nvPicPr>
          <p:cNvPr id="470018" name="Picture 2"/>
          <p:cNvPicPr>
            <a:picLocks noChangeAspect="1" noChangeArrowheads="1"/>
          </p:cNvPicPr>
          <p:nvPr/>
        </p:nvPicPr>
        <p:blipFill>
          <a:blip r:embed="rId3" cstate="print"/>
          <a:srcRect/>
          <a:stretch>
            <a:fillRect/>
          </a:stretch>
        </p:blipFill>
        <p:spPr bwMode="auto">
          <a:xfrm>
            <a:off x="1371600" y="1066800"/>
            <a:ext cx="6400800" cy="5353050"/>
          </a:xfrm>
          <a:prstGeom prst="rect">
            <a:avLst/>
          </a:prstGeom>
          <a:noFill/>
          <a:ln w="9525">
            <a:noFill/>
            <a:miter lim="800000"/>
            <a:headEnd/>
            <a:tailEnd/>
          </a:ln>
          <a:effectLst/>
        </p:spPr>
      </p:pic>
      <p:sp>
        <p:nvSpPr>
          <p:cNvPr id="470019" name="Rectangle 3"/>
          <p:cNvSpPr>
            <a:spLocks noGrp="1" noChangeArrowheads="1"/>
          </p:cNvSpPr>
          <p:nvPr>
            <p:ph type="ctrTitle"/>
          </p:nvPr>
        </p:nvSpPr>
        <p:spPr>
          <a:xfrm>
            <a:off x="838200" y="228600"/>
            <a:ext cx="7620000" cy="685800"/>
          </a:xfrm>
        </p:spPr>
        <p:txBody>
          <a:bodyPr/>
          <a:lstStyle/>
          <a:p>
            <a:r>
              <a:rPr lang="en-US" dirty="0">
                <a:solidFill>
                  <a:srgbClr val="FFCC66"/>
                </a:solidFill>
              </a:rPr>
              <a:t>Sickle Cells – Electron Microscopy</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970" name="Rectangle 2"/>
          <p:cNvSpPr>
            <a:spLocks noGrp="1" noChangeArrowheads="1"/>
          </p:cNvSpPr>
          <p:nvPr>
            <p:ph type="title"/>
          </p:nvPr>
        </p:nvSpPr>
        <p:spPr/>
        <p:txBody>
          <a:bodyPr/>
          <a:lstStyle/>
          <a:p>
            <a:pPr>
              <a:lnSpc>
                <a:spcPct val="125000"/>
              </a:lnSpc>
            </a:pPr>
            <a:r>
              <a:rPr lang="en-US"/>
              <a:t>Sickle Cell: Pathophysiology</a:t>
            </a:r>
          </a:p>
        </p:txBody>
      </p:sp>
      <p:sp>
        <p:nvSpPr>
          <p:cNvPr id="339971" name="Rectangle 3"/>
          <p:cNvSpPr>
            <a:spLocks noGrp="1" noChangeArrowheads="1"/>
          </p:cNvSpPr>
          <p:nvPr>
            <p:ph type="body" idx="1"/>
          </p:nvPr>
        </p:nvSpPr>
        <p:spPr>
          <a:xfrm>
            <a:off x="152400" y="1219200"/>
            <a:ext cx="8991600" cy="5638800"/>
          </a:xfrm>
        </p:spPr>
        <p:txBody>
          <a:bodyPr/>
          <a:lstStyle/>
          <a:p>
            <a:pPr>
              <a:lnSpc>
                <a:spcPct val="125000"/>
              </a:lnSpc>
            </a:pPr>
            <a:r>
              <a:rPr lang="en-US" sz="2800" dirty="0" err="1"/>
              <a:t>Deoxygenation</a:t>
            </a:r>
            <a:r>
              <a:rPr lang="en-US" sz="2800" dirty="0"/>
              <a:t> of mutant </a:t>
            </a:r>
            <a:r>
              <a:rPr lang="en-US" sz="2800" dirty="0" err="1"/>
              <a:t>Hb</a:t>
            </a:r>
            <a:r>
              <a:rPr lang="en-US" sz="2800" dirty="0"/>
              <a:t> leads to</a:t>
            </a:r>
          </a:p>
          <a:p>
            <a:pPr lvl="2">
              <a:lnSpc>
                <a:spcPct val="90000"/>
              </a:lnSpc>
              <a:spcBef>
                <a:spcPct val="10000"/>
              </a:spcBef>
            </a:pPr>
            <a:r>
              <a:rPr lang="en-US" sz="2800" dirty="0">
                <a:sym typeface="Symbol" pitchFamily="1" charset="2"/>
              </a:rPr>
              <a:t> </a:t>
            </a:r>
            <a:r>
              <a:rPr lang="en-US" sz="2800" dirty="0"/>
              <a:t>K</a:t>
            </a:r>
            <a:r>
              <a:rPr lang="en-US" sz="2800" baseline="30000" dirty="0"/>
              <a:t>+</a:t>
            </a:r>
            <a:r>
              <a:rPr lang="en-US" sz="2800" dirty="0"/>
              <a:t> efflux</a:t>
            </a:r>
          </a:p>
          <a:p>
            <a:pPr lvl="2">
              <a:lnSpc>
                <a:spcPct val="90000"/>
              </a:lnSpc>
              <a:spcBef>
                <a:spcPct val="10000"/>
              </a:spcBef>
            </a:pPr>
            <a:r>
              <a:rPr lang="en-US" sz="2800" dirty="0">
                <a:sym typeface="Symbol" pitchFamily="1" charset="2"/>
              </a:rPr>
              <a:t></a:t>
            </a:r>
            <a:r>
              <a:rPr lang="en-US" sz="2800" dirty="0"/>
              <a:t> cell density / dehydration</a:t>
            </a:r>
          </a:p>
          <a:p>
            <a:pPr lvl="2">
              <a:lnSpc>
                <a:spcPct val="90000"/>
              </a:lnSpc>
              <a:spcBef>
                <a:spcPct val="10000"/>
              </a:spcBef>
            </a:pPr>
            <a:r>
              <a:rPr lang="en-US" sz="2800" dirty="0">
                <a:sym typeface="Symbol" pitchFamily="1" charset="2"/>
              </a:rPr>
              <a:t></a:t>
            </a:r>
            <a:r>
              <a:rPr lang="en-US" sz="2800" dirty="0"/>
              <a:t> polymerization</a:t>
            </a:r>
          </a:p>
          <a:p>
            <a:pPr>
              <a:lnSpc>
                <a:spcPct val="125000"/>
              </a:lnSpc>
            </a:pPr>
            <a:r>
              <a:rPr lang="en-US" sz="2800" dirty="0"/>
              <a:t>Sickled cells adhere to endothelial cells</a:t>
            </a:r>
          </a:p>
          <a:p>
            <a:pPr>
              <a:lnSpc>
                <a:spcPct val="125000"/>
              </a:lnSpc>
            </a:pPr>
            <a:r>
              <a:rPr lang="en-US" sz="2800" dirty="0"/>
              <a:t>Endothelial factors </a:t>
            </a:r>
            <a:r>
              <a:rPr lang="en-US" sz="2800" dirty="0">
                <a:sym typeface="Symbol" pitchFamily="1" charset="2"/>
              </a:rPr>
              <a:t></a:t>
            </a:r>
            <a:r>
              <a:rPr lang="en-US" sz="2800" dirty="0"/>
              <a:t> vasoconstriction</a:t>
            </a:r>
          </a:p>
          <a:p>
            <a:pPr>
              <a:lnSpc>
                <a:spcPct val="125000"/>
              </a:lnSpc>
            </a:pPr>
            <a:r>
              <a:rPr lang="en-US" sz="2800" dirty="0"/>
              <a:t>Blood flow </a:t>
            </a:r>
            <a:r>
              <a:rPr lang="en-US" sz="2800" dirty="0">
                <a:sym typeface="Symbol" pitchFamily="1" charset="2"/>
              </a:rPr>
              <a:t></a:t>
            </a:r>
            <a:r>
              <a:rPr lang="en-US" sz="2800" dirty="0"/>
              <a:t> promotes </a:t>
            </a:r>
            <a:r>
              <a:rPr lang="en-US" sz="2800" dirty="0" err="1"/>
              <a:t>vaso</a:t>
            </a:r>
            <a:r>
              <a:rPr lang="en-US" sz="2800" dirty="0"/>
              <a:t>-occlusion</a:t>
            </a:r>
          </a:p>
          <a:p>
            <a:pPr>
              <a:lnSpc>
                <a:spcPct val="125000"/>
              </a:lnSpc>
            </a:pPr>
            <a:r>
              <a:rPr lang="en-US" sz="2800" dirty="0"/>
              <a:t>“Vicious cycle” with decreased blood flow, hypoxemia / acidosis, increased </a:t>
            </a:r>
            <a:r>
              <a:rPr lang="en-US" sz="2800" dirty="0" smtClean="0"/>
              <a:t>sickling</a:t>
            </a:r>
          </a:p>
          <a:p>
            <a:pPr>
              <a:lnSpc>
                <a:spcPct val="125000"/>
              </a:lnSpc>
            </a:pPr>
            <a:r>
              <a:rPr lang="en-US" sz="2800" dirty="0" smtClean="0"/>
              <a:t>Some cells become irreversibly sickled</a:t>
            </a:r>
            <a:endParaRPr lang="en-US" sz="28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rgbClr val="000066"/>
        </a:solidFill>
        <a:effectLst/>
      </p:bgPr>
    </p:bg>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0" y="228600"/>
            <a:ext cx="9144000" cy="914400"/>
          </a:xfrm>
        </p:spPr>
        <p:txBody>
          <a:bodyPr/>
          <a:lstStyle/>
          <a:p>
            <a:r>
              <a:rPr lang="en-US" dirty="0">
                <a:solidFill>
                  <a:srgbClr val="FFCC66"/>
                </a:solidFill>
                <a:effectLst>
                  <a:outerShdw blurRad="38100" dist="38100" dir="2700000" algn="tl">
                    <a:srgbClr val="000000"/>
                  </a:outerShdw>
                </a:effectLst>
              </a:rPr>
              <a:t>FACTORS THAT INCREASE </a:t>
            </a:r>
            <a:r>
              <a:rPr lang="en-US" dirty="0" err="1">
                <a:solidFill>
                  <a:srgbClr val="FFCC66"/>
                </a:solidFill>
                <a:effectLst>
                  <a:outerShdw blurRad="38100" dist="38100" dir="2700000" algn="tl">
                    <a:srgbClr val="000000"/>
                  </a:outerShdw>
                </a:effectLst>
              </a:rPr>
              <a:t>Hgb</a:t>
            </a:r>
            <a:r>
              <a:rPr lang="en-US" dirty="0">
                <a:solidFill>
                  <a:srgbClr val="FFCC66"/>
                </a:solidFill>
                <a:effectLst>
                  <a:outerShdw blurRad="38100" dist="38100" dir="2700000" algn="tl">
                    <a:srgbClr val="000000"/>
                  </a:outerShdw>
                </a:effectLst>
              </a:rPr>
              <a:t> S POLYMERIZATION</a:t>
            </a:r>
          </a:p>
        </p:txBody>
      </p:sp>
      <p:sp>
        <p:nvSpPr>
          <p:cNvPr id="467971" name="Rectangle 3"/>
          <p:cNvSpPr>
            <a:spLocks noGrp="1" noChangeArrowheads="1"/>
          </p:cNvSpPr>
          <p:nvPr>
            <p:ph type="body" idx="1"/>
          </p:nvPr>
        </p:nvSpPr>
        <p:spPr/>
        <p:txBody>
          <a:bodyPr/>
          <a:lstStyle/>
          <a:p>
            <a:r>
              <a:rPr lang="en-US"/>
              <a:t>Decreased oxygen</a:t>
            </a:r>
          </a:p>
          <a:p>
            <a:r>
              <a:rPr lang="en-US"/>
              <a:t>Increased intracellular hemoglobin S concentration (SS &gt; SC, S-thal)</a:t>
            </a:r>
          </a:p>
          <a:p>
            <a:r>
              <a:rPr lang="en-US"/>
              <a:t>Increased 2,3-DPG</a:t>
            </a:r>
          </a:p>
          <a:p>
            <a:r>
              <a:rPr lang="en-US"/>
              <a:t>Decreased pH</a:t>
            </a:r>
          </a:p>
          <a:p>
            <a:r>
              <a:rPr lang="en-US"/>
              <a:t>Slowed transit time through the circulation</a:t>
            </a:r>
          </a:p>
          <a:p>
            <a:r>
              <a:rPr lang="en-US"/>
              <a:t>Endothelial adhesion</a:t>
            </a:r>
          </a:p>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solidFill>
          <a:srgbClr val="000066"/>
        </a:solidFill>
        <a:effectLst/>
      </p:bgPr>
    </p:bg>
    <p:spTree>
      <p:nvGrpSpPr>
        <p:cNvPr id="1" name=""/>
        <p:cNvGrpSpPr/>
        <p:nvPr/>
      </p:nvGrpSpPr>
      <p:grpSpPr>
        <a:xfrm>
          <a:off x="0" y="0"/>
          <a:ext cx="0" cy="0"/>
          <a:chOff x="0" y="0"/>
          <a:chExt cx="0" cy="0"/>
        </a:xfrm>
      </p:grpSpPr>
      <p:sp>
        <p:nvSpPr>
          <p:cNvPr id="467970" name="Rectangle 2"/>
          <p:cNvSpPr>
            <a:spLocks noGrp="1" noChangeArrowheads="1"/>
          </p:cNvSpPr>
          <p:nvPr>
            <p:ph type="title"/>
          </p:nvPr>
        </p:nvSpPr>
        <p:spPr>
          <a:xfrm>
            <a:off x="0" y="228600"/>
            <a:ext cx="9144000" cy="914400"/>
          </a:xfrm>
        </p:spPr>
        <p:txBody>
          <a:bodyPr/>
          <a:lstStyle/>
          <a:p>
            <a:r>
              <a:rPr lang="en-US" dirty="0">
                <a:solidFill>
                  <a:srgbClr val="FFCC66"/>
                </a:solidFill>
                <a:effectLst>
                  <a:outerShdw blurRad="38100" dist="38100" dir="2700000" algn="tl">
                    <a:srgbClr val="000000"/>
                  </a:outerShdw>
                </a:effectLst>
              </a:rPr>
              <a:t>FACTORS THAT </a:t>
            </a:r>
            <a:r>
              <a:rPr lang="en-US" dirty="0" smtClean="0">
                <a:solidFill>
                  <a:srgbClr val="FFCC66"/>
                </a:solidFill>
                <a:effectLst>
                  <a:outerShdw blurRad="38100" dist="38100" dir="2700000" algn="tl">
                    <a:srgbClr val="000000"/>
                  </a:outerShdw>
                </a:effectLst>
              </a:rPr>
              <a:t>DECREASE </a:t>
            </a:r>
            <a:r>
              <a:rPr lang="en-US" dirty="0" err="1">
                <a:solidFill>
                  <a:srgbClr val="FFCC66"/>
                </a:solidFill>
                <a:effectLst>
                  <a:outerShdw blurRad="38100" dist="38100" dir="2700000" algn="tl">
                    <a:srgbClr val="000000"/>
                  </a:outerShdw>
                </a:effectLst>
              </a:rPr>
              <a:t>Hgb</a:t>
            </a:r>
            <a:r>
              <a:rPr lang="en-US" dirty="0">
                <a:solidFill>
                  <a:srgbClr val="FFCC66"/>
                </a:solidFill>
                <a:effectLst>
                  <a:outerShdw blurRad="38100" dist="38100" dir="2700000" algn="tl">
                    <a:srgbClr val="000000"/>
                  </a:outerShdw>
                </a:effectLst>
              </a:rPr>
              <a:t> S POLYMERIZATION</a:t>
            </a:r>
          </a:p>
        </p:txBody>
      </p:sp>
      <p:sp>
        <p:nvSpPr>
          <p:cNvPr id="467971" name="Rectangle 3"/>
          <p:cNvSpPr>
            <a:spLocks noGrp="1" noChangeArrowheads="1"/>
          </p:cNvSpPr>
          <p:nvPr>
            <p:ph type="body" idx="1"/>
          </p:nvPr>
        </p:nvSpPr>
        <p:spPr/>
        <p:txBody>
          <a:bodyPr/>
          <a:lstStyle/>
          <a:p>
            <a:r>
              <a:rPr lang="en-US" dirty="0" smtClean="0"/>
              <a:t>Lower concentration of </a:t>
            </a:r>
            <a:r>
              <a:rPr lang="en-US" dirty="0" err="1" smtClean="0"/>
              <a:t>Hb</a:t>
            </a:r>
            <a:r>
              <a:rPr lang="en-US" dirty="0" smtClean="0"/>
              <a:t> S (compound </a:t>
            </a:r>
            <a:r>
              <a:rPr lang="en-US" dirty="0" err="1" smtClean="0"/>
              <a:t>heterozygosity</a:t>
            </a:r>
            <a:r>
              <a:rPr lang="en-US" dirty="0" smtClean="0"/>
              <a:t> for </a:t>
            </a:r>
            <a:r>
              <a:rPr lang="el-GR" dirty="0" smtClean="0"/>
              <a:t>α</a:t>
            </a:r>
            <a:r>
              <a:rPr lang="en-US" dirty="0" smtClean="0"/>
              <a:t> </a:t>
            </a:r>
            <a:r>
              <a:rPr lang="en-US" dirty="0" err="1" smtClean="0"/>
              <a:t>thal</a:t>
            </a:r>
            <a:r>
              <a:rPr lang="en-US" dirty="0" smtClean="0"/>
              <a:t>)</a:t>
            </a:r>
          </a:p>
          <a:p>
            <a:r>
              <a:rPr lang="en-US" dirty="0" smtClean="0"/>
              <a:t>Increased </a:t>
            </a:r>
            <a:r>
              <a:rPr lang="en-US" dirty="0" err="1" smtClean="0"/>
              <a:t>HbF</a:t>
            </a:r>
            <a:r>
              <a:rPr lang="en-US" dirty="0" smtClean="0"/>
              <a:t> levels</a:t>
            </a:r>
          </a:p>
          <a:p>
            <a:pPr lvl="1"/>
            <a:r>
              <a:rPr lang="en-US" dirty="0" smtClean="0"/>
              <a:t>Genetic basis</a:t>
            </a:r>
          </a:p>
          <a:p>
            <a:pPr lvl="1"/>
            <a:r>
              <a:rPr lang="en-US" dirty="0" err="1" smtClean="0"/>
              <a:t>Hydroxyurea</a:t>
            </a:r>
            <a:endParaRPr lang="en-US" dirty="0"/>
          </a:p>
          <a:p>
            <a:endParaRPr lang="en-US" dirty="0"/>
          </a:p>
        </p:txBody>
      </p:sp>
    </p:spTree>
    <p:extLst>
      <p:ext uri="{BB962C8B-B14F-4D97-AF65-F5344CB8AC3E}">
        <p14:creationId xmlns:p14="http://schemas.microsoft.com/office/powerpoint/2010/main" val="8581039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0" y="304800"/>
            <a:ext cx="9144000" cy="685800"/>
          </a:xfrm>
        </p:spPr>
        <p:txBody>
          <a:bodyPr/>
          <a:lstStyle/>
          <a:p>
            <a:r>
              <a:rPr lang="en-US" sz="3600" dirty="0" smtClean="0">
                <a:ea typeface="ＭＳ Ｐゴシック" charset="-128"/>
              </a:rPr>
              <a:t>Clinical Features of Sickle Cell Anemia</a:t>
            </a:r>
            <a:br>
              <a:rPr lang="en-US" sz="3600" dirty="0" smtClean="0">
                <a:ea typeface="ＭＳ Ｐゴシック" charset="-128"/>
              </a:rPr>
            </a:br>
            <a:endParaRPr lang="en-US" sz="2400" dirty="0" smtClean="0">
              <a:solidFill>
                <a:schemeClr val="tx1"/>
              </a:solidFill>
              <a:ea typeface="ＭＳ Ｐゴシック" charset="-128"/>
            </a:endParaRPr>
          </a:p>
        </p:txBody>
      </p:sp>
      <p:sp>
        <p:nvSpPr>
          <p:cNvPr id="106499" name="Rectangle 3"/>
          <p:cNvSpPr>
            <a:spLocks noChangeArrowheads="1"/>
          </p:cNvSpPr>
          <p:nvPr/>
        </p:nvSpPr>
        <p:spPr bwMode="auto">
          <a:xfrm>
            <a:off x="304800" y="1066800"/>
            <a:ext cx="4267200" cy="5029200"/>
          </a:xfrm>
          <a:prstGeom prst="rect">
            <a:avLst/>
          </a:prstGeom>
          <a:noFill/>
          <a:ln w="9525">
            <a:noFill/>
            <a:miter lim="800000"/>
            <a:headEnd/>
            <a:tailEnd/>
          </a:ln>
        </p:spPr>
        <p:txBody>
          <a:bodyPr/>
          <a:lstStyle/>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Painful episodes</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Pneumococcal disease</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Acute chest syndrome</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Splenic infarction</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Splenic sequestration</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Stroke</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Osteonecrosis</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Priapism</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Retinopathy</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Leg ulcers</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Gallstones</a:t>
            </a:r>
          </a:p>
          <a:p>
            <a:pPr marL="342900" indent="-342900" defTabSz="457200" eaLnBrk="1" hangingPunct="1">
              <a:lnSpc>
                <a:spcPct val="110000"/>
              </a:lnSpc>
              <a:spcBef>
                <a:spcPct val="20000"/>
              </a:spcBef>
              <a:buClr>
                <a:srgbClr val="FF0000"/>
              </a:buClr>
              <a:buFontTx/>
              <a:buChar char="•"/>
            </a:pPr>
            <a:endParaRPr lang="en-US" b="1">
              <a:solidFill>
                <a:srgbClr val="FFFFFF"/>
              </a:solidFill>
              <a:latin typeface="Arial" charset="0"/>
              <a:ea typeface="ＭＳ Ｐゴシック" charset="-128"/>
            </a:endParaRPr>
          </a:p>
        </p:txBody>
      </p:sp>
      <p:sp>
        <p:nvSpPr>
          <p:cNvPr id="106500" name="Rectangle 3"/>
          <p:cNvSpPr>
            <a:spLocks noChangeArrowheads="1"/>
          </p:cNvSpPr>
          <p:nvPr/>
        </p:nvSpPr>
        <p:spPr bwMode="auto">
          <a:xfrm>
            <a:off x="4648200" y="1066800"/>
            <a:ext cx="4267200" cy="5029200"/>
          </a:xfrm>
          <a:prstGeom prst="rect">
            <a:avLst/>
          </a:prstGeom>
          <a:noFill/>
          <a:ln w="9525">
            <a:noFill/>
            <a:miter lim="800000"/>
            <a:headEnd/>
            <a:tailEnd/>
          </a:ln>
        </p:spPr>
        <p:txBody>
          <a:bodyPr/>
          <a:lstStyle/>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Renal abnormalities</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Osteopenia</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Nutritional deficiencies</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Placental insufficiency</a:t>
            </a:r>
          </a:p>
          <a:p>
            <a:pPr marL="342900" indent="-342900" defTabSz="457200" eaLnBrk="1" hangingPunct="1">
              <a:lnSpc>
                <a:spcPct val="110000"/>
              </a:lnSpc>
              <a:spcBef>
                <a:spcPct val="20000"/>
              </a:spcBef>
              <a:buClr>
                <a:srgbClr val="FF0000"/>
              </a:buClr>
              <a:buFontTx/>
              <a:buChar char="•"/>
            </a:pPr>
            <a:r>
              <a:rPr lang="en-US" b="1">
                <a:solidFill>
                  <a:srgbClr val="FFFFFF"/>
                </a:solidFill>
                <a:latin typeface="Arial" charset="0"/>
                <a:ea typeface="ＭＳ Ｐゴシック" charset="-128"/>
              </a:rPr>
              <a:t>Pulmonary hypertension</a:t>
            </a:r>
          </a:p>
          <a:p>
            <a:pPr marL="342900" indent="-342900" defTabSz="457200" eaLnBrk="1" hangingPunct="1">
              <a:lnSpc>
                <a:spcPct val="110000"/>
              </a:lnSpc>
              <a:spcBef>
                <a:spcPct val="20000"/>
              </a:spcBef>
              <a:buClr>
                <a:srgbClr val="FF0000"/>
              </a:buClr>
              <a:buFontTx/>
              <a:buChar char="•"/>
            </a:pPr>
            <a:endParaRPr lang="en-US" b="1">
              <a:solidFill>
                <a:srgbClr val="FFFFFF"/>
              </a:solidFill>
              <a:latin typeface="Arial" charset="0"/>
              <a:ea typeface="ＭＳ Ｐゴシック" charset="-128"/>
            </a:endParaRPr>
          </a:p>
        </p:txBody>
      </p:sp>
      <p:pic>
        <p:nvPicPr>
          <p:cNvPr id="106501" name="Picture 5" descr="sicklecell_library"/>
          <p:cNvPicPr>
            <a:picLocks noChangeAspect="1" noChangeArrowheads="1"/>
          </p:cNvPicPr>
          <p:nvPr/>
        </p:nvPicPr>
        <p:blipFill>
          <a:blip r:embed="rId3" cstate="print"/>
          <a:srcRect/>
          <a:stretch>
            <a:fillRect/>
          </a:stretch>
        </p:blipFill>
        <p:spPr bwMode="auto">
          <a:xfrm>
            <a:off x="5105400" y="3505200"/>
            <a:ext cx="3276600" cy="32766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a:xfrm>
            <a:off x="0" y="304800"/>
            <a:ext cx="9144000" cy="685800"/>
          </a:xfrm>
        </p:spPr>
        <p:txBody>
          <a:bodyPr/>
          <a:lstStyle/>
          <a:p>
            <a:r>
              <a:rPr lang="en-US" sz="3600" dirty="0" smtClean="0">
                <a:ea typeface="ＭＳ Ｐゴシック" charset="-128"/>
              </a:rPr>
              <a:t>Clinical Features of Sickle Cell Anemia</a:t>
            </a:r>
            <a:br>
              <a:rPr lang="en-US" sz="3600" dirty="0" smtClean="0">
                <a:ea typeface="ＭＳ Ｐゴシック" charset="-128"/>
              </a:rPr>
            </a:br>
            <a:endParaRPr lang="en-US" sz="2400" dirty="0" smtClean="0">
              <a:solidFill>
                <a:schemeClr val="tx1"/>
              </a:solidFill>
              <a:ea typeface="ＭＳ Ｐゴシック" charset="-128"/>
            </a:endParaRPr>
          </a:p>
        </p:txBody>
      </p:sp>
      <p:sp>
        <p:nvSpPr>
          <p:cNvPr id="106500" name="Rectangle 3"/>
          <p:cNvSpPr>
            <a:spLocks noChangeArrowheads="1"/>
          </p:cNvSpPr>
          <p:nvPr/>
        </p:nvSpPr>
        <p:spPr bwMode="auto">
          <a:xfrm>
            <a:off x="4648200" y="1066800"/>
            <a:ext cx="4267200" cy="5029200"/>
          </a:xfrm>
          <a:prstGeom prst="rect">
            <a:avLst/>
          </a:prstGeom>
          <a:noFill/>
          <a:ln w="9525">
            <a:noFill/>
            <a:miter lim="800000"/>
            <a:headEnd/>
            <a:tailEnd/>
          </a:ln>
        </p:spPr>
        <p:txBody>
          <a:bodyPr/>
          <a:lstStyle/>
          <a:p>
            <a:pPr marL="342900" indent="-342900" defTabSz="457200" eaLnBrk="1" hangingPunct="1">
              <a:lnSpc>
                <a:spcPct val="110000"/>
              </a:lnSpc>
              <a:spcBef>
                <a:spcPct val="20000"/>
              </a:spcBef>
              <a:buClr>
                <a:srgbClr val="FF0000"/>
              </a:buClr>
              <a:buFontTx/>
              <a:buChar char="•"/>
            </a:pPr>
            <a:endParaRPr lang="en-US" b="1" dirty="0">
              <a:solidFill>
                <a:srgbClr val="FFFFFF"/>
              </a:solidFill>
              <a:latin typeface="Arial" charset="0"/>
              <a:ea typeface="ＭＳ Ｐゴシック" charset="-128"/>
            </a:endParaRPr>
          </a:p>
        </p:txBody>
      </p:sp>
      <p:graphicFrame>
        <p:nvGraphicFramePr>
          <p:cNvPr id="3" name="Table 2"/>
          <p:cNvGraphicFramePr>
            <a:graphicFrameLocks noGrp="1"/>
          </p:cNvGraphicFramePr>
          <p:nvPr>
            <p:extLst>
              <p:ext uri="{D42A27DB-BD31-4B8C-83A1-F6EECF244321}">
                <p14:modId xmlns:p14="http://schemas.microsoft.com/office/powerpoint/2010/main" val="3031601318"/>
              </p:ext>
            </p:extLst>
          </p:nvPr>
        </p:nvGraphicFramePr>
        <p:xfrm>
          <a:off x="228600" y="914401"/>
          <a:ext cx="8763000" cy="3047999"/>
        </p:xfrm>
        <a:graphic>
          <a:graphicData uri="http://schemas.openxmlformats.org/drawingml/2006/table">
            <a:tbl>
              <a:tblPr firstRow="1" bandRow="1">
                <a:tableStyleId>{5C22544A-7EE6-4342-B048-85BDC9FD1C3A}</a:tableStyleId>
              </a:tblPr>
              <a:tblGrid>
                <a:gridCol w="4381500"/>
                <a:gridCol w="4381500"/>
              </a:tblGrid>
              <a:tr h="1219199">
                <a:tc>
                  <a:txBody>
                    <a:bodyPr/>
                    <a:lstStyle/>
                    <a:p>
                      <a:pPr algn="ctr"/>
                      <a:r>
                        <a:rPr lang="en-US" sz="3200" dirty="0" smtClean="0"/>
                        <a:t>Associated</a:t>
                      </a:r>
                      <a:r>
                        <a:rPr lang="en-US" sz="3200" baseline="0" dirty="0" smtClean="0"/>
                        <a:t> with </a:t>
                      </a:r>
                      <a:r>
                        <a:rPr lang="en-US" sz="3200" b="1" i="1" u="sng" baseline="0" dirty="0" smtClean="0"/>
                        <a:t>higher</a:t>
                      </a:r>
                      <a:r>
                        <a:rPr lang="en-US" sz="3200" baseline="0" dirty="0" smtClean="0"/>
                        <a:t> hemoglobin</a:t>
                      </a:r>
                      <a:endParaRPr lang="en-US" sz="3200" dirty="0"/>
                    </a:p>
                  </a:txBody>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en-US" sz="3200" dirty="0" smtClean="0"/>
                        <a:t>Associated</a:t>
                      </a:r>
                      <a:r>
                        <a:rPr lang="en-US" sz="3200" baseline="0" dirty="0" smtClean="0"/>
                        <a:t> with   </a:t>
                      </a:r>
                      <a:r>
                        <a:rPr lang="en-US" sz="3200" b="1" i="1" u="sng" baseline="0" dirty="0" smtClean="0"/>
                        <a:t>lower</a:t>
                      </a:r>
                      <a:r>
                        <a:rPr lang="en-US" sz="3200" baseline="0" dirty="0" smtClean="0"/>
                        <a:t> hemoglobin</a:t>
                      </a:r>
                      <a:endParaRPr lang="en-US" sz="3200" dirty="0" smtClean="0"/>
                    </a:p>
                  </a:txBody>
                  <a:tcPr/>
                </a:tc>
              </a:tr>
              <a:tr h="445168">
                <a:tc>
                  <a:txBody>
                    <a:bodyPr/>
                    <a:lstStyle/>
                    <a:p>
                      <a:pPr algn="ctr"/>
                      <a:r>
                        <a:rPr lang="en-US" sz="2400" b="1" dirty="0" smtClean="0">
                          <a:solidFill>
                            <a:schemeClr val="accent1">
                              <a:lumMod val="75000"/>
                            </a:schemeClr>
                          </a:solidFill>
                        </a:rPr>
                        <a:t>Painful episodes</a:t>
                      </a:r>
                      <a:endParaRPr lang="en-US" sz="2400" b="1" dirty="0">
                        <a:solidFill>
                          <a:schemeClr val="accent1">
                            <a:lumMod val="75000"/>
                          </a:schemeClr>
                        </a:solidFill>
                      </a:endParaRPr>
                    </a:p>
                  </a:txBody>
                  <a:tcPr/>
                </a:tc>
                <a:tc>
                  <a:txBody>
                    <a:bodyPr/>
                    <a:lstStyle/>
                    <a:p>
                      <a:pPr algn="ctr"/>
                      <a:r>
                        <a:rPr lang="en-US" sz="2400" b="1" dirty="0" smtClean="0">
                          <a:solidFill>
                            <a:schemeClr val="accent1">
                              <a:lumMod val="75000"/>
                            </a:schemeClr>
                          </a:solidFill>
                        </a:rPr>
                        <a:t>Stroke</a:t>
                      </a:r>
                      <a:endParaRPr lang="en-US" sz="2400" b="1" dirty="0">
                        <a:solidFill>
                          <a:schemeClr val="accent1">
                            <a:lumMod val="75000"/>
                          </a:schemeClr>
                        </a:solidFill>
                      </a:endParaRPr>
                    </a:p>
                  </a:txBody>
                  <a:tcPr/>
                </a:tc>
              </a:tr>
              <a:tr h="445168">
                <a:tc>
                  <a:txBody>
                    <a:bodyPr/>
                    <a:lstStyle/>
                    <a:p>
                      <a:pPr algn="ctr"/>
                      <a:r>
                        <a:rPr lang="en-US" sz="2400" b="1" dirty="0" smtClean="0">
                          <a:solidFill>
                            <a:schemeClr val="accent1">
                              <a:lumMod val="75000"/>
                            </a:schemeClr>
                          </a:solidFill>
                        </a:rPr>
                        <a:t>Acute chest syndrome</a:t>
                      </a:r>
                      <a:endParaRPr lang="en-US" sz="2400" b="1" dirty="0">
                        <a:solidFill>
                          <a:schemeClr val="accent1">
                            <a:lumMod val="75000"/>
                          </a:schemeClr>
                        </a:solidFill>
                      </a:endParaRPr>
                    </a:p>
                  </a:txBody>
                  <a:tcPr/>
                </a:tc>
                <a:tc>
                  <a:txBody>
                    <a:bodyPr/>
                    <a:lstStyle/>
                    <a:p>
                      <a:pPr algn="ctr"/>
                      <a:r>
                        <a:rPr lang="en-US" sz="2400" b="1" dirty="0" smtClean="0">
                          <a:solidFill>
                            <a:schemeClr val="accent1">
                              <a:lumMod val="75000"/>
                            </a:schemeClr>
                          </a:solidFill>
                        </a:rPr>
                        <a:t>Priapism</a:t>
                      </a:r>
                      <a:endParaRPr lang="en-US" sz="2400" b="1" dirty="0">
                        <a:solidFill>
                          <a:schemeClr val="accent1">
                            <a:lumMod val="75000"/>
                          </a:schemeClr>
                        </a:solidFill>
                      </a:endParaRPr>
                    </a:p>
                  </a:txBody>
                  <a:tcPr/>
                </a:tc>
              </a:tr>
              <a:tr h="445168">
                <a:tc>
                  <a:txBody>
                    <a:bodyPr/>
                    <a:lstStyle/>
                    <a:p>
                      <a:pPr algn="ctr"/>
                      <a:r>
                        <a:rPr lang="en-US" sz="2400" b="1" dirty="0" smtClean="0">
                          <a:solidFill>
                            <a:schemeClr val="accent1">
                              <a:lumMod val="75000"/>
                            </a:schemeClr>
                          </a:solidFill>
                        </a:rPr>
                        <a:t>Osteonecrosis</a:t>
                      </a:r>
                      <a:endParaRPr lang="en-US" sz="2400" b="1" dirty="0">
                        <a:solidFill>
                          <a:schemeClr val="accent1">
                            <a:lumMod val="75000"/>
                          </a:schemeClr>
                        </a:solidFill>
                      </a:endParaRPr>
                    </a:p>
                  </a:txBody>
                  <a:tcPr/>
                </a:tc>
                <a:tc>
                  <a:txBody>
                    <a:bodyPr/>
                    <a:lstStyle/>
                    <a:p>
                      <a:pPr algn="ctr"/>
                      <a:r>
                        <a:rPr lang="en-US" sz="2400" b="1" dirty="0" smtClean="0">
                          <a:solidFill>
                            <a:schemeClr val="accent1">
                              <a:lumMod val="75000"/>
                            </a:schemeClr>
                          </a:solidFill>
                        </a:rPr>
                        <a:t>Leg Ulcers</a:t>
                      </a:r>
                      <a:endParaRPr lang="en-US" sz="2400" b="1" dirty="0">
                        <a:solidFill>
                          <a:schemeClr val="accent1">
                            <a:lumMod val="75000"/>
                          </a:schemeClr>
                        </a:solidFill>
                      </a:endParaRPr>
                    </a:p>
                  </a:txBody>
                  <a:tcPr/>
                </a:tc>
              </a:tr>
              <a:tr h="445168">
                <a:tc>
                  <a:txBody>
                    <a:bodyPr/>
                    <a:lstStyle/>
                    <a:p>
                      <a:pPr algn="ctr"/>
                      <a:r>
                        <a:rPr lang="en-US" sz="2400" b="1" dirty="0" smtClean="0">
                          <a:solidFill>
                            <a:schemeClr val="accent1">
                              <a:lumMod val="75000"/>
                            </a:schemeClr>
                          </a:solidFill>
                        </a:rPr>
                        <a:t>Proliferative retinopathy</a:t>
                      </a:r>
                      <a:endParaRPr lang="en-US" sz="2400" b="1" dirty="0">
                        <a:solidFill>
                          <a:schemeClr val="accent1">
                            <a:lumMod val="75000"/>
                          </a:schemeClr>
                        </a:solidFill>
                      </a:endParaRPr>
                    </a:p>
                  </a:txBody>
                  <a:tcPr/>
                </a:tc>
                <a:tc>
                  <a:txBody>
                    <a:bodyPr/>
                    <a:lstStyle/>
                    <a:p>
                      <a:endParaRPr lang="en-US" dirty="0"/>
                    </a:p>
                  </a:txBody>
                  <a:tcPr/>
                </a:tc>
              </a:tr>
            </a:tbl>
          </a:graphicData>
        </a:graphic>
      </p:graphicFrame>
      <p:sp>
        <p:nvSpPr>
          <p:cNvPr id="4" name="Rectangle 3"/>
          <p:cNvSpPr/>
          <p:nvPr/>
        </p:nvSpPr>
        <p:spPr bwMode="auto">
          <a:xfrm>
            <a:off x="4419600" y="838200"/>
            <a:ext cx="228600" cy="3200400"/>
          </a:xfrm>
          <a:prstGeom prst="rect">
            <a:avLst/>
          </a:prstGeom>
          <a:solidFill>
            <a:srgbClr val="000066"/>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New Roman" pitchFamily="17" charset="0"/>
            </a:endParaRPr>
          </a:p>
        </p:txBody>
      </p:sp>
      <p:pic>
        <p:nvPicPr>
          <p:cNvPr id="1025"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04075" y="4038600"/>
            <a:ext cx="4859649" cy="2819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544635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79234" name="Picture 2" descr="Xs035"/>
          <p:cNvPicPr>
            <a:picLocks noChangeAspect="1" noChangeArrowheads="1"/>
          </p:cNvPicPr>
          <p:nvPr/>
        </p:nvPicPr>
        <p:blipFill>
          <a:blip r:embed="rId3" cstate="print"/>
          <a:srcRect/>
          <a:stretch>
            <a:fillRect/>
          </a:stretch>
        </p:blipFill>
        <p:spPr bwMode="auto">
          <a:xfrm>
            <a:off x="6913563" y="365125"/>
            <a:ext cx="1611312" cy="2763838"/>
          </a:xfrm>
          <a:prstGeom prst="rect">
            <a:avLst/>
          </a:prstGeom>
          <a:noFill/>
        </p:spPr>
      </p:pic>
      <p:grpSp>
        <p:nvGrpSpPr>
          <p:cNvPr id="479235" name="Group 3"/>
          <p:cNvGrpSpPr>
            <a:grpSpLocks/>
          </p:cNvGrpSpPr>
          <p:nvPr/>
        </p:nvGrpSpPr>
        <p:grpSpPr bwMode="auto">
          <a:xfrm>
            <a:off x="3736975" y="1782763"/>
            <a:ext cx="0" cy="2836862"/>
            <a:chOff x="0" y="0"/>
            <a:chExt cx="0" cy="1862"/>
          </a:xfrm>
        </p:grpSpPr>
        <p:sp>
          <p:nvSpPr>
            <p:cNvPr id="479236" name="Rectangle 4"/>
            <p:cNvSpPr>
              <a:spLocks noChangeArrowheads="1"/>
            </p:cNvSpPr>
            <p:nvPr/>
          </p:nvSpPr>
          <p:spPr bwMode="auto">
            <a:xfrm>
              <a:off x="0" y="0"/>
              <a:ext cx="0" cy="0"/>
            </a:xfrm>
            <a:prstGeom prst="rect">
              <a:avLst/>
            </a:prstGeom>
            <a:noFill/>
            <a:ln w="9525">
              <a:noFill/>
              <a:miter lim="800000"/>
              <a:headEnd/>
              <a:tailEnd/>
            </a:ln>
            <a:effectLst/>
          </p:spPr>
          <p:txBody>
            <a:bodyPr>
              <a:spAutoFit/>
            </a:bodyPr>
            <a:lstStyle/>
            <a:p>
              <a:endParaRPr lang="en-US"/>
            </a:p>
          </p:txBody>
        </p:sp>
        <p:sp>
          <p:nvSpPr>
            <p:cNvPr id="479237" name="Rectangle 5"/>
            <p:cNvSpPr>
              <a:spLocks noChangeArrowheads="1"/>
            </p:cNvSpPr>
            <p:nvPr/>
          </p:nvSpPr>
          <p:spPr bwMode="auto">
            <a:xfrm>
              <a:off x="0" y="0"/>
              <a:ext cx="0" cy="1862"/>
            </a:xfrm>
            <a:prstGeom prst="rect">
              <a:avLst/>
            </a:prstGeom>
            <a:noFill/>
            <a:ln w="9525">
              <a:noFill/>
              <a:miter lim="800000"/>
              <a:headEnd/>
              <a:tailEnd/>
            </a:ln>
            <a:effectLst/>
          </p:spPr>
          <p:txBody>
            <a:bodyPr lIns="83257" tIns="41628" rIns="83257" bIns="41628"/>
            <a:lstStyle/>
            <a:p>
              <a:pPr defTabSz="835025"/>
              <a:r>
                <a:rPr lang="en-US" sz="2200" dirty="0"/>
                <a:t>  </a:t>
              </a:r>
              <a:r>
                <a:rPr lang="en-US" sz="15000" dirty="0"/>
                <a:t> </a:t>
              </a:r>
              <a:r>
                <a:rPr lang="en-US" sz="2200" dirty="0"/>
                <a:t>                       </a:t>
              </a:r>
              <a:endParaRPr lang="en-US" sz="1800" b="1" dirty="0">
                <a:solidFill>
                  <a:schemeClr val="bg1"/>
                </a:solidFill>
                <a:latin typeface="Arial" charset="0"/>
              </a:endParaRPr>
            </a:p>
          </p:txBody>
        </p:sp>
      </p:grpSp>
      <p:pic>
        <p:nvPicPr>
          <p:cNvPr id="479238" name="Picture 6" descr="X_036"/>
          <p:cNvPicPr>
            <a:picLocks noChangeAspect="1" noChangeArrowheads="1"/>
          </p:cNvPicPr>
          <p:nvPr/>
        </p:nvPicPr>
        <p:blipFill>
          <a:blip r:embed="rId4" cstate="print"/>
          <a:srcRect/>
          <a:stretch>
            <a:fillRect/>
          </a:stretch>
        </p:blipFill>
        <p:spPr bwMode="auto">
          <a:xfrm>
            <a:off x="609600" y="1676400"/>
            <a:ext cx="2908300" cy="4360863"/>
          </a:xfrm>
          <a:prstGeom prst="rect">
            <a:avLst/>
          </a:prstGeom>
          <a:noFill/>
        </p:spPr>
      </p:pic>
      <p:pic>
        <p:nvPicPr>
          <p:cNvPr id="479239" name="Picture 7" descr="X_037"/>
          <p:cNvPicPr>
            <a:picLocks noChangeAspect="1" noChangeArrowheads="1"/>
          </p:cNvPicPr>
          <p:nvPr/>
        </p:nvPicPr>
        <p:blipFill>
          <a:blip r:embed="rId5" cstate="print"/>
          <a:srcRect t="10599" b="9901"/>
          <a:stretch>
            <a:fillRect/>
          </a:stretch>
        </p:blipFill>
        <p:spPr bwMode="auto">
          <a:xfrm>
            <a:off x="4191000" y="3505200"/>
            <a:ext cx="2059411" cy="2674881"/>
          </a:xfrm>
          <a:prstGeom prst="rect">
            <a:avLst/>
          </a:prstGeom>
          <a:noFill/>
        </p:spPr>
      </p:pic>
      <p:grpSp>
        <p:nvGrpSpPr>
          <p:cNvPr id="479240" name="Group 8"/>
          <p:cNvGrpSpPr>
            <a:grpSpLocks/>
          </p:cNvGrpSpPr>
          <p:nvPr/>
        </p:nvGrpSpPr>
        <p:grpSpPr bwMode="auto">
          <a:xfrm>
            <a:off x="3362325" y="2124075"/>
            <a:ext cx="0" cy="2178050"/>
            <a:chOff x="0" y="0"/>
            <a:chExt cx="0" cy="1430"/>
          </a:xfrm>
        </p:grpSpPr>
        <p:sp>
          <p:nvSpPr>
            <p:cNvPr id="479241" name="Rectangle 9"/>
            <p:cNvSpPr>
              <a:spLocks noChangeArrowheads="1"/>
            </p:cNvSpPr>
            <p:nvPr/>
          </p:nvSpPr>
          <p:spPr bwMode="auto">
            <a:xfrm>
              <a:off x="0" y="0"/>
              <a:ext cx="0" cy="0"/>
            </a:xfrm>
            <a:prstGeom prst="rect">
              <a:avLst/>
            </a:prstGeom>
            <a:noFill/>
            <a:ln w="9525">
              <a:noFill/>
              <a:miter lim="800000"/>
              <a:headEnd/>
              <a:tailEnd/>
            </a:ln>
            <a:effectLst/>
          </p:spPr>
          <p:txBody>
            <a:bodyPr>
              <a:spAutoFit/>
            </a:bodyPr>
            <a:lstStyle/>
            <a:p>
              <a:endParaRPr lang="en-US"/>
            </a:p>
          </p:txBody>
        </p:sp>
        <p:sp>
          <p:nvSpPr>
            <p:cNvPr id="479242" name="Rectangle 10"/>
            <p:cNvSpPr>
              <a:spLocks noChangeArrowheads="1"/>
            </p:cNvSpPr>
            <p:nvPr/>
          </p:nvSpPr>
          <p:spPr bwMode="auto">
            <a:xfrm>
              <a:off x="0" y="0"/>
              <a:ext cx="0" cy="1430"/>
            </a:xfrm>
            <a:prstGeom prst="rect">
              <a:avLst/>
            </a:prstGeom>
            <a:noFill/>
            <a:ln w="9525">
              <a:noFill/>
              <a:miter lim="800000"/>
              <a:headEnd/>
              <a:tailEnd/>
            </a:ln>
            <a:effectLst/>
          </p:spPr>
          <p:txBody>
            <a:bodyPr lIns="83257" tIns="41628" rIns="83257" bIns="41628"/>
            <a:lstStyle/>
            <a:p>
              <a:pPr defTabSz="835025"/>
              <a:r>
                <a:rPr lang="en-US" sz="2200"/>
                <a:t>  </a:t>
              </a:r>
              <a:r>
                <a:rPr lang="en-US" sz="10900"/>
                <a:t> </a:t>
              </a:r>
              <a:r>
                <a:rPr lang="en-US" sz="2200"/>
                <a:t>                                   </a:t>
              </a:r>
            </a:p>
          </p:txBody>
        </p:sp>
      </p:grpSp>
      <p:pic>
        <p:nvPicPr>
          <p:cNvPr id="479243" name="Picture 11" descr="Xs041"/>
          <p:cNvPicPr>
            <a:picLocks noChangeAspect="1" noChangeArrowheads="1"/>
          </p:cNvPicPr>
          <p:nvPr/>
        </p:nvPicPr>
        <p:blipFill>
          <a:blip r:embed="rId6" cstate="print"/>
          <a:srcRect/>
          <a:stretch>
            <a:fillRect/>
          </a:stretch>
        </p:blipFill>
        <p:spPr bwMode="auto">
          <a:xfrm>
            <a:off x="6510338" y="4167188"/>
            <a:ext cx="2416175" cy="1819275"/>
          </a:xfrm>
          <a:prstGeom prst="rect">
            <a:avLst/>
          </a:prstGeom>
          <a:noFill/>
        </p:spPr>
      </p:pic>
      <p:sp>
        <p:nvSpPr>
          <p:cNvPr id="479244" name="Text Box 12"/>
          <p:cNvSpPr txBox="1">
            <a:spLocks noChangeArrowheads="1"/>
          </p:cNvSpPr>
          <p:nvPr/>
        </p:nvSpPr>
        <p:spPr bwMode="auto">
          <a:xfrm>
            <a:off x="1347787" y="6183313"/>
            <a:ext cx="1533525" cy="387350"/>
          </a:xfrm>
          <a:prstGeom prst="rect">
            <a:avLst/>
          </a:prstGeom>
          <a:noFill/>
          <a:ln w="9525">
            <a:noFill/>
            <a:miter lim="800000"/>
            <a:headEnd/>
            <a:tailEnd/>
          </a:ln>
          <a:effectLst/>
        </p:spPr>
        <p:txBody>
          <a:bodyPr wrap="none" lIns="83257" tIns="41628" rIns="83257" bIns="41628">
            <a:spAutoFit/>
          </a:bodyPr>
          <a:lstStyle/>
          <a:p>
            <a:pPr defTabSz="835025"/>
            <a:r>
              <a:rPr lang="en-US" sz="2000" b="1">
                <a:solidFill>
                  <a:schemeClr val="bg1"/>
                </a:solidFill>
                <a:latin typeface="Arial" charset="0"/>
              </a:rPr>
              <a:t>Pneumonia</a:t>
            </a:r>
          </a:p>
        </p:txBody>
      </p:sp>
      <p:sp>
        <p:nvSpPr>
          <p:cNvPr id="479245" name="Rectangle 13"/>
          <p:cNvSpPr>
            <a:spLocks noChangeArrowheads="1"/>
          </p:cNvSpPr>
          <p:nvPr/>
        </p:nvSpPr>
        <p:spPr bwMode="auto">
          <a:xfrm>
            <a:off x="4648200" y="6186488"/>
            <a:ext cx="1066800" cy="391846"/>
          </a:xfrm>
          <a:prstGeom prst="rect">
            <a:avLst/>
          </a:prstGeom>
          <a:noFill/>
          <a:ln w="9525">
            <a:noFill/>
            <a:miter lim="800000"/>
            <a:headEnd/>
            <a:tailEnd/>
          </a:ln>
          <a:effectLst/>
        </p:spPr>
        <p:txBody>
          <a:bodyPr wrap="square" lIns="83257" tIns="41628" rIns="83257" bIns="41628">
            <a:spAutoFit/>
          </a:bodyPr>
          <a:lstStyle/>
          <a:p>
            <a:pPr defTabSz="835025"/>
            <a:r>
              <a:rPr lang="en-US" sz="2000" b="1" dirty="0">
                <a:solidFill>
                  <a:schemeClr val="bg1"/>
                </a:solidFill>
                <a:latin typeface="Arial" charset="0"/>
              </a:rPr>
              <a:t>Stroke</a:t>
            </a:r>
          </a:p>
        </p:txBody>
      </p:sp>
      <p:sp>
        <p:nvSpPr>
          <p:cNvPr id="479246" name="Rectangle 14"/>
          <p:cNvSpPr>
            <a:spLocks noChangeArrowheads="1"/>
          </p:cNvSpPr>
          <p:nvPr/>
        </p:nvSpPr>
        <p:spPr bwMode="auto">
          <a:xfrm>
            <a:off x="7115175" y="3336925"/>
            <a:ext cx="1379538" cy="387350"/>
          </a:xfrm>
          <a:prstGeom prst="rect">
            <a:avLst/>
          </a:prstGeom>
          <a:noFill/>
          <a:ln w="9525">
            <a:noFill/>
            <a:miter lim="800000"/>
            <a:headEnd/>
            <a:tailEnd/>
          </a:ln>
          <a:effectLst/>
        </p:spPr>
        <p:txBody>
          <a:bodyPr wrap="none" lIns="83257" tIns="41628" rIns="83257" bIns="41628">
            <a:spAutoFit/>
          </a:bodyPr>
          <a:lstStyle/>
          <a:p>
            <a:pPr defTabSz="835025"/>
            <a:r>
              <a:rPr lang="en-US" sz="2000" b="1">
                <a:solidFill>
                  <a:schemeClr val="bg1"/>
                </a:solidFill>
                <a:latin typeface="Arial" charset="0"/>
              </a:rPr>
              <a:t>Skin ulcer</a:t>
            </a:r>
          </a:p>
        </p:txBody>
      </p:sp>
      <p:sp>
        <p:nvSpPr>
          <p:cNvPr id="479247" name="Rectangle 15"/>
          <p:cNvSpPr>
            <a:spLocks noChangeArrowheads="1"/>
          </p:cNvSpPr>
          <p:nvPr/>
        </p:nvSpPr>
        <p:spPr bwMode="auto">
          <a:xfrm>
            <a:off x="6846888" y="6261100"/>
            <a:ext cx="1930400" cy="387350"/>
          </a:xfrm>
          <a:prstGeom prst="rect">
            <a:avLst/>
          </a:prstGeom>
          <a:noFill/>
          <a:ln w="9525">
            <a:noFill/>
            <a:miter lim="800000"/>
            <a:headEnd/>
            <a:tailEnd/>
          </a:ln>
          <a:effectLst/>
        </p:spPr>
        <p:txBody>
          <a:bodyPr wrap="none" lIns="83257" tIns="41628" rIns="83257" bIns="41628">
            <a:spAutoFit/>
          </a:bodyPr>
          <a:lstStyle/>
          <a:p>
            <a:pPr defTabSz="835025"/>
            <a:r>
              <a:rPr lang="en-US" sz="2000" b="1">
                <a:solidFill>
                  <a:schemeClr val="bg1"/>
                </a:solidFill>
                <a:latin typeface="Arial" charset="0"/>
              </a:rPr>
              <a:t>Osteonecrosis</a:t>
            </a:r>
          </a:p>
        </p:txBody>
      </p:sp>
      <p:sp>
        <p:nvSpPr>
          <p:cNvPr id="479249" name="Rectangle 17"/>
          <p:cNvSpPr>
            <a:spLocks noGrp="1" noChangeArrowheads="1"/>
          </p:cNvSpPr>
          <p:nvPr>
            <p:ph type="title" idx="4294967295"/>
          </p:nvPr>
        </p:nvSpPr>
        <p:spPr>
          <a:xfrm>
            <a:off x="-304800" y="304800"/>
            <a:ext cx="5334000" cy="1066800"/>
          </a:xfrm>
        </p:spPr>
        <p:txBody>
          <a:bodyPr/>
          <a:lstStyle/>
          <a:p>
            <a:r>
              <a:rPr lang="en-US" dirty="0">
                <a:solidFill>
                  <a:srgbClr val="FFC000"/>
                </a:solidFill>
              </a:rPr>
              <a:t>Complications of </a:t>
            </a:r>
            <a:br>
              <a:rPr lang="en-US" dirty="0">
                <a:solidFill>
                  <a:srgbClr val="FFC000"/>
                </a:solidFill>
              </a:rPr>
            </a:br>
            <a:r>
              <a:rPr lang="en-US" dirty="0">
                <a:solidFill>
                  <a:srgbClr val="FFC000"/>
                </a:solidFill>
              </a:rPr>
              <a:t>Sickle Cell </a:t>
            </a:r>
            <a:r>
              <a:rPr lang="en-US" dirty="0" smtClean="0">
                <a:solidFill>
                  <a:srgbClr val="FFC000"/>
                </a:solidFill>
              </a:rPr>
              <a:t/>
            </a:r>
            <a:br>
              <a:rPr lang="en-US" dirty="0" smtClean="0">
                <a:solidFill>
                  <a:srgbClr val="FFC000"/>
                </a:solidFill>
              </a:rPr>
            </a:br>
            <a:r>
              <a:rPr lang="en-US" dirty="0" smtClean="0">
                <a:solidFill>
                  <a:srgbClr val="FFC000"/>
                </a:solidFill>
              </a:rPr>
              <a:t>Disease</a:t>
            </a:r>
            <a:endParaRPr lang="en-US" dirty="0">
              <a:solidFill>
                <a:srgbClr val="FFC000"/>
              </a:solidFill>
            </a:endParaRPr>
          </a:p>
        </p:txBody>
      </p:sp>
      <p:pic>
        <p:nvPicPr>
          <p:cNvPr id="17" name="Picture 7" descr="sickle-cell-stamps_r1_c1"/>
          <p:cNvPicPr>
            <a:picLocks noChangeAspect="1" noChangeArrowheads="1"/>
          </p:cNvPicPr>
          <p:nvPr/>
        </p:nvPicPr>
        <p:blipFill>
          <a:blip r:embed="rId7" cstate="print"/>
          <a:srcRect l="36174" t="31361" r="12672" b="16214"/>
          <a:stretch>
            <a:fillRect/>
          </a:stretch>
        </p:blipFill>
        <p:spPr bwMode="auto">
          <a:xfrm>
            <a:off x="4267200" y="609600"/>
            <a:ext cx="2130425" cy="25908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0" y="0"/>
            <a:ext cx="9144000" cy="1143000"/>
          </a:xfrm>
        </p:spPr>
        <p:txBody>
          <a:bodyPr/>
          <a:lstStyle/>
          <a:p>
            <a:pPr>
              <a:lnSpc>
                <a:spcPct val="125000"/>
              </a:lnSpc>
            </a:pPr>
            <a:r>
              <a:rPr lang="en-US" smtClean="0">
                <a:ea typeface="ＭＳ Ｐゴシック" charset="-128"/>
              </a:rPr>
              <a:t>Sickle Cell – Avascular Necrosis</a:t>
            </a:r>
          </a:p>
        </p:txBody>
      </p:sp>
      <p:pic>
        <p:nvPicPr>
          <p:cNvPr id="131075" name="Picture 3"/>
          <p:cNvPicPr>
            <a:picLocks noChangeAspect="1" noChangeArrowheads="1"/>
          </p:cNvPicPr>
          <p:nvPr/>
        </p:nvPicPr>
        <p:blipFill>
          <a:blip r:embed="rId3" cstate="print"/>
          <a:srcRect l="2563"/>
          <a:stretch>
            <a:fillRect/>
          </a:stretch>
        </p:blipFill>
        <p:spPr bwMode="auto">
          <a:xfrm>
            <a:off x="228600" y="1370013"/>
            <a:ext cx="4191000" cy="4067175"/>
          </a:xfrm>
          <a:prstGeom prst="rect">
            <a:avLst/>
          </a:prstGeom>
          <a:noFill/>
          <a:ln w="9525">
            <a:noFill/>
            <a:miter lim="800000"/>
            <a:headEnd/>
            <a:tailEnd/>
          </a:ln>
        </p:spPr>
      </p:pic>
      <p:sp>
        <p:nvSpPr>
          <p:cNvPr id="131076" name="Text Box 4"/>
          <p:cNvSpPr txBox="1">
            <a:spLocks noChangeArrowheads="1"/>
          </p:cNvSpPr>
          <p:nvPr/>
        </p:nvSpPr>
        <p:spPr bwMode="auto">
          <a:xfrm>
            <a:off x="304800" y="6400800"/>
            <a:ext cx="3794125" cy="336550"/>
          </a:xfrm>
          <a:prstGeom prst="rect">
            <a:avLst/>
          </a:prstGeom>
          <a:noFill/>
          <a:ln w="9525">
            <a:noFill/>
            <a:miter lim="800000"/>
            <a:headEnd/>
            <a:tailEnd/>
          </a:ln>
        </p:spPr>
        <p:txBody>
          <a:bodyPr wrap="none">
            <a:spAutoFit/>
          </a:bodyPr>
          <a:lstStyle/>
          <a:p>
            <a:r>
              <a:rPr lang="en-US" sz="1600" b="1">
                <a:solidFill>
                  <a:srgbClr val="FFFFFF"/>
                </a:solidFill>
                <a:latin typeface="Arial" charset="0"/>
                <a:ea typeface="ＭＳ Ｐゴシック" charset="-128"/>
              </a:rPr>
              <a:t>gait.aidi.udel.edu/.../clcsimge/sickle5 </a:t>
            </a:r>
          </a:p>
        </p:txBody>
      </p:sp>
      <p:pic>
        <p:nvPicPr>
          <p:cNvPr id="131077" name="Picture 5"/>
          <p:cNvPicPr>
            <a:picLocks noChangeAspect="1" noChangeArrowheads="1"/>
          </p:cNvPicPr>
          <p:nvPr/>
        </p:nvPicPr>
        <p:blipFill>
          <a:blip r:embed="rId4" cstate="print"/>
          <a:srcRect/>
          <a:stretch>
            <a:fillRect/>
          </a:stretch>
        </p:blipFill>
        <p:spPr bwMode="auto">
          <a:xfrm>
            <a:off x="4724400" y="1371600"/>
            <a:ext cx="3748088" cy="4114800"/>
          </a:xfrm>
          <a:prstGeom prst="rect">
            <a:avLst/>
          </a:prstGeom>
          <a:noFill/>
          <a:ln w="9525">
            <a:noFill/>
            <a:miter lim="800000"/>
            <a:headEnd/>
            <a:tailEnd/>
          </a:ln>
        </p:spPr>
      </p:pic>
      <p:sp>
        <p:nvSpPr>
          <p:cNvPr id="131078" name="Rectangle 6"/>
          <p:cNvSpPr>
            <a:spLocks noChangeArrowheads="1"/>
          </p:cNvSpPr>
          <p:nvPr/>
        </p:nvSpPr>
        <p:spPr bwMode="auto">
          <a:xfrm>
            <a:off x="5486400" y="6400800"/>
            <a:ext cx="2471738" cy="336550"/>
          </a:xfrm>
          <a:prstGeom prst="rect">
            <a:avLst/>
          </a:prstGeom>
          <a:noFill/>
          <a:ln w="9525">
            <a:noFill/>
            <a:miter lim="800000"/>
            <a:headEnd/>
            <a:tailEnd/>
          </a:ln>
        </p:spPr>
        <p:txBody>
          <a:bodyPr wrap="none">
            <a:spAutoFit/>
          </a:bodyPr>
          <a:lstStyle/>
          <a:p>
            <a:r>
              <a:rPr lang="en-US" sz="1600" b="1">
                <a:solidFill>
                  <a:srgbClr val="FFFFFF"/>
                </a:solidFill>
                <a:latin typeface="Arial" charset="0"/>
                <a:ea typeface="ＭＳ Ｐゴシック" charset="-128"/>
              </a:rPr>
              <a:t>http://www.zimmer.com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ChangeArrowheads="1"/>
          </p:cNvSpPr>
          <p:nvPr>
            <p:ph type="title"/>
          </p:nvPr>
        </p:nvSpPr>
        <p:spPr>
          <a:xfrm>
            <a:off x="0" y="0"/>
            <a:ext cx="9144000" cy="1143000"/>
          </a:xfrm>
        </p:spPr>
        <p:txBody>
          <a:bodyPr/>
          <a:lstStyle/>
          <a:p>
            <a:pPr>
              <a:lnSpc>
                <a:spcPct val="125000"/>
              </a:lnSpc>
            </a:pPr>
            <a:r>
              <a:rPr lang="en-US" smtClean="0">
                <a:ea typeface="ＭＳ Ｐゴシック" charset="-128"/>
              </a:rPr>
              <a:t>Sickle Cell – Avascular Necrosis</a:t>
            </a:r>
          </a:p>
        </p:txBody>
      </p:sp>
      <p:pic>
        <p:nvPicPr>
          <p:cNvPr id="133123" name="Picture 5"/>
          <p:cNvPicPr>
            <a:picLocks noChangeAspect="1" noChangeArrowheads="1"/>
          </p:cNvPicPr>
          <p:nvPr/>
        </p:nvPicPr>
        <p:blipFill>
          <a:blip r:embed="rId2" cstate="print"/>
          <a:srcRect/>
          <a:stretch>
            <a:fillRect/>
          </a:stretch>
        </p:blipFill>
        <p:spPr bwMode="auto">
          <a:xfrm>
            <a:off x="4724400" y="1371600"/>
            <a:ext cx="3748088" cy="4114800"/>
          </a:xfrm>
          <a:prstGeom prst="rect">
            <a:avLst/>
          </a:prstGeom>
          <a:noFill/>
          <a:ln w="9525">
            <a:noFill/>
            <a:miter lim="800000"/>
            <a:headEnd/>
            <a:tailEnd/>
          </a:ln>
        </p:spPr>
      </p:pic>
      <p:grpSp>
        <p:nvGrpSpPr>
          <p:cNvPr id="2" name="Group 7"/>
          <p:cNvGrpSpPr>
            <a:grpSpLocks/>
          </p:cNvGrpSpPr>
          <p:nvPr/>
        </p:nvGrpSpPr>
        <p:grpSpPr bwMode="auto">
          <a:xfrm>
            <a:off x="228600" y="1371600"/>
            <a:ext cx="4343400" cy="4191000"/>
            <a:chOff x="2688" y="960"/>
            <a:chExt cx="2976" cy="2821"/>
          </a:xfrm>
        </p:grpSpPr>
        <p:pic>
          <p:nvPicPr>
            <p:cNvPr id="133126" name="Picture 8" descr="Hip AVN_stemcelldoc"/>
            <p:cNvPicPr>
              <a:picLocks noChangeAspect="1" noChangeArrowheads="1"/>
            </p:cNvPicPr>
            <p:nvPr/>
          </p:nvPicPr>
          <p:blipFill>
            <a:blip r:embed="rId3" cstate="print"/>
            <a:srcRect b="8807"/>
            <a:stretch>
              <a:fillRect/>
            </a:stretch>
          </p:blipFill>
          <p:spPr bwMode="auto">
            <a:xfrm>
              <a:off x="2688" y="960"/>
              <a:ext cx="2976" cy="2821"/>
            </a:xfrm>
            <a:prstGeom prst="rect">
              <a:avLst/>
            </a:prstGeom>
            <a:noFill/>
            <a:ln w="9525">
              <a:noFill/>
              <a:miter lim="800000"/>
              <a:headEnd/>
              <a:tailEnd/>
            </a:ln>
          </p:spPr>
        </p:pic>
        <p:sp>
          <p:nvSpPr>
            <p:cNvPr id="133127" name="Line 9"/>
            <p:cNvSpPr>
              <a:spLocks noChangeShapeType="1"/>
            </p:cNvSpPr>
            <p:nvPr/>
          </p:nvSpPr>
          <p:spPr bwMode="auto">
            <a:xfrm>
              <a:off x="5040" y="2160"/>
              <a:ext cx="528" cy="0"/>
            </a:xfrm>
            <a:prstGeom prst="line">
              <a:avLst/>
            </a:prstGeom>
            <a:noFill/>
            <a:ln w="114300">
              <a:solidFill>
                <a:srgbClr val="FF3300"/>
              </a:solidFill>
              <a:round/>
              <a:headEnd type="triangle" w="med" len="med"/>
              <a:tailEnd/>
            </a:ln>
          </p:spPr>
          <p:txBody>
            <a:bodyPr/>
            <a:lstStyle/>
            <a:p>
              <a:endParaRPr lang="en-US">
                <a:solidFill>
                  <a:srgbClr val="FFFFFF"/>
                </a:solidFill>
                <a:ea typeface="ＭＳ Ｐゴシック" charset="-128"/>
              </a:endParaRPr>
            </a:p>
          </p:txBody>
        </p:sp>
      </p:grpSp>
      <p:sp>
        <p:nvSpPr>
          <p:cNvPr id="133125" name="Rectangle 6"/>
          <p:cNvSpPr>
            <a:spLocks noChangeArrowheads="1"/>
          </p:cNvSpPr>
          <p:nvPr/>
        </p:nvSpPr>
        <p:spPr bwMode="auto">
          <a:xfrm>
            <a:off x="5486400" y="6400800"/>
            <a:ext cx="2471738" cy="336550"/>
          </a:xfrm>
          <a:prstGeom prst="rect">
            <a:avLst/>
          </a:prstGeom>
          <a:noFill/>
          <a:ln w="9525">
            <a:noFill/>
            <a:miter lim="800000"/>
            <a:headEnd/>
            <a:tailEnd/>
          </a:ln>
        </p:spPr>
        <p:txBody>
          <a:bodyPr wrap="none">
            <a:spAutoFit/>
          </a:bodyPr>
          <a:lstStyle/>
          <a:p>
            <a:r>
              <a:rPr lang="en-US" sz="1600" b="1">
                <a:solidFill>
                  <a:srgbClr val="FFFFFF"/>
                </a:solidFill>
                <a:latin typeface="Arial" charset="0"/>
                <a:ea typeface="ＭＳ Ｐゴシック" charset="-128"/>
              </a:rPr>
              <a:t>http://www.zimmer.com</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40290" name="Title 1"/>
          <p:cNvSpPr>
            <a:spLocks noGrp="1"/>
          </p:cNvSpPr>
          <p:nvPr>
            <p:ph type="title" idx="4294967295"/>
          </p:nvPr>
        </p:nvSpPr>
        <p:spPr/>
        <p:txBody>
          <a:bodyPr/>
          <a:lstStyle/>
          <a:p>
            <a:r>
              <a:rPr lang="en-US" smtClean="0">
                <a:ea typeface="ＭＳ Ｐゴシック" charset="-128"/>
              </a:rPr>
              <a:t>Pulmonary Hypertension</a:t>
            </a:r>
          </a:p>
        </p:txBody>
      </p:sp>
      <p:pic>
        <p:nvPicPr>
          <p:cNvPr id="140291" name="Picture 4" descr="pvrireview"/>
          <p:cNvPicPr>
            <a:picLocks noChangeAspect="1" noChangeArrowheads="1"/>
          </p:cNvPicPr>
          <p:nvPr/>
        </p:nvPicPr>
        <p:blipFill>
          <a:blip r:embed="rId3" cstate="print"/>
          <a:srcRect/>
          <a:stretch>
            <a:fillRect/>
          </a:stretch>
        </p:blipFill>
        <p:spPr bwMode="auto">
          <a:xfrm>
            <a:off x="5257800" y="1371600"/>
            <a:ext cx="3514725" cy="5029200"/>
          </a:xfrm>
          <a:prstGeom prst="rect">
            <a:avLst/>
          </a:prstGeom>
          <a:noFill/>
          <a:ln w="9525">
            <a:noFill/>
            <a:miter lim="800000"/>
            <a:headEnd/>
            <a:tailEnd/>
          </a:ln>
        </p:spPr>
      </p:pic>
      <p:pic>
        <p:nvPicPr>
          <p:cNvPr id="140292" name="Picture 5" descr="CXR_Pulmonary hypertension"/>
          <p:cNvPicPr>
            <a:picLocks noChangeAspect="1" noChangeArrowheads="1"/>
          </p:cNvPicPr>
          <p:nvPr/>
        </p:nvPicPr>
        <p:blipFill>
          <a:blip r:embed="rId4" cstate="print"/>
          <a:srcRect/>
          <a:stretch>
            <a:fillRect/>
          </a:stretch>
        </p:blipFill>
        <p:spPr bwMode="auto">
          <a:xfrm>
            <a:off x="228600" y="1371600"/>
            <a:ext cx="4672013" cy="5029200"/>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0" y="0"/>
            <a:ext cx="9144000" cy="1143000"/>
          </a:xfrm>
        </p:spPr>
        <p:txBody>
          <a:bodyPr/>
          <a:lstStyle/>
          <a:p>
            <a:pPr>
              <a:lnSpc>
                <a:spcPct val="125000"/>
              </a:lnSpc>
            </a:pPr>
            <a:r>
              <a:rPr lang="en-US" smtClean="0">
                <a:ea typeface="ＭＳ Ｐゴシック" charset="-128"/>
              </a:rPr>
              <a:t>Sickle Cell – Dactylitis</a:t>
            </a:r>
          </a:p>
        </p:txBody>
      </p:sp>
      <p:pic>
        <p:nvPicPr>
          <p:cNvPr id="112643" name="Picture 3"/>
          <p:cNvPicPr>
            <a:picLocks noChangeAspect="1" noChangeArrowheads="1"/>
          </p:cNvPicPr>
          <p:nvPr/>
        </p:nvPicPr>
        <p:blipFill>
          <a:blip r:embed="rId3" cstate="print"/>
          <a:srcRect b="5719"/>
          <a:stretch>
            <a:fillRect/>
          </a:stretch>
        </p:blipFill>
        <p:spPr bwMode="auto">
          <a:xfrm>
            <a:off x="1752600" y="1676400"/>
            <a:ext cx="5562600" cy="3589338"/>
          </a:xfrm>
          <a:prstGeom prst="rect">
            <a:avLst/>
          </a:prstGeom>
          <a:noFill/>
          <a:ln w="9525">
            <a:noFill/>
            <a:miter lim="800000"/>
            <a:headEnd/>
            <a:tailEnd/>
          </a:ln>
        </p:spPr>
      </p:pic>
      <p:sp>
        <p:nvSpPr>
          <p:cNvPr id="112644" name="Rectangle 4"/>
          <p:cNvSpPr>
            <a:spLocks noChangeArrowheads="1"/>
          </p:cNvSpPr>
          <p:nvPr/>
        </p:nvSpPr>
        <p:spPr bwMode="auto">
          <a:xfrm>
            <a:off x="1371600" y="6324600"/>
            <a:ext cx="6203950" cy="366713"/>
          </a:xfrm>
          <a:prstGeom prst="rect">
            <a:avLst/>
          </a:prstGeom>
          <a:noFill/>
          <a:ln w="9525">
            <a:noFill/>
            <a:miter lim="800000"/>
            <a:headEnd/>
            <a:tailEnd/>
          </a:ln>
        </p:spPr>
        <p:txBody>
          <a:bodyPr wrap="none">
            <a:spAutoFit/>
          </a:bodyPr>
          <a:lstStyle/>
          <a:p>
            <a:r>
              <a:rPr lang="en-US" sz="1800" b="1" smtClean="0">
                <a:solidFill>
                  <a:srgbClr val="FFFFFF"/>
                </a:solidFill>
                <a:latin typeface="Arial" charset="0"/>
                <a:ea typeface="ＭＳ Ｐゴシック" charset="-128"/>
              </a:rPr>
              <a:t>http://aapredbook.aappublications.org/week/116_09.jpg</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sp>
        <p:nvSpPr>
          <p:cNvPr id="129026" name="Title 1"/>
          <p:cNvSpPr>
            <a:spLocks noGrp="1"/>
          </p:cNvSpPr>
          <p:nvPr>
            <p:ph type="title" idx="4294967295"/>
          </p:nvPr>
        </p:nvSpPr>
        <p:spPr/>
        <p:txBody>
          <a:bodyPr/>
          <a:lstStyle/>
          <a:p>
            <a:r>
              <a:rPr lang="en-US" smtClean="0">
                <a:ea typeface="ＭＳ Ｐゴシック" charset="-128"/>
              </a:rPr>
              <a:t>Priapism</a:t>
            </a:r>
          </a:p>
        </p:txBody>
      </p:sp>
      <p:pic>
        <p:nvPicPr>
          <p:cNvPr id="129027" name="Picture 4" descr="sickle-cell_priapism"/>
          <p:cNvPicPr>
            <a:picLocks noChangeAspect="1" noChangeArrowheads="1"/>
          </p:cNvPicPr>
          <p:nvPr/>
        </p:nvPicPr>
        <p:blipFill>
          <a:blip r:embed="rId3" cstate="print"/>
          <a:srcRect/>
          <a:stretch>
            <a:fillRect/>
          </a:stretch>
        </p:blipFill>
        <p:spPr bwMode="auto">
          <a:xfrm>
            <a:off x="1219200" y="1219200"/>
            <a:ext cx="6858000" cy="5084763"/>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ChangeArrowheads="1"/>
          </p:cNvSpPr>
          <p:nvPr>
            <p:ph type="title"/>
          </p:nvPr>
        </p:nvSpPr>
        <p:spPr>
          <a:xfrm>
            <a:off x="0" y="0"/>
            <a:ext cx="9144000" cy="1143000"/>
          </a:xfrm>
        </p:spPr>
        <p:txBody>
          <a:bodyPr/>
          <a:lstStyle/>
          <a:p>
            <a:pPr>
              <a:lnSpc>
                <a:spcPct val="125000"/>
              </a:lnSpc>
            </a:pPr>
            <a:r>
              <a:rPr lang="en-US" smtClean="0">
                <a:ea typeface="ＭＳ Ｐゴシック" charset="-128"/>
              </a:rPr>
              <a:t>Sickle Cell – Splenic Complications</a:t>
            </a:r>
          </a:p>
        </p:txBody>
      </p:sp>
      <p:pic>
        <p:nvPicPr>
          <p:cNvPr id="114691" name="Picture 3"/>
          <p:cNvPicPr>
            <a:picLocks noChangeAspect="1" noChangeArrowheads="1"/>
          </p:cNvPicPr>
          <p:nvPr/>
        </p:nvPicPr>
        <p:blipFill>
          <a:blip r:embed="rId3" cstate="print"/>
          <a:srcRect/>
          <a:stretch>
            <a:fillRect/>
          </a:stretch>
        </p:blipFill>
        <p:spPr bwMode="auto">
          <a:xfrm>
            <a:off x="4648200" y="2057400"/>
            <a:ext cx="4267200" cy="3040063"/>
          </a:xfrm>
          <a:prstGeom prst="rect">
            <a:avLst/>
          </a:prstGeom>
          <a:noFill/>
          <a:ln w="9525">
            <a:noFill/>
            <a:miter lim="800000"/>
            <a:headEnd/>
            <a:tailEnd/>
          </a:ln>
        </p:spPr>
      </p:pic>
      <p:sp>
        <p:nvSpPr>
          <p:cNvPr id="114692" name="Text Box 4"/>
          <p:cNvSpPr txBox="1">
            <a:spLocks noChangeArrowheads="1"/>
          </p:cNvSpPr>
          <p:nvPr/>
        </p:nvSpPr>
        <p:spPr bwMode="auto">
          <a:xfrm>
            <a:off x="5257800" y="1371600"/>
            <a:ext cx="2741613" cy="457200"/>
          </a:xfrm>
          <a:prstGeom prst="rect">
            <a:avLst/>
          </a:prstGeom>
          <a:noFill/>
          <a:ln w="9525">
            <a:noFill/>
            <a:miter lim="800000"/>
            <a:headEnd/>
            <a:tailEnd/>
          </a:ln>
        </p:spPr>
        <p:txBody>
          <a:bodyPr wrap="none">
            <a:spAutoFit/>
          </a:bodyPr>
          <a:lstStyle/>
          <a:p>
            <a:r>
              <a:rPr lang="en-US" b="1" smtClean="0">
                <a:solidFill>
                  <a:srgbClr val="FFFFFF"/>
                </a:solidFill>
                <a:latin typeface="Arial" charset="0"/>
                <a:ea typeface="ＭＳ Ｐゴシック" charset="-128"/>
              </a:rPr>
              <a:t>Autosplenectomy</a:t>
            </a:r>
          </a:p>
        </p:txBody>
      </p:sp>
      <p:sp>
        <p:nvSpPr>
          <p:cNvPr id="114693" name="Rectangle 5"/>
          <p:cNvSpPr>
            <a:spLocks noChangeArrowheads="1"/>
          </p:cNvSpPr>
          <p:nvPr/>
        </p:nvSpPr>
        <p:spPr bwMode="auto">
          <a:xfrm>
            <a:off x="4648200" y="6172200"/>
            <a:ext cx="3913188" cy="336550"/>
          </a:xfrm>
          <a:prstGeom prst="rect">
            <a:avLst/>
          </a:prstGeom>
          <a:noFill/>
          <a:ln w="9525">
            <a:noFill/>
            <a:miter lim="800000"/>
            <a:headEnd/>
            <a:tailEnd/>
          </a:ln>
        </p:spPr>
        <p:txBody>
          <a:bodyPr wrap="none" anchor="ctr">
            <a:spAutoFit/>
          </a:bodyPr>
          <a:lstStyle/>
          <a:p>
            <a:r>
              <a:rPr lang="en-US" sz="1600" b="1" smtClean="0">
                <a:solidFill>
                  <a:srgbClr val="FFFFFF"/>
                </a:solidFill>
                <a:latin typeface="Arial" charset="0"/>
                <a:ea typeface="ＭＳ Ｐゴシック" charset="-128"/>
              </a:rPr>
              <a:t>pathology.mc.duke.edu/.../spleen1.jpg </a:t>
            </a:r>
          </a:p>
        </p:txBody>
      </p:sp>
      <p:pic>
        <p:nvPicPr>
          <p:cNvPr id="114694" name="Picture 6"/>
          <p:cNvPicPr>
            <a:picLocks noChangeAspect="1" noChangeArrowheads="1"/>
          </p:cNvPicPr>
          <p:nvPr/>
        </p:nvPicPr>
        <p:blipFill>
          <a:blip r:embed="rId4" cstate="print"/>
          <a:srcRect/>
          <a:stretch>
            <a:fillRect/>
          </a:stretch>
        </p:blipFill>
        <p:spPr bwMode="auto">
          <a:xfrm>
            <a:off x="228600" y="2057400"/>
            <a:ext cx="4191000" cy="3028950"/>
          </a:xfrm>
          <a:prstGeom prst="rect">
            <a:avLst/>
          </a:prstGeom>
          <a:noFill/>
          <a:ln w="9525">
            <a:noFill/>
            <a:miter lim="800000"/>
            <a:headEnd/>
            <a:tailEnd/>
          </a:ln>
        </p:spPr>
      </p:pic>
      <p:sp>
        <p:nvSpPr>
          <p:cNvPr id="114695" name="Text Box 7"/>
          <p:cNvSpPr txBox="1">
            <a:spLocks noChangeArrowheads="1"/>
          </p:cNvSpPr>
          <p:nvPr/>
        </p:nvSpPr>
        <p:spPr bwMode="auto">
          <a:xfrm>
            <a:off x="685800" y="1371600"/>
            <a:ext cx="3382963" cy="457200"/>
          </a:xfrm>
          <a:prstGeom prst="rect">
            <a:avLst/>
          </a:prstGeom>
          <a:noFill/>
          <a:ln w="9525">
            <a:noFill/>
            <a:miter lim="800000"/>
            <a:headEnd/>
            <a:tailEnd/>
          </a:ln>
        </p:spPr>
        <p:txBody>
          <a:bodyPr wrap="none">
            <a:spAutoFit/>
          </a:bodyPr>
          <a:lstStyle/>
          <a:p>
            <a:r>
              <a:rPr lang="en-US" b="1" smtClean="0">
                <a:solidFill>
                  <a:srgbClr val="FFFFFF"/>
                </a:solidFill>
                <a:latin typeface="Arial" charset="0"/>
                <a:ea typeface="ＭＳ Ｐゴシック" charset="-128"/>
              </a:rPr>
              <a:t>Splenic Sequestration</a:t>
            </a:r>
          </a:p>
        </p:txBody>
      </p:sp>
      <p:sp>
        <p:nvSpPr>
          <p:cNvPr id="114696" name="Rectangle 8"/>
          <p:cNvSpPr>
            <a:spLocks noChangeArrowheads="1"/>
          </p:cNvSpPr>
          <p:nvPr/>
        </p:nvSpPr>
        <p:spPr bwMode="auto">
          <a:xfrm>
            <a:off x="152400" y="6172200"/>
            <a:ext cx="4419600" cy="336550"/>
          </a:xfrm>
          <a:prstGeom prst="rect">
            <a:avLst/>
          </a:prstGeom>
          <a:noFill/>
          <a:ln w="9525">
            <a:noFill/>
            <a:miter lim="800000"/>
            <a:headEnd/>
            <a:tailEnd/>
          </a:ln>
        </p:spPr>
        <p:txBody>
          <a:bodyPr>
            <a:spAutoFit/>
          </a:bodyPr>
          <a:lstStyle/>
          <a:p>
            <a:pPr algn="ctr"/>
            <a:r>
              <a:rPr lang="en-US" sz="1600" b="1" smtClean="0">
                <a:solidFill>
                  <a:srgbClr val="FFFFFF"/>
                </a:solidFill>
                <a:latin typeface="Arial" charset="0"/>
                <a:ea typeface="ＭＳ Ｐゴシック" charset="-128"/>
              </a:rPr>
              <a:t>Sheth, S. et al Pediatr Radiol 2000</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a:xfrm>
            <a:off x="76200" y="609600"/>
            <a:ext cx="8991600" cy="1143000"/>
          </a:xfrm>
        </p:spPr>
        <p:txBody>
          <a:bodyPr/>
          <a:lstStyle/>
          <a:p>
            <a:r>
              <a:rPr lang="en-US" dirty="0">
                <a:solidFill>
                  <a:srgbClr val="FFCC66"/>
                </a:solidFill>
                <a:latin typeface="Tahoma" pitchFamily="1" charset="0"/>
              </a:rPr>
              <a:t>Sickle Cell Anemia - treatment</a:t>
            </a:r>
          </a:p>
        </p:txBody>
      </p:sp>
      <p:sp>
        <p:nvSpPr>
          <p:cNvPr id="457731" name="Rectangle 3"/>
          <p:cNvSpPr>
            <a:spLocks noGrp="1" noChangeArrowheads="1"/>
          </p:cNvSpPr>
          <p:nvPr>
            <p:ph type="body" idx="1"/>
          </p:nvPr>
        </p:nvSpPr>
        <p:spPr>
          <a:xfrm>
            <a:off x="838200" y="1905000"/>
            <a:ext cx="7696200" cy="4419600"/>
          </a:xfrm>
          <a:ln w="19050">
            <a:solidFill>
              <a:srgbClr val="FF0066"/>
            </a:solidFill>
          </a:ln>
        </p:spPr>
        <p:txBody>
          <a:bodyPr/>
          <a:lstStyle/>
          <a:p>
            <a:r>
              <a:rPr lang="en-US" dirty="0">
                <a:latin typeface="Tahoma" pitchFamily="1" charset="0"/>
              </a:rPr>
              <a:t>Opiates and hydration for painful crises</a:t>
            </a:r>
          </a:p>
          <a:p>
            <a:r>
              <a:rPr lang="en-US" dirty="0">
                <a:latin typeface="Tahoma" pitchFamily="1" charset="0"/>
              </a:rPr>
              <a:t>Pneumococcal vaccination</a:t>
            </a:r>
          </a:p>
          <a:p>
            <a:r>
              <a:rPr lang="en-US" dirty="0">
                <a:latin typeface="Tahoma" pitchFamily="1" charset="0"/>
              </a:rPr>
              <a:t>Retinal surveillance</a:t>
            </a:r>
          </a:p>
          <a:p>
            <a:r>
              <a:rPr lang="en-US" dirty="0">
                <a:latin typeface="Tahoma" pitchFamily="1" charset="0"/>
              </a:rPr>
              <a:t>Transfusion for serious manifestations (</a:t>
            </a:r>
            <a:r>
              <a:rPr lang="en-US" dirty="0" err="1">
                <a:latin typeface="Tahoma" pitchFamily="1" charset="0"/>
              </a:rPr>
              <a:t>eg</a:t>
            </a:r>
            <a:r>
              <a:rPr lang="en-US" dirty="0">
                <a:latin typeface="Tahoma" pitchFamily="1" charset="0"/>
              </a:rPr>
              <a:t> stroke</a:t>
            </a:r>
            <a:r>
              <a:rPr lang="en-US" dirty="0" smtClean="0">
                <a:latin typeface="Tahoma" pitchFamily="1" charset="0"/>
              </a:rPr>
              <a:t>); exchange transfusion</a:t>
            </a:r>
            <a:endParaRPr lang="en-US" dirty="0">
              <a:latin typeface="Tahoma" pitchFamily="1" charset="0"/>
            </a:endParaRPr>
          </a:p>
          <a:p>
            <a:r>
              <a:rPr lang="en-US" dirty="0" err="1">
                <a:latin typeface="Tahoma" pitchFamily="1" charset="0"/>
              </a:rPr>
              <a:t>Hydroxyurea</a:t>
            </a:r>
            <a:endParaRPr lang="en-US" dirty="0">
              <a:latin typeface="Tahoma" pitchFamily="1" charset="0"/>
            </a:endParaRPr>
          </a:p>
          <a:p>
            <a:r>
              <a:rPr lang="en-US" dirty="0">
                <a:latin typeface="Tahoma" pitchFamily="1" charset="0"/>
              </a:rPr>
              <a:t>Stem cell transplant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a:xfrm>
            <a:off x="76200" y="609600"/>
            <a:ext cx="8991600" cy="1143000"/>
          </a:xfrm>
        </p:spPr>
        <p:txBody>
          <a:bodyPr/>
          <a:lstStyle/>
          <a:p>
            <a:r>
              <a:rPr lang="en-US" dirty="0" smtClean="0">
                <a:solidFill>
                  <a:srgbClr val="FFCC66"/>
                </a:solidFill>
                <a:latin typeface="Tahoma" pitchFamily="1" charset="0"/>
              </a:rPr>
              <a:t>Hemoglobin C</a:t>
            </a:r>
            <a:endParaRPr lang="en-US" dirty="0">
              <a:solidFill>
                <a:srgbClr val="FFCC66"/>
              </a:solidFill>
              <a:latin typeface="Tahoma" pitchFamily="1" charset="0"/>
            </a:endParaRPr>
          </a:p>
        </p:txBody>
      </p:sp>
      <p:sp>
        <p:nvSpPr>
          <p:cNvPr id="2" name="Content Placeholder 1"/>
          <p:cNvSpPr>
            <a:spLocks noGrp="1"/>
          </p:cNvSpPr>
          <p:nvPr>
            <p:ph idx="1"/>
          </p:nvPr>
        </p:nvSpPr>
        <p:spPr>
          <a:xfrm>
            <a:off x="685800" y="1981200"/>
            <a:ext cx="7772400" cy="4495800"/>
          </a:xfrm>
        </p:spPr>
        <p:txBody>
          <a:bodyPr/>
          <a:lstStyle/>
          <a:p>
            <a:r>
              <a:rPr lang="en-US" dirty="0" smtClean="0"/>
              <a:t>Glutamate </a:t>
            </a:r>
            <a:r>
              <a:rPr lang="en-US" dirty="0" smtClean="0"/>
              <a:t>→ lysine at 6</a:t>
            </a:r>
            <a:r>
              <a:rPr lang="en-US" baseline="30000" dirty="0" smtClean="0"/>
              <a:t>th</a:t>
            </a:r>
            <a:r>
              <a:rPr lang="en-US" dirty="0" smtClean="0"/>
              <a:t> position in beta chain</a:t>
            </a:r>
          </a:p>
          <a:p>
            <a:r>
              <a:rPr lang="en-US" dirty="0" err="1" smtClean="0"/>
              <a:t>Hb</a:t>
            </a:r>
            <a:r>
              <a:rPr lang="en-US" dirty="0" smtClean="0"/>
              <a:t> tends to crystallize</a:t>
            </a:r>
          </a:p>
          <a:p>
            <a:r>
              <a:rPr lang="en-US" dirty="0" smtClean="0"/>
              <a:t>Prevalent in west Africa</a:t>
            </a:r>
          </a:p>
          <a:p>
            <a:r>
              <a:rPr lang="en-US" dirty="0" smtClean="0"/>
              <a:t>Homozygous state – chronic hemolytic anemia</a:t>
            </a:r>
          </a:p>
          <a:p>
            <a:r>
              <a:rPr lang="en-US" dirty="0" smtClean="0"/>
              <a:t>Compound </a:t>
            </a:r>
            <a:r>
              <a:rPr lang="en-US" dirty="0" err="1" smtClean="0"/>
              <a:t>heterozygosity</a:t>
            </a:r>
            <a:r>
              <a:rPr lang="en-US" dirty="0" smtClean="0"/>
              <a:t> with </a:t>
            </a:r>
            <a:r>
              <a:rPr lang="en-US" dirty="0" err="1" smtClean="0"/>
              <a:t>Hb</a:t>
            </a:r>
            <a:r>
              <a:rPr lang="en-US" dirty="0" smtClean="0"/>
              <a:t> S produces sickle phenotype</a:t>
            </a:r>
            <a:endParaRPr lang="en-US" dirty="0"/>
          </a:p>
        </p:txBody>
      </p:sp>
    </p:spTree>
    <p:extLst>
      <p:ext uri="{BB962C8B-B14F-4D97-AF65-F5344CB8AC3E}">
        <p14:creationId xmlns:p14="http://schemas.microsoft.com/office/powerpoint/2010/main" val="28965811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7730" name="Rectangle 2"/>
          <p:cNvSpPr>
            <a:spLocks noGrp="1" noChangeArrowheads="1"/>
          </p:cNvSpPr>
          <p:nvPr>
            <p:ph type="title"/>
          </p:nvPr>
        </p:nvSpPr>
        <p:spPr/>
        <p:txBody>
          <a:bodyPr/>
          <a:lstStyle/>
          <a:p>
            <a:r>
              <a:rPr lang="en-US" dirty="0" smtClean="0">
                <a:solidFill>
                  <a:srgbClr val="FFCC66"/>
                </a:solidFill>
                <a:latin typeface="Tahoma" pitchFamily="1" charset="0"/>
              </a:rPr>
              <a:t>Hemoglobin C</a:t>
            </a:r>
            <a:endParaRPr lang="en-US" dirty="0">
              <a:solidFill>
                <a:srgbClr val="FFCC66"/>
              </a:solidFill>
              <a:latin typeface="Tahoma" pitchFamily="1" charset="0"/>
            </a:endParaRPr>
          </a:p>
        </p:txBody>
      </p:sp>
      <p:pic>
        <p:nvPicPr>
          <p:cNvPr id="1026" name="Picture 2" descr="http://www.nejm.org/na101/home/literatum/publisher/mms/journals/content/nejm/2004/nejm_2004.350.issue-26/nejmicm030486/production/images/large/nejmicm030486_f1.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2034436"/>
            <a:ext cx="4152900" cy="3190876"/>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www.pathpedia.com/education/eatlas/histopathology/blood_cells/anemia-hemoglobin_sc_disease/hemoglobin-sc-disease-1-bl054-1.jpeg?Width=600"/>
          <p:cNvPicPr>
            <a:picLocks noChangeAspect="1" noChangeArrowheads="1"/>
          </p:cNvPicPr>
          <p:nvPr/>
        </p:nvPicPr>
        <p:blipFill rotWithShape="1">
          <a:blip r:embed="rId4">
            <a:extLst>
              <a:ext uri="{28A0092B-C50C-407E-A947-70E740481C1C}">
                <a14:useLocalDpi xmlns:a14="http://schemas.microsoft.com/office/drawing/2010/main" val="0"/>
              </a:ext>
            </a:extLst>
          </a:blip>
          <a:srcRect t="7995"/>
          <a:stretch/>
        </p:blipFill>
        <p:spPr bwMode="auto">
          <a:xfrm>
            <a:off x="4557865" y="2034436"/>
            <a:ext cx="4614319" cy="318404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flipH="1">
            <a:off x="422909" y="5375701"/>
            <a:ext cx="3611882" cy="830997"/>
          </a:xfrm>
          <a:prstGeom prst="rect">
            <a:avLst/>
          </a:prstGeom>
          <a:noFill/>
        </p:spPr>
        <p:txBody>
          <a:bodyPr wrap="square" rtlCol="0">
            <a:spAutoFit/>
          </a:bodyPr>
          <a:lstStyle/>
          <a:p>
            <a:r>
              <a:rPr lang="en-US" dirty="0" smtClean="0">
                <a:solidFill>
                  <a:schemeClr val="bg1"/>
                </a:solidFill>
                <a:latin typeface="+mj-lt"/>
              </a:rPr>
              <a:t>Homozygous: target cells, </a:t>
            </a:r>
            <a:r>
              <a:rPr lang="en-US" dirty="0" err="1" smtClean="0">
                <a:solidFill>
                  <a:schemeClr val="bg1"/>
                </a:solidFill>
                <a:latin typeface="+mj-lt"/>
              </a:rPr>
              <a:t>tactoids</a:t>
            </a:r>
            <a:endParaRPr lang="en-US" dirty="0">
              <a:solidFill>
                <a:schemeClr val="bg1"/>
              </a:solidFill>
              <a:latin typeface="+mj-lt"/>
            </a:endParaRPr>
          </a:p>
        </p:txBody>
      </p:sp>
      <p:sp>
        <p:nvSpPr>
          <p:cNvPr id="8" name="TextBox 7"/>
          <p:cNvSpPr txBox="1"/>
          <p:nvPr/>
        </p:nvSpPr>
        <p:spPr>
          <a:xfrm>
            <a:off x="5693068" y="5560366"/>
            <a:ext cx="2343911" cy="461665"/>
          </a:xfrm>
          <a:prstGeom prst="rect">
            <a:avLst/>
          </a:prstGeom>
          <a:noFill/>
        </p:spPr>
        <p:txBody>
          <a:bodyPr wrap="none" rtlCol="0">
            <a:spAutoFit/>
          </a:bodyPr>
          <a:lstStyle/>
          <a:p>
            <a:r>
              <a:rPr lang="en-US" dirty="0" smtClean="0">
                <a:solidFill>
                  <a:schemeClr val="bg1"/>
                </a:solidFill>
                <a:latin typeface="+mj-lt"/>
              </a:rPr>
              <a:t>Hemoglobin SC</a:t>
            </a:r>
            <a:endParaRPr lang="en-US" dirty="0">
              <a:solidFill>
                <a:schemeClr val="bg1"/>
              </a:solidFill>
              <a:latin typeface="+mj-lt"/>
            </a:endParaRPr>
          </a:p>
        </p:txBody>
      </p:sp>
    </p:spTree>
    <p:extLst>
      <p:ext uri="{BB962C8B-B14F-4D97-AF65-F5344CB8AC3E}">
        <p14:creationId xmlns:p14="http://schemas.microsoft.com/office/powerpoint/2010/main" val="238414657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a:xfrm>
            <a:off x="0" y="8351"/>
            <a:ext cx="9144000" cy="1143000"/>
          </a:xfrm>
        </p:spPr>
        <p:txBody>
          <a:bodyPr/>
          <a:lstStyle/>
          <a:p>
            <a:r>
              <a:rPr lang="en-US" dirty="0" smtClean="0">
                <a:solidFill>
                  <a:srgbClr val="FFCC66"/>
                </a:solidFill>
                <a:latin typeface="Tahoma" pitchFamily="1" charset="0"/>
              </a:rPr>
              <a:t>Other </a:t>
            </a:r>
            <a:r>
              <a:rPr lang="en-US" dirty="0" err="1" smtClean="0">
                <a:solidFill>
                  <a:srgbClr val="FFCC66"/>
                </a:solidFill>
                <a:latin typeface="Tahoma" pitchFamily="1" charset="0"/>
              </a:rPr>
              <a:t>hemoglobinopathies</a:t>
            </a:r>
            <a:endParaRPr lang="en-US" sz="2400" dirty="0">
              <a:solidFill>
                <a:srgbClr val="FFCC66"/>
              </a:solidFill>
              <a:latin typeface="Tahoma" pitchFamily="1" charset="0"/>
            </a:endParaRPr>
          </a:p>
        </p:txBody>
      </p:sp>
      <p:sp>
        <p:nvSpPr>
          <p:cNvPr id="498691" name="Rectangle 3"/>
          <p:cNvSpPr>
            <a:spLocks noGrp="1" noChangeArrowheads="1"/>
          </p:cNvSpPr>
          <p:nvPr>
            <p:ph type="body" idx="1"/>
          </p:nvPr>
        </p:nvSpPr>
        <p:spPr>
          <a:xfrm>
            <a:off x="228600" y="997907"/>
            <a:ext cx="8763000" cy="2514600"/>
          </a:xfrm>
          <a:ln/>
        </p:spPr>
        <p:txBody>
          <a:bodyPr/>
          <a:lstStyle/>
          <a:p>
            <a:r>
              <a:rPr lang="en-US" sz="2800" dirty="0" smtClean="0"/>
              <a:t>Unstable </a:t>
            </a:r>
            <a:r>
              <a:rPr lang="en-US" sz="2800" dirty="0" err="1" smtClean="0"/>
              <a:t>hemoglobins</a:t>
            </a:r>
            <a:endParaRPr lang="en-US" sz="2800" dirty="0" smtClean="0"/>
          </a:p>
          <a:p>
            <a:pPr lvl="1"/>
            <a:r>
              <a:rPr lang="en-US" dirty="0" smtClean="0"/>
              <a:t>Heinz body formation</a:t>
            </a:r>
          </a:p>
          <a:p>
            <a:pPr lvl="1"/>
            <a:r>
              <a:rPr lang="en-US" dirty="0" smtClean="0"/>
              <a:t>Multiple mutations reported; dominant inheritance</a:t>
            </a:r>
          </a:p>
          <a:p>
            <a:pPr lvl="1"/>
            <a:r>
              <a:rPr lang="en-US" dirty="0" smtClean="0"/>
              <a:t>Hemolytic anemia (may be precipitated by oxidative stress)</a:t>
            </a:r>
          </a:p>
        </p:txBody>
      </p:sp>
      <p:pic>
        <p:nvPicPr>
          <p:cNvPr id="4" name="Picture 3"/>
          <p:cNvPicPr>
            <a:picLocks noChangeAspect="1"/>
          </p:cNvPicPr>
          <p:nvPr/>
        </p:nvPicPr>
        <p:blipFill>
          <a:blip r:embed="rId3"/>
          <a:stretch>
            <a:fillRect/>
          </a:stretch>
        </p:blipFill>
        <p:spPr>
          <a:xfrm>
            <a:off x="4419600" y="3200400"/>
            <a:ext cx="4055020" cy="2972536"/>
          </a:xfrm>
          <a:prstGeom prst="rect">
            <a:avLst/>
          </a:prstGeom>
        </p:spPr>
      </p:pic>
      <p:sp>
        <p:nvSpPr>
          <p:cNvPr id="2" name="TextBox 1"/>
          <p:cNvSpPr txBox="1"/>
          <p:nvPr/>
        </p:nvSpPr>
        <p:spPr>
          <a:xfrm>
            <a:off x="4290910" y="6284789"/>
            <a:ext cx="4312399" cy="461665"/>
          </a:xfrm>
          <a:prstGeom prst="rect">
            <a:avLst/>
          </a:prstGeom>
          <a:noFill/>
        </p:spPr>
        <p:txBody>
          <a:bodyPr wrap="none" rtlCol="0">
            <a:spAutoFit/>
          </a:bodyPr>
          <a:lstStyle/>
          <a:p>
            <a:r>
              <a:rPr lang="en-US" dirty="0" smtClean="0">
                <a:solidFill>
                  <a:schemeClr val="bg1"/>
                </a:solidFill>
                <a:latin typeface="+mj-lt"/>
              </a:rPr>
              <a:t>Heinz bodies (</a:t>
            </a:r>
            <a:r>
              <a:rPr lang="en-US" dirty="0" err="1" smtClean="0">
                <a:solidFill>
                  <a:schemeClr val="bg1"/>
                </a:solidFill>
                <a:latin typeface="+mj-lt"/>
              </a:rPr>
              <a:t>supravital</a:t>
            </a:r>
            <a:r>
              <a:rPr lang="en-US" dirty="0" smtClean="0">
                <a:solidFill>
                  <a:schemeClr val="bg1"/>
                </a:solidFill>
                <a:latin typeface="+mj-lt"/>
              </a:rPr>
              <a:t> stain)</a:t>
            </a:r>
            <a:endParaRPr lang="en-US" dirty="0">
              <a:solidFill>
                <a:schemeClr val="bg1"/>
              </a:solidFill>
              <a:latin typeface="+mj-lt"/>
            </a:endParaRPr>
          </a:p>
        </p:txBody>
      </p:sp>
    </p:spTree>
    <p:extLst>
      <p:ext uri="{BB962C8B-B14F-4D97-AF65-F5344CB8AC3E}">
        <p14:creationId xmlns:p14="http://schemas.microsoft.com/office/powerpoint/2010/main" val="325601269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a:xfrm>
            <a:off x="0" y="8351"/>
            <a:ext cx="9144000" cy="1143000"/>
          </a:xfrm>
        </p:spPr>
        <p:txBody>
          <a:bodyPr/>
          <a:lstStyle/>
          <a:p>
            <a:r>
              <a:rPr lang="en-US" dirty="0" smtClean="0">
                <a:solidFill>
                  <a:srgbClr val="FFCC66"/>
                </a:solidFill>
                <a:latin typeface="Tahoma" pitchFamily="1" charset="0"/>
              </a:rPr>
              <a:t>Other </a:t>
            </a:r>
            <a:r>
              <a:rPr lang="en-US" dirty="0" err="1" smtClean="0">
                <a:solidFill>
                  <a:srgbClr val="FFCC66"/>
                </a:solidFill>
                <a:latin typeface="Tahoma" pitchFamily="1" charset="0"/>
              </a:rPr>
              <a:t>hemoglobinopathies</a:t>
            </a:r>
            <a:endParaRPr lang="en-US" sz="2400" dirty="0">
              <a:solidFill>
                <a:srgbClr val="FFCC66"/>
              </a:solidFill>
              <a:latin typeface="Tahoma" pitchFamily="1" charset="0"/>
            </a:endParaRPr>
          </a:p>
        </p:txBody>
      </p:sp>
      <p:sp>
        <p:nvSpPr>
          <p:cNvPr id="498691" name="Rectangle 3"/>
          <p:cNvSpPr>
            <a:spLocks noGrp="1" noChangeArrowheads="1"/>
          </p:cNvSpPr>
          <p:nvPr>
            <p:ph type="body" idx="1"/>
          </p:nvPr>
        </p:nvSpPr>
        <p:spPr>
          <a:xfrm>
            <a:off x="228600" y="1066800"/>
            <a:ext cx="8534400" cy="5181600"/>
          </a:xfrm>
          <a:ln/>
        </p:spPr>
        <p:txBody>
          <a:bodyPr/>
          <a:lstStyle/>
          <a:p>
            <a:r>
              <a:rPr lang="en-US" sz="2800" dirty="0" smtClean="0"/>
              <a:t>Hemoglobin M</a:t>
            </a:r>
          </a:p>
          <a:p>
            <a:pPr lvl="1"/>
            <a:r>
              <a:rPr lang="en-US" dirty="0" smtClean="0"/>
              <a:t>Congenital </a:t>
            </a:r>
            <a:r>
              <a:rPr lang="en-US" dirty="0" err="1" smtClean="0"/>
              <a:t>methemoglobinemia</a:t>
            </a:r>
            <a:r>
              <a:rPr lang="en-US" dirty="0" smtClean="0"/>
              <a:t>, cyanosis</a:t>
            </a:r>
          </a:p>
          <a:p>
            <a:r>
              <a:rPr lang="en-US" sz="2800" dirty="0" smtClean="0"/>
              <a:t>Hemoglobin with low oxygen affinity</a:t>
            </a:r>
          </a:p>
          <a:p>
            <a:pPr lvl="1"/>
            <a:r>
              <a:rPr lang="en-US" sz="2400" dirty="0" smtClean="0"/>
              <a:t>Right shifted dissociation curve, decreased EPO</a:t>
            </a:r>
          </a:p>
          <a:p>
            <a:pPr lvl="1"/>
            <a:r>
              <a:rPr lang="en-US" sz="2400" dirty="0" smtClean="0"/>
              <a:t>Mild anemia (asymptomatic)</a:t>
            </a:r>
          </a:p>
          <a:p>
            <a:r>
              <a:rPr lang="en-US" sz="2800" dirty="0" smtClean="0"/>
              <a:t>Hemoglobin with high oxygen affinity</a:t>
            </a:r>
          </a:p>
          <a:p>
            <a:pPr lvl="1"/>
            <a:r>
              <a:rPr lang="en-US" sz="2400" dirty="0" smtClean="0"/>
              <a:t>Left shifted dissociation curve, increased EPO</a:t>
            </a:r>
          </a:p>
          <a:p>
            <a:pPr lvl="1"/>
            <a:r>
              <a:rPr lang="en-US" sz="2400" dirty="0" err="1" smtClean="0"/>
              <a:t>Erythrocytosis</a:t>
            </a:r>
            <a:endParaRPr lang="en-US" sz="2400" dirty="0" smtClean="0"/>
          </a:p>
          <a:p>
            <a:r>
              <a:rPr lang="en-US" sz="2800" dirty="0" smtClean="0"/>
              <a:t>These all have dominant inheritance</a:t>
            </a:r>
            <a:endParaRPr lang="en-US" sz="2400" dirty="0"/>
          </a:p>
          <a:p>
            <a:r>
              <a:rPr lang="en-US" sz="2800" dirty="0" smtClean="0"/>
              <a:t>Many benign/asymptomatic mutations described</a:t>
            </a:r>
            <a:endParaRPr lang="en-US" sz="2800" dirty="0"/>
          </a:p>
        </p:txBody>
      </p:sp>
    </p:spTree>
    <p:extLst>
      <p:ext uri="{BB962C8B-B14F-4D97-AF65-F5344CB8AC3E}">
        <p14:creationId xmlns:p14="http://schemas.microsoft.com/office/powerpoint/2010/main" val="172959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3634" name="Rectangle 2"/>
          <p:cNvSpPr>
            <a:spLocks noGrp="1" noChangeArrowheads="1"/>
          </p:cNvSpPr>
          <p:nvPr>
            <p:ph type="title"/>
          </p:nvPr>
        </p:nvSpPr>
        <p:spPr/>
        <p:txBody>
          <a:bodyPr/>
          <a:lstStyle/>
          <a:p>
            <a:r>
              <a:rPr lang="en-US" dirty="0">
                <a:solidFill>
                  <a:srgbClr val="FFC000"/>
                </a:solidFill>
                <a:latin typeface="Tahoma" pitchFamily="1" charset="0"/>
              </a:rPr>
              <a:t>The </a:t>
            </a:r>
            <a:r>
              <a:rPr lang="en-US" dirty="0" err="1">
                <a:solidFill>
                  <a:srgbClr val="FFC000"/>
                </a:solidFill>
                <a:latin typeface="Tahoma" pitchFamily="1" charset="0"/>
              </a:rPr>
              <a:t>Thalassemias</a:t>
            </a:r>
            <a:endParaRPr lang="en-US" dirty="0">
              <a:solidFill>
                <a:srgbClr val="FFC000"/>
              </a:solidFill>
              <a:latin typeface="Tahoma" pitchFamily="1" charset="0"/>
            </a:endParaRPr>
          </a:p>
        </p:txBody>
      </p:sp>
      <p:sp>
        <p:nvSpPr>
          <p:cNvPr id="453635" name="Text Box 3"/>
          <p:cNvSpPr txBox="1">
            <a:spLocks noChangeArrowheads="1"/>
          </p:cNvSpPr>
          <p:nvPr/>
        </p:nvSpPr>
        <p:spPr bwMode="auto">
          <a:xfrm>
            <a:off x="323850" y="2420938"/>
            <a:ext cx="8496300" cy="3025775"/>
          </a:xfrm>
          <a:prstGeom prst="rect">
            <a:avLst/>
          </a:prstGeom>
          <a:noFill/>
          <a:ln w="9525">
            <a:solidFill>
              <a:srgbClr val="FF0066"/>
            </a:solidFill>
            <a:miter lim="800000"/>
            <a:headEnd/>
            <a:tailEnd/>
          </a:ln>
          <a:effectLst/>
        </p:spPr>
        <p:txBody>
          <a:bodyPr>
            <a:spAutoFit/>
          </a:bodyPr>
          <a:lstStyle/>
          <a:p>
            <a:r>
              <a:rPr lang="en-US" sz="3200">
                <a:solidFill>
                  <a:schemeClr val="bg1"/>
                </a:solidFill>
                <a:latin typeface="Tahoma" pitchFamily="1" charset="0"/>
              </a:rPr>
              <a:t>Syndromes in which the </a:t>
            </a:r>
            <a:r>
              <a:rPr lang="en-US" sz="3200" b="1" i="1" u="sng">
                <a:solidFill>
                  <a:srgbClr val="66FFFF"/>
                </a:solidFill>
                <a:latin typeface="Tahoma" pitchFamily="1" charset="0"/>
              </a:rPr>
              <a:t>rate</a:t>
            </a:r>
            <a:r>
              <a:rPr lang="en-US" sz="3200">
                <a:solidFill>
                  <a:schemeClr val="bg1"/>
                </a:solidFill>
                <a:latin typeface="Tahoma" pitchFamily="1" charset="0"/>
              </a:rPr>
              <a:t> of synthesis of a globin chain is reduced</a:t>
            </a:r>
          </a:p>
          <a:p>
            <a:pPr lvl="1"/>
            <a:r>
              <a:rPr lang="en-US" sz="3200" b="1" i="1">
                <a:solidFill>
                  <a:schemeClr val="bg1"/>
                </a:solidFill>
                <a:latin typeface="Tahoma" pitchFamily="1" charset="0"/>
              </a:rPr>
              <a:t>	</a:t>
            </a:r>
            <a:r>
              <a:rPr lang="en-US" sz="3200" b="1" i="1" u="sng">
                <a:solidFill>
                  <a:schemeClr val="bg1"/>
                </a:solidFill>
                <a:latin typeface="Tahoma" pitchFamily="1" charset="0"/>
              </a:rPr>
              <a:t>beta</a:t>
            </a:r>
            <a:r>
              <a:rPr lang="en-US" sz="3200">
                <a:solidFill>
                  <a:schemeClr val="bg1"/>
                </a:solidFill>
                <a:latin typeface="Tahoma" pitchFamily="1" charset="0"/>
              </a:rPr>
              <a:t> thalassemia - reduced beta chain 	synthesis</a:t>
            </a:r>
          </a:p>
          <a:p>
            <a:pPr lvl="1"/>
            <a:r>
              <a:rPr lang="en-US" sz="3200" i="1">
                <a:solidFill>
                  <a:schemeClr val="bg1"/>
                </a:solidFill>
                <a:latin typeface="Tahoma" pitchFamily="1" charset="0"/>
              </a:rPr>
              <a:t>	</a:t>
            </a:r>
            <a:r>
              <a:rPr lang="en-US" sz="3200" b="1" i="1" u="sng">
                <a:solidFill>
                  <a:schemeClr val="bg1"/>
                </a:solidFill>
                <a:latin typeface="Tahoma" pitchFamily="1" charset="0"/>
              </a:rPr>
              <a:t>alpha</a:t>
            </a:r>
            <a:r>
              <a:rPr lang="en-US" sz="3200" b="1">
                <a:solidFill>
                  <a:schemeClr val="bg1"/>
                </a:solidFill>
                <a:latin typeface="Tahoma" pitchFamily="1" charset="0"/>
              </a:rPr>
              <a:t> </a:t>
            </a:r>
            <a:r>
              <a:rPr lang="en-US" sz="3200">
                <a:solidFill>
                  <a:schemeClr val="bg1"/>
                </a:solidFill>
                <a:latin typeface="Tahoma" pitchFamily="1" charset="0"/>
              </a:rPr>
              <a:t>thalassemia – reduced alpha 	chain synthesis</a:t>
            </a:r>
            <a:endParaRPr lang="en-US" sz="3200">
              <a:latin typeface="Tahoma" pitchFamily="1"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bg>
      <p:bgPr>
        <a:solidFill>
          <a:srgbClr val="000066"/>
        </a:solidFill>
        <a:effectLst/>
      </p:bgPr>
    </p:bg>
    <p:spTree>
      <p:nvGrpSpPr>
        <p:cNvPr id="1" name=""/>
        <p:cNvGrpSpPr/>
        <p:nvPr/>
      </p:nvGrpSpPr>
      <p:grpSpPr>
        <a:xfrm>
          <a:off x="0" y="0"/>
          <a:ext cx="0" cy="0"/>
          <a:chOff x="0" y="0"/>
          <a:chExt cx="0" cy="0"/>
        </a:xfrm>
      </p:grpSpPr>
      <p:sp>
        <p:nvSpPr>
          <p:cNvPr id="483330" name="Rectangle 2"/>
          <p:cNvSpPr>
            <a:spLocks noGrp="1" noChangeArrowheads="1"/>
          </p:cNvSpPr>
          <p:nvPr>
            <p:ph type="title"/>
          </p:nvPr>
        </p:nvSpPr>
        <p:spPr/>
        <p:txBody>
          <a:bodyPr/>
          <a:lstStyle/>
          <a:p>
            <a:r>
              <a:rPr lang="en-US" dirty="0">
                <a:solidFill>
                  <a:srgbClr val="FFC000"/>
                </a:solidFill>
                <a:effectLst>
                  <a:outerShdw blurRad="38100" dist="38100" dir="2700000" algn="tl">
                    <a:srgbClr val="000000"/>
                  </a:outerShdw>
                </a:effectLst>
              </a:rPr>
              <a:t>THALASSEMIA</a:t>
            </a:r>
          </a:p>
        </p:txBody>
      </p:sp>
      <p:sp>
        <p:nvSpPr>
          <p:cNvPr id="483331" name="Rectangle 3"/>
          <p:cNvSpPr>
            <a:spLocks noGrp="1" noChangeArrowheads="1"/>
          </p:cNvSpPr>
          <p:nvPr>
            <p:ph type="body" idx="1"/>
          </p:nvPr>
        </p:nvSpPr>
        <p:spPr/>
        <p:txBody>
          <a:bodyPr/>
          <a:lstStyle/>
          <a:p>
            <a:r>
              <a:rPr lang="en-US"/>
              <a:t>Diminished or absent synthesis of normal globin chains (</a:t>
            </a:r>
            <a:r>
              <a:rPr lang="en-US">
                <a:cs typeface="Arial" charset="0"/>
              </a:rPr>
              <a:t>α or β); genetically heterogeneous</a:t>
            </a:r>
            <a:endParaRPr lang="en-US"/>
          </a:p>
          <a:p>
            <a:r>
              <a:rPr lang="en-US"/>
              <a:t>Heterozygous state protects from malaria, hence more common in southern European, African, Asian peoples</a:t>
            </a:r>
          </a:p>
          <a:p>
            <a:r>
              <a:rPr lang="en-US"/>
              <a:t>Unbalanced globin chain synthesis causes microcytosis, </a:t>
            </a:r>
            <a:r>
              <a:rPr lang="en-US" u="sng"/>
              <a:t>ineffective erythropoiesis</a:t>
            </a:r>
            <a:r>
              <a:rPr lang="en-US"/>
              <a:t> and hemolysis</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3581400" cy="1143000"/>
          </a:xfrm>
        </p:spPr>
        <p:txBody>
          <a:bodyPr/>
          <a:lstStyle/>
          <a:p>
            <a:r>
              <a:rPr lang="en-US" dirty="0" err="1" smtClean="0"/>
              <a:t>Thalassemia</a:t>
            </a:r>
            <a:endParaRPr lang="en-US" dirty="0"/>
          </a:p>
        </p:txBody>
      </p:sp>
      <p:pic>
        <p:nvPicPr>
          <p:cNvPr id="559106" name="Picture 2"/>
          <p:cNvPicPr>
            <a:picLocks noChangeAspect="1" noChangeArrowheads="1"/>
          </p:cNvPicPr>
          <p:nvPr/>
        </p:nvPicPr>
        <p:blipFill>
          <a:blip r:embed="rId2" cstate="print"/>
          <a:srcRect/>
          <a:stretch>
            <a:fillRect/>
          </a:stretch>
        </p:blipFill>
        <p:spPr bwMode="auto">
          <a:xfrm>
            <a:off x="3810000" y="0"/>
            <a:ext cx="4572000" cy="6841426"/>
          </a:xfrm>
          <a:prstGeom prst="rect">
            <a:avLst/>
          </a:prstGeom>
          <a:noFill/>
          <a:ln w="9525">
            <a:noFill/>
            <a:miter lim="800000"/>
            <a:headEnd/>
            <a:tailEnd/>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ight Arrow 1"/>
          <p:cNvSpPr/>
          <p:nvPr/>
        </p:nvSpPr>
        <p:spPr bwMode="auto">
          <a:xfrm>
            <a:off x="457200" y="3505200"/>
            <a:ext cx="8077200" cy="381000"/>
          </a:xfrm>
          <a:prstGeom prst="rightArrow">
            <a:avLst/>
          </a:prstGeom>
          <a:solidFill>
            <a:schemeClr val="accent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smtClean="0">
              <a:ln>
                <a:noFill/>
              </a:ln>
              <a:solidFill>
                <a:schemeClr val="tx1"/>
              </a:solidFill>
              <a:effectLst/>
              <a:latin typeface="Times New Roman" pitchFamily="1" charset="0"/>
            </a:endParaRPr>
          </a:p>
        </p:txBody>
      </p:sp>
      <p:sp>
        <p:nvSpPr>
          <p:cNvPr id="3" name="TextBox 2"/>
          <p:cNvSpPr txBox="1"/>
          <p:nvPr/>
        </p:nvSpPr>
        <p:spPr>
          <a:xfrm>
            <a:off x="2286000" y="3124200"/>
            <a:ext cx="5000087" cy="461665"/>
          </a:xfrm>
          <a:prstGeom prst="rect">
            <a:avLst/>
          </a:prstGeom>
          <a:noFill/>
        </p:spPr>
        <p:txBody>
          <a:bodyPr wrap="none" rtlCol="0">
            <a:spAutoFit/>
          </a:bodyPr>
          <a:lstStyle/>
          <a:p>
            <a:r>
              <a:rPr lang="en-US" dirty="0" smtClean="0">
                <a:latin typeface="+mj-lt"/>
              </a:rPr>
              <a:t>Decreasing globin chain production</a:t>
            </a:r>
            <a:endParaRPr lang="en-US" dirty="0">
              <a:latin typeface="+mj-lt"/>
            </a:endParaRPr>
          </a:p>
        </p:txBody>
      </p:sp>
      <p:sp>
        <p:nvSpPr>
          <p:cNvPr id="4" name="TextBox 3"/>
          <p:cNvSpPr txBox="1"/>
          <p:nvPr/>
        </p:nvSpPr>
        <p:spPr>
          <a:xfrm>
            <a:off x="1781034" y="3892463"/>
            <a:ext cx="5976316" cy="2308324"/>
          </a:xfrm>
          <a:prstGeom prst="rect">
            <a:avLst/>
          </a:prstGeom>
          <a:noFill/>
        </p:spPr>
        <p:txBody>
          <a:bodyPr wrap="square" rtlCol="0">
            <a:spAutoFit/>
          </a:bodyPr>
          <a:lstStyle/>
          <a:p>
            <a:r>
              <a:rPr lang="en-US" dirty="0" smtClean="0">
                <a:latin typeface="+mj-lt"/>
              </a:rPr>
              <a:t>Increasing globin chain imbalance causing:</a:t>
            </a:r>
          </a:p>
          <a:p>
            <a:pPr marL="342900" indent="-342900">
              <a:buFont typeface="Arial" panose="020B0604020202020204" pitchFamily="34" charset="0"/>
              <a:buChar char="•"/>
            </a:pPr>
            <a:r>
              <a:rPr lang="en-US" dirty="0" smtClean="0">
                <a:latin typeface="+mj-lt"/>
              </a:rPr>
              <a:t>ineffective erythropoiesis (precipitated </a:t>
            </a:r>
            <a:r>
              <a:rPr lang="el-GR" dirty="0" smtClean="0">
                <a:latin typeface="+mj-lt"/>
              </a:rPr>
              <a:t>α</a:t>
            </a:r>
            <a:r>
              <a:rPr lang="en-US" dirty="0" smtClean="0">
                <a:latin typeface="+mj-lt"/>
              </a:rPr>
              <a:t> chains) </a:t>
            </a:r>
          </a:p>
          <a:p>
            <a:pPr marL="342900" indent="-342900">
              <a:buFont typeface="Arial" panose="020B0604020202020204" pitchFamily="34" charset="0"/>
              <a:buChar char="•"/>
            </a:pPr>
            <a:r>
              <a:rPr lang="en-US" dirty="0" smtClean="0">
                <a:latin typeface="+mj-lt"/>
              </a:rPr>
              <a:t>hemolysis (</a:t>
            </a:r>
            <a:r>
              <a:rPr lang="el-GR" dirty="0" smtClean="0">
                <a:latin typeface="+mj-lt"/>
              </a:rPr>
              <a:t>β</a:t>
            </a:r>
            <a:r>
              <a:rPr lang="en-US" dirty="0" smtClean="0">
                <a:latin typeface="+mj-lt"/>
              </a:rPr>
              <a:t> tetramers or </a:t>
            </a:r>
            <a:r>
              <a:rPr lang="en-US" dirty="0" err="1" smtClean="0">
                <a:latin typeface="+mj-lt"/>
              </a:rPr>
              <a:t>Hb</a:t>
            </a:r>
            <a:r>
              <a:rPr lang="en-US" dirty="0" smtClean="0">
                <a:latin typeface="+mj-lt"/>
              </a:rPr>
              <a:t> H)</a:t>
            </a:r>
          </a:p>
          <a:p>
            <a:r>
              <a:rPr lang="en-US" dirty="0" smtClean="0">
                <a:latin typeface="+mj-lt"/>
              </a:rPr>
              <a:t>Worsening anemia</a:t>
            </a:r>
          </a:p>
        </p:txBody>
      </p:sp>
      <p:sp>
        <p:nvSpPr>
          <p:cNvPr id="6" name="TextBox 5"/>
          <p:cNvSpPr txBox="1"/>
          <p:nvPr/>
        </p:nvSpPr>
        <p:spPr>
          <a:xfrm>
            <a:off x="152565" y="1477090"/>
            <a:ext cx="1437362" cy="1323439"/>
          </a:xfrm>
          <a:prstGeom prst="rect">
            <a:avLst/>
          </a:prstGeom>
          <a:noFill/>
        </p:spPr>
        <p:txBody>
          <a:bodyPr wrap="square" rtlCol="0">
            <a:spAutoFit/>
          </a:bodyPr>
          <a:lstStyle/>
          <a:p>
            <a:r>
              <a:rPr lang="en-US" sz="1600" b="1" dirty="0" smtClean="0">
                <a:latin typeface="+mj-lt"/>
              </a:rPr>
              <a:t>Single </a:t>
            </a:r>
            <a:r>
              <a:rPr lang="el-GR" sz="1600" b="1" dirty="0" smtClean="0">
                <a:latin typeface="+mj-lt"/>
              </a:rPr>
              <a:t>α</a:t>
            </a:r>
            <a:r>
              <a:rPr lang="en-US" sz="1600" b="1" dirty="0" smtClean="0">
                <a:latin typeface="+mj-lt"/>
              </a:rPr>
              <a:t>-globin</a:t>
            </a:r>
          </a:p>
          <a:p>
            <a:r>
              <a:rPr lang="en-US" sz="1600" b="1" dirty="0" smtClean="0">
                <a:latin typeface="+mj-lt"/>
              </a:rPr>
              <a:t>gene missing</a:t>
            </a:r>
          </a:p>
          <a:p>
            <a:r>
              <a:rPr lang="en-US" sz="1600" b="1" dirty="0" smtClean="0">
                <a:latin typeface="+mj-lt"/>
              </a:rPr>
              <a:t>normal CBC</a:t>
            </a:r>
            <a:endParaRPr lang="en-US" sz="1600" b="1" dirty="0">
              <a:latin typeface="+mj-lt"/>
            </a:endParaRPr>
          </a:p>
        </p:txBody>
      </p:sp>
      <p:sp>
        <p:nvSpPr>
          <p:cNvPr id="7" name="TextBox 6"/>
          <p:cNvSpPr txBox="1"/>
          <p:nvPr/>
        </p:nvSpPr>
        <p:spPr>
          <a:xfrm>
            <a:off x="1577401" y="1323201"/>
            <a:ext cx="1588718" cy="1569660"/>
          </a:xfrm>
          <a:prstGeom prst="rect">
            <a:avLst/>
          </a:prstGeom>
          <a:noFill/>
        </p:spPr>
        <p:txBody>
          <a:bodyPr wrap="square" rtlCol="0">
            <a:spAutoFit/>
          </a:bodyPr>
          <a:lstStyle/>
          <a:p>
            <a:r>
              <a:rPr lang="en-US" sz="1600" b="1" dirty="0">
                <a:latin typeface="+mj-lt"/>
              </a:rPr>
              <a:t>Two</a:t>
            </a:r>
            <a:r>
              <a:rPr lang="en-US" sz="1600" b="1" dirty="0" smtClean="0">
                <a:latin typeface="+mj-lt"/>
              </a:rPr>
              <a:t> </a:t>
            </a:r>
            <a:r>
              <a:rPr lang="el-GR" sz="1600" b="1" dirty="0" smtClean="0">
                <a:latin typeface="+mj-lt"/>
              </a:rPr>
              <a:t>α</a:t>
            </a:r>
            <a:r>
              <a:rPr lang="en-US" sz="1600" b="1" dirty="0" smtClean="0">
                <a:latin typeface="+mj-lt"/>
              </a:rPr>
              <a:t>-globin genes missing: </a:t>
            </a:r>
            <a:r>
              <a:rPr lang="en-US" sz="1600" b="1" dirty="0" err="1" smtClean="0">
                <a:latin typeface="+mj-lt"/>
              </a:rPr>
              <a:t>microcytosis</a:t>
            </a:r>
            <a:r>
              <a:rPr lang="en-US" sz="1600" b="1" dirty="0" smtClean="0">
                <a:latin typeface="+mj-lt"/>
              </a:rPr>
              <a:t>, minimal anemia</a:t>
            </a:r>
            <a:endParaRPr lang="en-US" sz="1600" b="1" dirty="0">
              <a:latin typeface="+mj-lt"/>
            </a:endParaRPr>
          </a:p>
        </p:txBody>
      </p:sp>
      <p:sp>
        <p:nvSpPr>
          <p:cNvPr id="8" name="Rectangle 7"/>
          <p:cNvSpPr/>
          <p:nvPr/>
        </p:nvSpPr>
        <p:spPr>
          <a:xfrm>
            <a:off x="3245854" y="1323201"/>
            <a:ext cx="1574636" cy="1477328"/>
          </a:xfrm>
          <a:prstGeom prst="rect">
            <a:avLst/>
          </a:prstGeom>
        </p:spPr>
        <p:txBody>
          <a:bodyPr wrap="square">
            <a:spAutoFit/>
          </a:bodyPr>
          <a:lstStyle/>
          <a:p>
            <a:r>
              <a:rPr lang="en-US" sz="1800" dirty="0" smtClean="0">
                <a:latin typeface="+mj-lt"/>
              </a:rPr>
              <a:t>One </a:t>
            </a:r>
            <a:r>
              <a:rPr lang="el-GR" sz="1800" dirty="0" smtClean="0">
                <a:latin typeface="+mj-lt"/>
              </a:rPr>
              <a:t>β</a:t>
            </a:r>
            <a:r>
              <a:rPr lang="en-US" sz="1800" dirty="0" smtClean="0">
                <a:latin typeface="+mj-lt"/>
              </a:rPr>
              <a:t>-globin gene </a:t>
            </a:r>
            <a:r>
              <a:rPr lang="en-US" sz="1800" dirty="0">
                <a:latin typeface="+mj-lt"/>
              </a:rPr>
              <a:t>missing: </a:t>
            </a:r>
            <a:r>
              <a:rPr lang="en-US" sz="1800" dirty="0" err="1">
                <a:latin typeface="+mj-lt"/>
              </a:rPr>
              <a:t>microcytosis</a:t>
            </a:r>
            <a:r>
              <a:rPr lang="en-US" sz="1800" dirty="0">
                <a:latin typeface="+mj-lt"/>
              </a:rPr>
              <a:t>, </a:t>
            </a:r>
            <a:r>
              <a:rPr lang="en-US" sz="1800" dirty="0" smtClean="0">
                <a:latin typeface="+mj-lt"/>
              </a:rPr>
              <a:t>mild </a:t>
            </a:r>
            <a:r>
              <a:rPr lang="en-US" sz="1800" dirty="0">
                <a:latin typeface="+mj-lt"/>
              </a:rPr>
              <a:t>anemia</a:t>
            </a:r>
          </a:p>
        </p:txBody>
      </p:sp>
      <p:sp>
        <p:nvSpPr>
          <p:cNvPr id="9" name="TextBox 8"/>
          <p:cNvSpPr txBox="1"/>
          <p:nvPr/>
        </p:nvSpPr>
        <p:spPr>
          <a:xfrm>
            <a:off x="4820490" y="815876"/>
            <a:ext cx="1524000" cy="2308324"/>
          </a:xfrm>
          <a:prstGeom prst="rect">
            <a:avLst/>
          </a:prstGeom>
          <a:noFill/>
        </p:spPr>
        <p:txBody>
          <a:bodyPr wrap="square" rtlCol="0">
            <a:spAutoFit/>
          </a:bodyPr>
          <a:lstStyle/>
          <a:p>
            <a:r>
              <a:rPr lang="en-US" sz="1800" dirty="0" smtClean="0">
                <a:latin typeface="+mj-lt"/>
              </a:rPr>
              <a:t>Three </a:t>
            </a:r>
            <a:r>
              <a:rPr lang="el-GR" sz="1800" dirty="0" smtClean="0">
                <a:latin typeface="+mj-lt"/>
              </a:rPr>
              <a:t>α</a:t>
            </a:r>
            <a:r>
              <a:rPr lang="en-US" sz="1800" dirty="0" smtClean="0">
                <a:latin typeface="+mj-lt"/>
              </a:rPr>
              <a:t>-globin genes missing: </a:t>
            </a:r>
            <a:r>
              <a:rPr lang="en-US" sz="1800" dirty="0" err="1" smtClean="0">
                <a:latin typeface="+mj-lt"/>
              </a:rPr>
              <a:t>microcytosis</a:t>
            </a:r>
            <a:r>
              <a:rPr lang="en-US" sz="1800" dirty="0" smtClean="0">
                <a:latin typeface="+mj-lt"/>
              </a:rPr>
              <a:t>, hemolysis, moderate to severe anemia</a:t>
            </a:r>
            <a:endParaRPr lang="en-US" sz="1800" dirty="0">
              <a:latin typeface="+mj-lt"/>
            </a:endParaRPr>
          </a:p>
        </p:txBody>
      </p:sp>
      <p:sp>
        <p:nvSpPr>
          <p:cNvPr id="10" name="TextBox 9"/>
          <p:cNvSpPr txBox="1"/>
          <p:nvPr/>
        </p:nvSpPr>
        <p:spPr>
          <a:xfrm>
            <a:off x="6213518" y="1196618"/>
            <a:ext cx="1523999" cy="1754326"/>
          </a:xfrm>
          <a:prstGeom prst="rect">
            <a:avLst/>
          </a:prstGeom>
          <a:noFill/>
        </p:spPr>
        <p:txBody>
          <a:bodyPr wrap="square" rtlCol="0">
            <a:spAutoFit/>
          </a:bodyPr>
          <a:lstStyle/>
          <a:p>
            <a:r>
              <a:rPr lang="en-US" sz="1800" dirty="0" smtClean="0">
                <a:latin typeface="+mj-lt"/>
              </a:rPr>
              <a:t>Two </a:t>
            </a:r>
            <a:r>
              <a:rPr lang="el-GR" sz="1800" dirty="0" smtClean="0">
                <a:latin typeface="+mj-lt"/>
              </a:rPr>
              <a:t>β</a:t>
            </a:r>
            <a:r>
              <a:rPr lang="en-US" sz="1800" dirty="0" smtClean="0">
                <a:latin typeface="+mj-lt"/>
              </a:rPr>
              <a:t>-globin genes missing: transfusion-dependent anemia</a:t>
            </a:r>
            <a:endParaRPr lang="en-US" sz="1800" dirty="0">
              <a:latin typeface="+mj-lt"/>
            </a:endParaRPr>
          </a:p>
        </p:txBody>
      </p:sp>
      <p:sp>
        <p:nvSpPr>
          <p:cNvPr id="11" name="TextBox 10"/>
          <p:cNvSpPr txBox="1"/>
          <p:nvPr/>
        </p:nvSpPr>
        <p:spPr>
          <a:xfrm>
            <a:off x="7753175" y="1381284"/>
            <a:ext cx="1189802" cy="1569660"/>
          </a:xfrm>
          <a:prstGeom prst="rect">
            <a:avLst/>
          </a:prstGeom>
          <a:noFill/>
        </p:spPr>
        <p:txBody>
          <a:bodyPr wrap="square" rtlCol="0">
            <a:spAutoFit/>
          </a:bodyPr>
          <a:lstStyle/>
          <a:p>
            <a:r>
              <a:rPr lang="en-US" sz="1600" b="1" dirty="0" smtClean="0">
                <a:latin typeface="+mj-lt"/>
              </a:rPr>
              <a:t>Four </a:t>
            </a:r>
            <a:r>
              <a:rPr lang="el-GR" sz="1600" b="1" dirty="0" smtClean="0">
                <a:latin typeface="+mj-lt"/>
              </a:rPr>
              <a:t>α</a:t>
            </a:r>
            <a:r>
              <a:rPr lang="en-US" sz="1600" b="1" dirty="0" smtClean="0">
                <a:latin typeface="+mj-lt"/>
              </a:rPr>
              <a:t>-globin genes missing: fetal demise</a:t>
            </a:r>
            <a:endParaRPr lang="en-US" sz="1600" b="1" dirty="0">
              <a:latin typeface="+mj-lt"/>
            </a:endParaRPr>
          </a:p>
        </p:txBody>
      </p:sp>
    </p:spTree>
    <p:extLst>
      <p:ext uri="{BB962C8B-B14F-4D97-AF65-F5344CB8AC3E}">
        <p14:creationId xmlns:p14="http://schemas.microsoft.com/office/powerpoint/2010/main" val="37878819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64898" name="Rectangle 2"/>
          <p:cNvSpPr>
            <a:spLocks noGrp="1" noChangeArrowheads="1"/>
          </p:cNvSpPr>
          <p:nvPr>
            <p:ph type="title"/>
          </p:nvPr>
        </p:nvSpPr>
        <p:spPr>
          <a:xfrm>
            <a:off x="685800" y="0"/>
            <a:ext cx="7772400" cy="762000"/>
          </a:xfrm>
        </p:spPr>
        <p:txBody>
          <a:bodyPr/>
          <a:lstStyle/>
          <a:p>
            <a:r>
              <a:rPr lang="en-US" dirty="0">
                <a:solidFill>
                  <a:srgbClr val="FFC000"/>
                </a:solidFill>
                <a:latin typeface="Tahoma" pitchFamily="1" charset="0"/>
              </a:rPr>
              <a:t>Alpha </a:t>
            </a:r>
            <a:r>
              <a:rPr lang="en-US" dirty="0" err="1">
                <a:solidFill>
                  <a:srgbClr val="FFC000"/>
                </a:solidFill>
                <a:latin typeface="Tahoma" pitchFamily="1" charset="0"/>
              </a:rPr>
              <a:t>thalassemia</a:t>
            </a:r>
            <a:endParaRPr lang="en-US" dirty="0">
              <a:solidFill>
                <a:srgbClr val="FFC000"/>
              </a:solidFill>
              <a:latin typeface="Tahoma" pitchFamily="1" charset="0"/>
            </a:endParaRPr>
          </a:p>
        </p:txBody>
      </p:sp>
      <p:graphicFrame>
        <p:nvGraphicFramePr>
          <p:cNvPr id="464929" name="Group 33"/>
          <p:cNvGraphicFramePr>
            <a:graphicFrameLocks noGrp="1"/>
          </p:cNvGraphicFramePr>
          <p:nvPr>
            <p:ph type="tbl" idx="1"/>
          </p:nvPr>
        </p:nvGraphicFramePr>
        <p:xfrm>
          <a:off x="457200" y="838200"/>
          <a:ext cx="8062913" cy="5821680"/>
        </p:xfrm>
        <a:graphic>
          <a:graphicData uri="http://schemas.openxmlformats.org/drawingml/2006/table">
            <a:tbl>
              <a:tblPr/>
              <a:tblGrid>
                <a:gridCol w="1223963"/>
                <a:gridCol w="6838950"/>
              </a:tblGrid>
              <a:tr h="822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aa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aa</a:t>
                      </a:r>
                    </a:p>
                  </a:txBody>
                  <a:tcPr horzOverflow="overflow">
                    <a:lnL w="38100" cap="flat" cmpd="sng" algn="ctr">
                      <a:solidFill>
                        <a:srgbClr val="DDDDDD"/>
                      </a:solidFill>
                      <a:prstDash val="solid"/>
                      <a:round/>
                      <a:headEnd type="none" w="med" len="med"/>
                      <a:tailEnd type="none" w="med" len="med"/>
                    </a:lnL>
                    <a:lnR w="12700" cap="flat" cmpd="sng" algn="ctr">
                      <a:solidFill>
                        <a:srgbClr val="FF0066"/>
                      </a:solidFill>
                      <a:prstDash val="solid"/>
                      <a:round/>
                      <a:headEnd type="none" w="med" len="med"/>
                      <a:tailEnd type="none" w="med" len="med"/>
                    </a:lnR>
                    <a:lnT w="38100" cap="flat" cmpd="sng" algn="ctr">
                      <a:solidFill>
                        <a:srgbClr val="DDDDDD"/>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bg1"/>
                          </a:solidFill>
                          <a:effectLst/>
                          <a:latin typeface="Arial" charset="0"/>
                          <a:sym typeface="WP Greek Century" pitchFamily="2" charset="2"/>
                        </a:rPr>
                        <a:t>Normal</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bg1"/>
                        </a:solidFill>
                        <a:effectLst/>
                        <a:latin typeface="Arial" charset="0"/>
                      </a:endParaRPr>
                    </a:p>
                  </a:txBody>
                  <a:tcPr horzOverflow="overflow">
                    <a:lnL w="12700" cap="flat" cmpd="sng" algn="ctr">
                      <a:solidFill>
                        <a:srgbClr val="FF0066"/>
                      </a:solidFill>
                      <a:prstDash val="solid"/>
                      <a:round/>
                      <a:headEnd type="none" w="med" len="med"/>
                      <a:tailEnd type="none" w="med" len="med"/>
                    </a:lnL>
                    <a:lnR w="38100" cap="flat" cmpd="sng" algn="ctr">
                      <a:solidFill>
                        <a:srgbClr val="DDDDDD"/>
                      </a:solidFill>
                      <a:prstDash val="solid"/>
                      <a:round/>
                      <a:headEnd type="none" w="med" len="med"/>
                      <a:tailEnd type="none" w="med" len="med"/>
                    </a:lnR>
                    <a:lnT w="38100" cap="flat" cmpd="sng" algn="ctr">
                      <a:solidFill>
                        <a:srgbClr val="DDDDDD"/>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aa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a -</a:t>
                      </a:r>
                    </a:p>
                  </a:txBody>
                  <a:tcPr horzOverflow="overflow">
                    <a:lnL w="38100" cap="flat" cmpd="sng" algn="ctr">
                      <a:solidFill>
                        <a:srgbClr val="DDDDDD"/>
                      </a:solidFill>
                      <a:prstDash val="solid"/>
                      <a:round/>
                      <a:headEnd type="none" w="med" len="med"/>
                      <a:tailEnd type="none" w="med" len="med"/>
                    </a:lnL>
                    <a:lnR w="12700" cap="flat" cmpd="sng" algn="ctr">
                      <a:solidFill>
                        <a:srgbClr val="FF0066"/>
                      </a:solidFill>
                      <a:prstDash val="solid"/>
                      <a:round/>
                      <a:headEnd type="none" w="med" len="med"/>
                      <a:tailEnd type="none" w="med" len="med"/>
                    </a:lnR>
                    <a:lnT w="12700" cap="flat" cmpd="sng" algn="ctr">
                      <a:solidFill>
                        <a:srgbClr val="FF0066"/>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bg1"/>
                          </a:solidFill>
                          <a:effectLst/>
                          <a:latin typeface="Arial" charset="0"/>
                          <a:sym typeface="WP Greek Century" pitchFamily="2" charset="2"/>
                        </a:rPr>
                        <a:t>Mild microcytosis</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bg1"/>
                        </a:solidFill>
                        <a:effectLst/>
                        <a:latin typeface="Arial" charset="0"/>
                      </a:endParaRPr>
                    </a:p>
                  </a:txBody>
                  <a:tcPr horzOverflow="overflow">
                    <a:lnL w="12700" cap="flat" cmpd="sng" algn="ctr">
                      <a:solidFill>
                        <a:srgbClr val="FF0066"/>
                      </a:solidFill>
                      <a:prstDash val="solid"/>
                      <a:round/>
                      <a:headEnd type="none" w="med" len="med"/>
                      <a:tailEnd type="none" w="med" len="med"/>
                    </a:lnL>
                    <a:lnR w="38100" cap="flat" cmpd="sng" algn="ctr">
                      <a:solidFill>
                        <a:srgbClr val="DDDDDD"/>
                      </a:solidFill>
                      <a:prstDash val="solid"/>
                      <a:round/>
                      <a:headEnd type="none" w="med" len="med"/>
                      <a:tailEnd type="none" w="med" len="med"/>
                    </a:lnR>
                    <a:lnT w="12700" cap="flat" cmpd="sng" algn="ctr">
                      <a:solidFill>
                        <a:srgbClr val="FF0066"/>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aa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 -</a:t>
                      </a:r>
                    </a:p>
                  </a:txBody>
                  <a:tcPr horzOverflow="overflow">
                    <a:lnL w="38100" cap="flat" cmpd="sng" algn="ctr">
                      <a:solidFill>
                        <a:srgbClr val="DDDDDD"/>
                      </a:solidFill>
                      <a:prstDash val="solid"/>
                      <a:round/>
                      <a:headEnd type="none" w="med" len="med"/>
                      <a:tailEnd type="none" w="med" len="med"/>
                    </a:lnL>
                    <a:lnR w="12700" cap="flat" cmpd="sng" algn="ctr">
                      <a:solidFill>
                        <a:srgbClr val="FF0066"/>
                      </a:solidFill>
                      <a:prstDash val="solid"/>
                      <a:round/>
                      <a:headEnd type="none" w="med" len="med"/>
                      <a:tailEnd type="none" w="med" len="med"/>
                    </a:lnR>
                    <a:lnT w="12700" cap="flat" cmpd="sng" algn="ctr">
                      <a:solidFill>
                        <a:srgbClr val="FF0066"/>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bg1"/>
                          </a:solidFill>
                          <a:effectLst/>
                          <a:latin typeface="Arial" charset="0"/>
                          <a:sym typeface="WP Greek Century" pitchFamily="2" charset="2"/>
                        </a:rPr>
                        <a:t>Mild microcytosis</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bg1"/>
                        </a:solidFill>
                        <a:effectLst/>
                        <a:latin typeface="Arial" charset="0"/>
                      </a:endParaRPr>
                    </a:p>
                  </a:txBody>
                  <a:tcPr horzOverflow="overflow">
                    <a:lnL w="12700" cap="flat" cmpd="sng" algn="ctr">
                      <a:solidFill>
                        <a:srgbClr val="FF0066"/>
                      </a:solidFill>
                      <a:prstDash val="solid"/>
                      <a:round/>
                      <a:headEnd type="none" w="med" len="med"/>
                      <a:tailEnd type="none" w="med" len="med"/>
                    </a:lnL>
                    <a:lnR w="38100" cap="flat" cmpd="sng" algn="ctr">
                      <a:solidFill>
                        <a:srgbClr val="DDDDDD"/>
                      </a:solidFill>
                      <a:prstDash val="solid"/>
                      <a:round/>
                      <a:headEnd type="none" w="med" len="med"/>
                      <a:tailEnd type="none" w="med" len="med"/>
                    </a:lnR>
                    <a:lnT w="12700" cap="flat" cmpd="sng" algn="ctr">
                      <a:solidFill>
                        <a:srgbClr val="FF0066"/>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r>
              <a:tr h="823913">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a -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 -</a:t>
                      </a:r>
                    </a:p>
                  </a:txBody>
                  <a:tcPr horzOverflow="overflow">
                    <a:lnL w="38100" cap="flat" cmpd="sng" algn="ctr">
                      <a:solidFill>
                        <a:srgbClr val="DDDDDD"/>
                      </a:solidFill>
                      <a:prstDash val="solid"/>
                      <a:round/>
                      <a:headEnd type="none" w="med" len="med"/>
                      <a:tailEnd type="none" w="med" len="med"/>
                    </a:lnL>
                    <a:lnR w="12700" cap="flat" cmpd="sng" algn="ctr">
                      <a:solidFill>
                        <a:srgbClr val="FF0066"/>
                      </a:solidFill>
                      <a:prstDash val="solid"/>
                      <a:round/>
                      <a:headEnd type="none" w="med" len="med"/>
                      <a:tailEnd type="none" w="med" len="med"/>
                    </a:lnR>
                    <a:lnT w="12700" cap="flat" cmpd="sng" algn="ctr">
                      <a:solidFill>
                        <a:srgbClr val="FF0066"/>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sz="2800" b="0" i="0" u="none" strike="noStrike" cap="none" normalizeH="0" baseline="0" smtClean="0">
                          <a:ln>
                            <a:noFill/>
                          </a:ln>
                          <a:solidFill>
                            <a:schemeClr val="bg1"/>
                          </a:solidFill>
                          <a:effectLst/>
                          <a:latin typeface="Arial" charset="0"/>
                          <a:sym typeface="WP Greek Century" pitchFamily="2" charset="2"/>
                        </a:rPr>
                        <a:t>Hemoglobin H disease</a:t>
                      </a:r>
                    </a:p>
                    <a:p>
                      <a:pPr marL="0" marR="0" lvl="0" indent="0" algn="l" defTabSz="914400" rtl="0" eaLnBrk="0" fontAlgn="base" latinLnBrk="0" hangingPunct="0">
                        <a:lnSpc>
                          <a:spcPct val="100000"/>
                        </a:lnSpc>
                        <a:spcBef>
                          <a:spcPct val="20000"/>
                        </a:spcBef>
                        <a:spcAft>
                          <a:spcPct val="0"/>
                        </a:spcAft>
                        <a:buClrTx/>
                        <a:buSzTx/>
                        <a:buFontTx/>
                        <a:buNone/>
                        <a:tabLst/>
                      </a:pPr>
                      <a:endParaRPr kumimoji="0" lang="en-US" sz="2800" b="0" i="0" u="none" strike="noStrike" cap="none" normalizeH="0" baseline="0" smtClean="0">
                        <a:ln>
                          <a:noFill/>
                        </a:ln>
                        <a:solidFill>
                          <a:schemeClr val="bg1"/>
                        </a:solidFill>
                        <a:effectLst/>
                        <a:latin typeface="Arial" charset="0"/>
                      </a:endParaRPr>
                    </a:p>
                  </a:txBody>
                  <a:tcPr horzOverflow="overflow">
                    <a:lnL w="12700" cap="flat" cmpd="sng" algn="ctr">
                      <a:solidFill>
                        <a:srgbClr val="FF0066"/>
                      </a:solidFill>
                      <a:prstDash val="solid"/>
                      <a:round/>
                      <a:headEnd type="none" w="med" len="med"/>
                      <a:tailEnd type="none" w="med" len="med"/>
                    </a:lnL>
                    <a:lnR w="38100" cap="flat" cmpd="sng" algn="ctr">
                      <a:solidFill>
                        <a:srgbClr val="DDDDDD"/>
                      </a:solidFill>
                      <a:prstDash val="solid"/>
                      <a:round/>
                      <a:headEnd type="none" w="med" len="med"/>
                      <a:tailEnd type="none" w="med" len="med"/>
                    </a:lnR>
                    <a:lnT w="12700" cap="flat" cmpd="sng" algn="ctr">
                      <a:solidFill>
                        <a:srgbClr val="FF0066"/>
                      </a:solidFill>
                      <a:prstDash val="solid"/>
                      <a:round/>
                      <a:headEnd type="none" w="med" len="med"/>
                      <a:tailEnd type="none" w="med" len="med"/>
                    </a:lnT>
                    <a:lnB w="12700" cap="flat" cmpd="sng" algn="ctr">
                      <a:solidFill>
                        <a:srgbClr val="FF0066"/>
                      </a:solidFill>
                      <a:prstDash val="solid"/>
                      <a:round/>
                      <a:headEnd type="none" w="med" len="med"/>
                      <a:tailEnd type="none" w="med" len="med"/>
                    </a:lnB>
                    <a:lnTlToBr>
                      <a:noFill/>
                    </a:lnTlToBr>
                    <a:lnBlToTr>
                      <a:noFill/>
                    </a:lnBlToTr>
                    <a:noFill/>
                  </a:tcPr>
                </a:tc>
              </a:tr>
              <a:tr h="822325">
                <a:tc>
                  <a:txBody>
                    <a:bodyPr/>
                    <a:lstStyle/>
                    <a:p>
                      <a:pPr marL="0" marR="0" lvl="0" indent="0" algn="l" defTabSz="914400" rtl="0" eaLnBrk="0" fontAlgn="base" latinLnBrk="0" hangingPunct="0">
                        <a:lnSpc>
                          <a:spcPct val="100000"/>
                        </a:lnSpc>
                        <a:spcBef>
                          <a:spcPct val="20000"/>
                        </a:spcBef>
                        <a:spcAft>
                          <a:spcPct val="0"/>
                        </a:spcAft>
                        <a:buClrTx/>
                        <a:buSzTx/>
                        <a:buFontTx/>
                        <a:buChar char="-"/>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 -</a:t>
                      </a:r>
                      <a:r>
                        <a:rPr kumimoji="0" lang="en-US" sz="2800" b="0" i="0" u="none" strike="noStrike" cap="none" normalizeH="0" baseline="0" smtClean="0">
                          <a:ln>
                            <a:noFill/>
                          </a:ln>
                          <a:solidFill>
                            <a:schemeClr val="bg1"/>
                          </a:solidFill>
                          <a:effectLst/>
                          <a:latin typeface="Arial" charset="0"/>
                        </a:rPr>
                        <a:t> /</a:t>
                      </a:r>
                    </a:p>
                    <a:p>
                      <a:pPr marL="0" marR="0" lvl="0" indent="0" algn="l" defTabSz="914400" rtl="0" eaLnBrk="0" fontAlgn="base" latinLnBrk="0" hangingPunct="0">
                        <a:lnSpc>
                          <a:spcPct val="100000"/>
                        </a:lnSpc>
                        <a:spcBef>
                          <a:spcPct val="20000"/>
                        </a:spcBef>
                        <a:spcAft>
                          <a:spcPct val="0"/>
                        </a:spcAft>
                        <a:buClrTx/>
                        <a:buSzTx/>
                        <a:buFontTx/>
                        <a:buNone/>
                        <a:tabLst/>
                      </a:pPr>
                      <a:r>
                        <a:rPr kumimoji="0" lang="en-US" sz="3200" b="1" i="0" u="none" strike="noStrike" cap="none" normalizeH="0" baseline="0" smtClean="0">
                          <a:ln>
                            <a:noFill/>
                          </a:ln>
                          <a:solidFill>
                            <a:schemeClr val="bg1"/>
                          </a:solidFill>
                          <a:effectLst/>
                          <a:latin typeface="Symbol" pitchFamily="1" charset="2"/>
                          <a:sym typeface="WP Greek Century" pitchFamily="2" charset="2"/>
                        </a:rPr>
                        <a:t>- -</a:t>
                      </a:r>
                    </a:p>
                  </a:txBody>
                  <a:tcPr horzOverflow="overflow">
                    <a:lnL w="38100" cap="flat" cmpd="sng" algn="ctr">
                      <a:solidFill>
                        <a:srgbClr val="DDDDDD"/>
                      </a:solidFill>
                      <a:prstDash val="solid"/>
                      <a:round/>
                      <a:headEnd type="none" w="med" len="med"/>
                      <a:tailEnd type="none" w="med" len="med"/>
                    </a:lnL>
                    <a:lnR w="12700" cap="flat" cmpd="sng" algn="ctr">
                      <a:solidFill>
                        <a:srgbClr val="FF0066"/>
                      </a:solidFill>
                      <a:prstDash val="solid"/>
                      <a:round/>
                      <a:headEnd type="none" w="med" len="med"/>
                      <a:tailEnd type="none" w="med" len="med"/>
                    </a:lnR>
                    <a:lnT w="12700" cap="flat" cmpd="sng" algn="ctr">
                      <a:solidFill>
                        <a:srgbClr val="FF0066"/>
                      </a:solidFill>
                      <a:prstDash val="solid"/>
                      <a:round/>
                      <a:headEnd type="none" w="med" len="med"/>
                      <a:tailEnd type="none" w="med" len="med"/>
                    </a:lnT>
                    <a:lnB w="38100" cap="flat" cmpd="sng" algn="ctr">
                      <a:solidFill>
                        <a:srgbClr val="DDDDDD"/>
                      </a:solidFill>
                      <a:prstDash val="solid"/>
                      <a:round/>
                      <a:headEnd type="none" w="med" len="med"/>
                      <a:tailEnd type="none" w="med" len="med"/>
                    </a:lnB>
                    <a:lnTlToBr>
                      <a:noFill/>
                    </a:lnTlToBr>
                    <a:lnBlToTr>
                      <a:noFill/>
                    </a:lnBlToTr>
                    <a:noFill/>
                  </a:tcPr>
                </a:tc>
                <a:tc>
                  <a:txBody>
                    <a:bodyPr/>
                    <a:lstStyle/>
                    <a:p>
                      <a:pPr marL="0" marR="0" lvl="0" indent="0" algn="l" defTabSz="914400" rtl="0" eaLnBrk="0" fontAlgn="base" latinLnBrk="0" hangingPunct="0">
                        <a:lnSpc>
                          <a:spcPct val="100000"/>
                        </a:lnSpc>
                        <a:spcBef>
                          <a:spcPct val="20000"/>
                        </a:spcBef>
                        <a:spcAft>
                          <a:spcPct val="0"/>
                        </a:spcAft>
                        <a:buClrTx/>
                        <a:buSzTx/>
                        <a:buFontTx/>
                        <a:buNone/>
                        <a:tabLst/>
                      </a:pPr>
                      <a:r>
                        <a:rPr kumimoji="0" lang="en-US" sz="2800" b="0" i="0" u="none" strike="noStrike" cap="none" normalizeH="0" baseline="0" smtClean="0">
                          <a:ln>
                            <a:noFill/>
                          </a:ln>
                          <a:solidFill>
                            <a:schemeClr val="bg1"/>
                          </a:solidFill>
                          <a:effectLst/>
                          <a:latin typeface="Arial" charset="0"/>
                        </a:rPr>
                        <a:t>Hemoglobin Barts – Hydrops Fetalis</a:t>
                      </a:r>
                    </a:p>
                  </a:txBody>
                  <a:tcPr horzOverflow="overflow">
                    <a:lnL w="12700" cap="flat" cmpd="sng" algn="ctr">
                      <a:solidFill>
                        <a:srgbClr val="FF0066"/>
                      </a:solidFill>
                      <a:prstDash val="solid"/>
                      <a:round/>
                      <a:headEnd type="none" w="med" len="med"/>
                      <a:tailEnd type="none" w="med" len="med"/>
                    </a:lnL>
                    <a:lnR w="38100" cap="flat" cmpd="sng" algn="ctr">
                      <a:solidFill>
                        <a:srgbClr val="DDDDDD"/>
                      </a:solidFill>
                      <a:prstDash val="solid"/>
                      <a:round/>
                      <a:headEnd type="none" w="med" len="med"/>
                      <a:tailEnd type="none" w="med" len="med"/>
                    </a:lnR>
                    <a:lnT w="12700" cap="flat" cmpd="sng" algn="ctr">
                      <a:solidFill>
                        <a:srgbClr val="FF0066"/>
                      </a:solidFill>
                      <a:prstDash val="solid"/>
                      <a:round/>
                      <a:headEnd type="none" w="med" len="med"/>
                      <a:tailEnd type="none" w="med" len="med"/>
                    </a:lnT>
                    <a:lnB w="38100" cap="flat" cmpd="sng" algn="ctr">
                      <a:solidFill>
                        <a:srgbClr val="DDDDDD"/>
                      </a:solidFill>
                      <a:prstDash val="solid"/>
                      <a:round/>
                      <a:headEnd type="none" w="med" len="med"/>
                      <a:tailEnd type="none" w="med" len="med"/>
                    </a:lnB>
                    <a:lnTlToBr>
                      <a:noFill/>
                    </a:lnTlToBr>
                    <a:lnBlToTr>
                      <a:noFill/>
                    </a:lnBlToTr>
                    <a:noFill/>
                  </a:tcPr>
                </a:tc>
              </a:tr>
            </a:tbl>
          </a:graphicData>
        </a:graphic>
      </p:graphicFrame>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570" name="Picture 2" descr="B08_008"/>
          <p:cNvPicPr>
            <a:picLocks noChangeAspect="1" noChangeArrowheads="1"/>
          </p:cNvPicPr>
          <p:nvPr/>
        </p:nvPicPr>
        <p:blipFill>
          <a:blip r:embed="rId3" cstate="print"/>
          <a:srcRect/>
          <a:stretch>
            <a:fillRect/>
          </a:stretch>
        </p:blipFill>
        <p:spPr bwMode="auto">
          <a:xfrm>
            <a:off x="536575" y="219075"/>
            <a:ext cx="3967163" cy="6435725"/>
          </a:xfrm>
          <a:prstGeom prst="rect">
            <a:avLst/>
          </a:prstGeom>
          <a:noFill/>
        </p:spPr>
      </p:pic>
      <p:pic>
        <p:nvPicPr>
          <p:cNvPr id="493571" name="Picture 3" descr="X_025"/>
          <p:cNvPicPr>
            <a:picLocks noChangeAspect="1" noChangeArrowheads="1"/>
          </p:cNvPicPr>
          <p:nvPr/>
        </p:nvPicPr>
        <p:blipFill>
          <a:blip r:embed="rId4" cstate="print"/>
          <a:srcRect l="14465" r="7182"/>
          <a:stretch>
            <a:fillRect/>
          </a:stretch>
        </p:blipFill>
        <p:spPr bwMode="auto">
          <a:xfrm>
            <a:off x="4781550" y="219075"/>
            <a:ext cx="4362450" cy="3816350"/>
          </a:xfrm>
          <a:prstGeom prst="rect">
            <a:avLst/>
          </a:prstGeom>
          <a:noFill/>
        </p:spPr>
      </p:pic>
      <p:sp>
        <p:nvSpPr>
          <p:cNvPr id="493572" name="Text Box 4"/>
          <p:cNvSpPr txBox="1">
            <a:spLocks noChangeArrowheads="1"/>
          </p:cNvSpPr>
          <p:nvPr/>
        </p:nvSpPr>
        <p:spPr bwMode="auto">
          <a:xfrm>
            <a:off x="5302250" y="146050"/>
            <a:ext cx="431800" cy="523875"/>
          </a:xfrm>
          <a:prstGeom prst="rect">
            <a:avLst/>
          </a:prstGeom>
          <a:noFill/>
          <a:ln w="9525">
            <a:noFill/>
            <a:miter lim="800000"/>
            <a:headEnd/>
            <a:tailEnd/>
          </a:ln>
          <a:effectLst/>
        </p:spPr>
        <p:txBody>
          <a:bodyPr wrap="none" lIns="82689" tIns="41345" rIns="82689" bIns="41345">
            <a:spAutoFit/>
          </a:bodyPr>
          <a:lstStyle/>
          <a:p>
            <a:pPr defTabSz="835025"/>
            <a:r>
              <a:rPr lang="en-US" sz="2900" b="1">
                <a:latin typeface="Arial" charset="0"/>
              </a:rPr>
              <a:t>H</a:t>
            </a:r>
          </a:p>
        </p:txBody>
      </p:sp>
      <p:sp>
        <p:nvSpPr>
          <p:cNvPr id="493573" name="Line 5"/>
          <p:cNvSpPr>
            <a:spLocks noChangeShapeType="1"/>
          </p:cNvSpPr>
          <p:nvPr/>
        </p:nvSpPr>
        <p:spPr bwMode="auto">
          <a:xfrm>
            <a:off x="5503863" y="584200"/>
            <a:ext cx="0" cy="220663"/>
          </a:xfrm>
          <a:prstGeom prst="line">
            <a:avLst/>
          </a:prstGeom>
          <a:noFill/>
          <a:ln w="9525">
            <a:solidFill>
              <a:schemeClr val="tx1"/>
            </a:solidFill>
            <a:round/>
            <a:headEnd/>
            <a:tailEnd type="triangle" w="med" len="med"/>
          </a:ln>
          <a:effectLst/>
        </p:spPr>
        <p:txBody>
          <a:bodyPr/>
          <a:lstStyle/>
          <a:p>
            <a:endParaRPr lang="en-US"/>
          </a:p>
        </p:txBody>
      </p:sp>
      <p:sp>
        <p:nvSpPr>
          <p:cNvPr id="493574" name="Text Box 6"/>
          <p:cNvSpPr txBox="1">
            <a:spLocks noChangeArrowheads="1"/>
          </p:cNvSpPr>
          <p:nvPr/>
        </p:nvSpPr>
        <p:spPr bwMode="auto">
          <a:xfrm>
            <a:off x="1476375" y="438150"/>
            <a:ext cx="2090738" cy="417513"/>
          </a:xfrm>
          <a:prstGeom prst="rect">
            <a:avLst/>
          </a:prstGeom>
          <a:noFill/>
          <a:ln w="9525">
            <a:noFill/>
            <a:miter lim="800000"/>
            <a:headEnd/>
            <a:tailEnd/>
          </a:ln>
          <a:effectLst/>
        </p:spPr>
        <p:txBody>
          <a:bodyPr wrap="none" lIns="82689" tIns="41345" rIns="82689" bIns="41345">
            <a:spAutoFit/>
          </a:bodyPr>
          <a:lstStyle/>
          <a:p>
            <a:pPr defTabSz="835025"/>
            <a:r>
              <a:rPr lang="en-US" sz="2200" b="1">
                <a:latin typeface="Arial" charset="0"/>
              </a:rPr>
              <a:t>Hgb H disease</a:t>
            </a:r>
          </a:p>
        </p:txBody>
      </p:sp>
      <p:pic>
        <p:nvPicPr>
          <p:cNvPr id="493575" name="Picture 7" descr="B07_002a"/>
          <p:cNvPicPr>
            <a:picLocks noChangeAspect="1" noChangeArrowheads="1"/>
          </p:cNvPicPr>
          <p:nvPr/>
        </p:nvPicPr>
        <p:blipFill>
          <a:blip r:embed="rId5" cstate="print"/>
          <a:srcRect l="48114" t="20587" b="49881"/>
          <a:stretch>
            <a:fillRect/>
          </a:stretch>
        </p:blipFill>
        <p:spPr bwMode="auto">
          <a:xfrm>
            <a:off x="5840413" y="4167188"/>
            <a:ext cx="2057400" cy="1900237"/>
          </a:xfrm>
          <a:prstGeom prst="rect">
            <a:avLst/>
          </a:prstGeom>
          <a:noFill/>
        </p:spPr>
      </p:pic>
      <p:sp>
        <p:nvSpPr>
          <p:cNvPr id="493576" name="Text Box 8"/>
          <p:cNvSpPr txBox="1">
            <a:spLocks noChangeArrowheads="1"/>
          </p:cNvSpPr>
          <p:nvPr/>
        </p:nvSpPr>
        <p:spPr bwMode="auto">
          <a:xfrm>
            <a:off x="5146675" y="6083300"/>
            <a:ext cx="165100" cy="523875"/>
          </a:xfrm>
          <a:prstGeom prst="rect">
            <a:avLst/>
          </a:prstGeom>
          <a:noFill/>
          <a:ln w="9525">
            <a:noFill/>
            <a:miter lim="800000"/>
            <a:headEnd/>
            <a:tailEnd/>
          </a:ln>
          <a:effectLst/>
        </p:spPr>
        <p:txBody>
          <a:bodyPr wrap="none" lIns="82689" tIns="41345" rIns="82689" bIns="41345">
            <a:spAutoFit/>
          </a:bodyPr>
          <a:lstStyle/>
          <a:p>
            <a:pPr defTabSz="835025"/>
            <a:endParaRPr lang="en-US" sz="2900" b="1">
              <a:solidFill>
                <a:schemeClr val="bg1"/>
              </a:solidFill>
              <a:latin typeface="Arial" charset="0"/>
            </a:endParaRPr>
          </a:p>
        </p:txBody>
      </p:sp>
      <p:sp>
        <p:nvSpPr>
          <p:cNvPr id="493577" name="Text Box 9"/>
          <p:cNvSpPr txBox="1">
            <a:spLocks noChangeArrowheads="1"/>
          </p:cNvSpPr>
          <p:nvPr/>
        </p:nvSpPr>
        <p:spPr bwMode="auto">
          <a:xfrm>
            <a:off x="5772150" y="6184900"/>
            <a:ext cx="2216150" cy="631825"/>
          </a:xfrm>
          <a:prstGeom prst="rect">
            <a:avLst/>
          </a:prstGeom>
          <a:noFill/>
          <a:ln w="9525">
            <a:noFill/>
            <a:miter lim="800000"/>
            <a:headEnd/>
            <a:tailEnd/>
          </a:ln>
          <a:effectLst/>
        </p:spPr>
        <p:txBody>
          <a:bodyPr lIns="82689" tIns="41345" rIns="82689" bIns="41345">
            <a:spAutoFit/>
          </a:bodyPr>
          <a:lstStyle/>
          <a:p>
            <a:pPr algn="ctr" defTabSz="835025"/>
            <a:r>
              <a:rPr lang="en-US" sz="1800" b="1">
                <a:solidFill>
                  <a:schemeClr val="bg1"/>
                </a:solidFill>
                <a:latin typeface="Arial" charset="0"/>
              </a:rPr>
              <a:t>Hgb H inclusions (supravital stain)</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1522" name="Picture 2" descr="B08_011"/>
          <p:cNvPicPr>
            <a:picLocks noChangeAspect="1" noChangeArrowheads="1"/>
          </p:cNvPicPr>
          <p:nvPr/>
        </p:nvPicPr>
        <p:blipFill>
          <a:blip r:embed="rId3" cstate="print"/>
          <a:srcRect/>
          <a:stretch>
            <a:fillRect/>
          </a:stretch>
        </p:blipFill>
        <p:spPr bwMode="auto">
          <a:xfrm>
            <a:off x="5033963" y="219075"/>
            <a:ext cx="3967162" cy="6435725"/>
          </a:xfrm>
          <a:prstGeom prst="rect">
            <a:avLst/>
          </a:prstGeom>
          <a:noFill/>
        </p:spPr>
      </p:pic>
      <p:pic>
        <p:nvPicPr>
          <p:cNvPr id="491523" name="Picture 3" descr="X_026"/>
          <p:cNvPicPr>
            <a:picLocks noChangeAspect="1" noChangeArrowheads="1"/>
          </p:cNvPicPr>
          <p:nvPr/>
        </p:nvPicPr>
        <p:blipFill>
          <a:blip r:embed="rId4" cstate="print"/>
          <a:srcRect/>
          <a:stretch>
            <a:fillRect/>
          </a:stretch>
        </p:blipFill>
        <p:spPr bwMode="auto">
          <a:xfrm>
            <a:off x="0" y="219075"/>
            <a:ext cx="4900613" cy="3409950"/>
          </a:xfrm>
          <a:prstGeom prst="rect">
            <a:avLst/>
          </a:prstGeom>
          <a:noFill/>
        </p:spPr>
      </p:pic>
      <p:pic>
        <p:nvPicPr>
          <p:cNvPr id="491524" name="Picture 4" descr="X_027"/>
          <p:cNvPicPr>
            <a:picLocks noChangeAspect="1" noChangeArrowheads="1"/>
          </p:cNvPicPr>
          <p:nvPr/>
        </p:nvPicPr>
        <p:blipFill>
          <a:blip r:embed="rId5" cstate="print"/>
          <a:srcRect b="9872"/>
          <a:stretch>
            <a:fillRect/>
          </a:stretch>
        </p:blipFill>
        <p:spPr bwMode="auto">
          <a:xfrm>
            <a:off x="0" y="3435350"/>
            <a:ext cx="4903788" cy="3213100"/>
          </a:xfrm>
          <a:prstGeom prst="rect">
            <a:avLst/>
          </a:prstGeom>
          <a:noFill/>
        </p:spPr>
      </p:pic>
      <p:sp>
        <p:nvSpPr>
          <p:cNvPr id="491525" name="Line 5"/>
          <p:cNvSpPr>
            <a:spLocks noChangeShapeType="1"/>
          </p:cNvSpPr>
          <p:nvPr/>
        </p:nvSpPr>
        <p:spPr bwMode="auto">
          <a:xfrm>
            <a:off x="1074738" y="3802063"/>
            <a:ext cx="0" cy="219075"/>
          </a:xfrm>
          <a:prstGeom prst="line">
            <a:avLst/>
          </a:prstGeom>
          <a:noFill/>
          <a:ln w="63500">
            <a:solidFill>
              <a:schemeClr val="bg1"/>
            </a:solidFill>
            <a:round/>
            <a:headEnd/>
            <a:tailEnd type="triangle" w="med" len="med"/>
          </a:ln>
          <a:effectLst/>
        </p:spPr>
        <p:txBody>
          <a:bodyPr/>
          <a:lstStyle/>
          <a:p>
            <a:endParaRPr lang="en-US"/>
          </a:p>
        </p:txBody>
      </p:sp>
      <p:sp>
        <p:nvSpPr>
          <p:cNvPr id="491526" name="Line 6"/>
          <p:cNvSpPr>
            <a:spLocks noChangeShapeType="1"/>
          </p:cNvSpPr>
          <p:nvPr/>
        </p:nvSpPr>
        <p:spPr bwMode="auto">
          <a:xfrm>
            <a:off x="2752725" y="3802063"/>
            <a:ext cx="0" cy="219075"/>
          </a:xfrm>
          <a:prstGeom prst="line">
            <a:avLst/>
          </a:prstGeom>
          <a:noFill/>
          <a:ln w="63500">
            <a:solidFill>
              <a:schemeClr val="bg1"/>
            </a:solidFill>
            <a:round/>
            <a:headEnd/>
            <a:tailEnd type="triangle" w="med" len="med"/>
          </a:ln>
          <a:effectLst/>
        </p:spPr>
        <p:txBody>
          <a:bodyPr/>
          <a:lstStyle/>
          <a:p>
            <a:endParaRPr lang="en-US"/>
          </a:p>
        </p:txBody>
      </p:sp>
      <p:sp>
        <p:nvSpPr>
          <p:cNvPr id="491527" name="Text Box 7"/>
          <p:cNvSpPr txBox="1">
            <a:spLocks noChangeArrowheads="1"/>
          </p:cNvSpPr>
          <p:nvPr/>
        </p:nvSpPr>
        <p:spPr bwMode="auto">
          <a:xfrm>
            <a:off x="0" y="152400"/>
            <a:ext cx="4876800" cy="422171"/>
          </a:xfrm>
          <a:prstGeom prst="rect">
            <a:avLst/>
          </a:prstGeom>
          <a:solidFill>
            <a:srgbClr val="000000">
              <a:alpha val="50196"/>
            </a:srgbClr>
          </a:solidFill>
          <a:ln w="9525">
            <a:noFill/>
            <a:miter lim="800000"/>
            <a:headEnd/>
            <a:tailEnd/>
          </a:ln>
          <a:effectLst/>
        </p:spPr>
        <p:txBody>
          <a:bodyPr wrap="square" lIns="82809" tIns="41404" rIns="82809" bIns="41404">
            <a:spAutoFit/>
          </a:bodyPr>
          <a:lstStyle/>
          <a:p>
            <a:pPr defTabSz="835025"/>
            <a:r>
              <a:rPr lang="en-US" sz="2200" b="1" dirty="0" err="1">
                <a:solidFill>
                  <a:schemeClr val="bg1"/>
                </a:solidFill>
                <a:latin typeface="Arial" charset="0"/>
              </a:rPr>
              <a:t>Hydrops</a:t>
            </a:r>
            <a:r>
              <a:rPr lang="en-US" sz="2200" b="1" dirty="0">
                <a:solidFill>
                  <a:schemeClr val="bg1"/>
                </a:solidFill>
                <a:latin typeface="Arial" charset="0"/>
              </a:rPr>
              <a:t> </a:t>
            </a:r>
            <a:r>
              <a:rPr lang="en-US" sz="2200" b="1" dirty="0" err="1">
                <a:solidFill>
                  <a:schemeClr val="bg1"/>
                </a:solidFill>
                <a:latin typeface="Arial" charset="0"/>
              </a:rPr>
              <a:t>fetalis</a:t>
            </a:r>
            <a:r>
              <a:rPr lang="en-US" sz="2200" b="1" dirty="0">
                <a:solidFill>
                  <a:schemeClr val="bg1"/>
                </a:solidFill>
                <a:latin typeface="Arial" charset="0"/>
              </a:rPr>
              <a:t> (note gross edema)</a:t>
            </a:r>
          </a:p>
        </p:txBody>
      </p:sp>
      <p:sp>
        <p:nvSpPr>
          <p:cNvPr id="491528" name="Rectangle 8"/>
          <p:cNvSpPr>
            <a:spLocks noChangeArrowheads="1"/>
          </p:cNvSpPr>
          <p:nvPr/>
        </p:nvSpPr>
        <p:spPr bwMode="auto">
          <a:xfrm>
            <a:off x="6019800" y="228600"/>
            <a:ext cx="2285999" cy="422171"/>
          </a:xfrm>
          <a:prstGeom prst="rect">
            <a:avLst/>
          </a:prstGeom>
          <a:solidFill>
            <a:srgbClr val="000000">
              <a:alpha val="50196"/>
            </a:srgbClr>
          </a:solidFill>
          <a:ln w="9525">
            <a:noFill/>
            <a:miter lim="800000"/>
            <a:headEnd/>
            <a:tailEnd/>
          </a:ln>
          <a:effectLst/>
        </p:spPr>
        <p:txBody>
          <a:bodyPr wrap="square" lIns="82809" tIns="41404" rIns="82809" bIns="41404">
            <a:spAutoFit/>
          </a:bodyPr>
          <a:lstStyle/>
          <a:p>
            <a:pPr defTabSz="835025"/>
            <a:r>
              <a:rPr lang="en-US" sz="2200" b="1" dirty="0" err="1">
                <a:solidFill>
                  <a:schemeClr val="bg1"/>
                </a:solidFill>
                <a:latin typeface="Arial" charset="0"/>
              </a:rPr>
              <a:t>Hydrops</a:t>
            </a:r>
            <a:r>
              <a:rPr lang="en-US" sz="2200" b="1" dirty="0">
                <a:solidFill>
                  <a:schemeClr val="bg1"/>
                </a:solidFill>
                <a:latin typeface="Arial" charset="0"/>
              </a:rPr>
              <a:t> </a:t>
            </a:r>
            <a:r>
              <a:rPr lang="en-US" sz="2200" b="1" dirty="0" err="1">
                <a:solidFill>
                  <a:schemeClr val="bg1"/>
                </a:solidFill>
                <a:latin typeface="Arial" charset="0"/>
              </a:rPr>
              <a:t>fetalis</a:t>
            </a:r>
            <a:endParaRPr lang="en-US" sz="2200" b="1" dirty="0">
              <a:solidFill>
                <a:schemeClr val="bg1"/>
              </a:solidFill>
              <a:latin typeface="Arial"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59778" name="Rectangle 2"/>
          <p:cNvSpPr>
            <a:spLocks noGrp="1" noChangeArrowheads="1"/>
          </p:cNvSpPr>
          <p:nvPr>
            <p:ph type="title"/>
          </p:nvPr>
        </p:nvSpPr>
        <p:spPr>
          <a:xfrm>
            <a:off x="685800" y="457200"/>
            <a:ext cx="7772400" cy="1143000"/>
          </a:xfrm>
        </p:spPr>
        <p:txBody>
          <a:bodyPr/>
          <a:lstStyle/>
          <a:p>
            <a:r>
              <a:rPr lang="en-US" dirty="0">
                <a:solidFill>
                  <a:srgbClr val="FFCC66"/>
                </a:solidFill>
                <a:latin typeface="Tahoma" pitchFamily="1" charset="0"/>
              </a:rPr>
              <a:t>Beta </a:t>
            </a:r>
            <a:r>
              <a:rPr lang="en-US" dirty="0" err="1">
                <a:solidFill>
                  <a:srgbClr val="FFCC66"/>
                </a:solidFill>
                <a:latin typeface="Tahoma" pitchFamily="1" charset="0"/>
              </a:rPr>
              <a:t>thalassemia</a:t>
            </a:r>
            <a:r>
              <a:rPr lang="en-US" dirty="0">
                <a:solidFill>
                  <a:srgbClr val="FFCC66"/>
                </a:solidFill>
                <a:latin typeface="Tahoma" pitchFamily="1" charset="0"/>
              </a:rPr>
              <a:t> major</a:t>
            </a:r>
          </a:p>
        </p:txBody>
      </p:sp>
      <p:sp>
        <p:nvSpPr>
          <p:cNvPr id="459779" name="Rectangle 3"/>
          <p:cNvSpPr>
            <a:spLocks noGrp="1" noChangeArrowheads="1"/>
          </p:cNvSpPr>
          <p:nvPr>
            <p:ph type="body" idx="1"/>
          </p:nvPr>
        </p:nvSpPr>
        <p:spPr>
          <a:xfrm>
            <a:off x="685800" y="1676400"/>
            <a:ext cx="7772400" cy="4343400"/>
          </a:xfrm>
          <a:ln w="19050">
            <a:solidFill>
              <a:srgbClr val="FF0066"/>
            </a:solidFill>
          </a:ln>
        </p:spPr>
        <p:txBody>
          <a:bodyPr/>
          <a:lstStyle/>
          <a:p>
            <a:r>
              <a:rPr lang="en-US" dirty="0"/>
              <a:t>No beta chain produced (no </a:t>
            </a:r>
            <a:r>
              <a:rPr lang="en-US" dirty="0" err="1"/>
              <a:t>HbA</a:t>
            </a:r>
            <a:r>
              <a:rPr lang="en-US" dirty="0"/>
              <a:t>)</a:t>
            </a:r>
          </a:p>
          <a:p>
            <a:r>
              <a:rPr lang="en-US" dirty="0"/>
              <a:t>Severe microcytic anemia occurs gradually in the first year of </a:t>
            </a:r>
            <a:r>
              <a:rPr lang="en-US" dirty="0" smtClean="0"/>
              <a:t>life (as gamma chain production stops)</a:t>
            </a:r>
            <a:endParaRPr lang="en-US" dirty="0"/>
          </a:p>
          <a:p>
            <a:r>
              <a:rPr lang="en-US" dirty="0"/>
              <a:t>Marrow expansion</a:t>
            </a:r>
          </a:p>
          <a:p>
            <a:r>
              <a:rPr lang="en-US" dirty="0"/>
              <a:t>Iron overload</a:t>
            </a:r>
          </a:p>
          <a:p>
            <a:r>
              <a:rPr lang="en-US" dirty="0"/>
              <a:t>Growth failure and death </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60802" name="Picture 2" descr="1088"/>
          <p:cNvPicPr>
            <a:picLocks noChangeAspect="1" noChangeArrowheads="1"/>
          </p:cNvPicPr>
          <p:nvPr/>
        </p:nvPicPr>
        <p:blipFill>
          <a:blip r:embed="rId3" cstate="print"/>
          <a:srcRect/>
          <a:stretch>
            <a:fillRect/>
          </a:stretch>
        </p:blipFill>
        <p:spPr bwMode="auto">
          <a:xfrm>
            <a:off x="0" y="762000"/>
            <a:ext cx="9144000" cy="6096000"/>
          </a:xfrm>
          <a:prstGeom prst="rect">
            <a:avLst/>
          </a:prstGeom>
          <a:noFill/>
        </p:spPr>
      </p:pic>
      <p:sp>
        <p:nvSpPr>
          <p:cNvPr id="460803" name="Text Box 3"/>
          <p:cNvSpPr txBox="1">
            <a:spLocks noChangeArrowheads="1"/>
          </p:cNvSpPr>
          <p:nvPr/>
        </p:nvSpPr>
        <p:spPr bwMode="auto">
          <a:xfrm>
            <a:off x="2268538" y="115888"/>
            <a:ext cx="5056192" cy="584775"/>
          </a:xfrm>
          <a:prstGeom prst="rect">
            <a:avLst/>
          </a:prstGeom>
          <a:noFill/>
          <a:ln w="9525">
            <a:noFill/>
            <a:miter lim="800000"/>
            <a:headEnd/>
            <a:tailEnd/>
          </a:ln>
          <a:effectLst/>
        </p:spPr>
        <p:txBody>
          <a:bodyPr wrap="none">
            <a:spAutoFit/>
          </a:bodyPr>
          <a:lstStyle/>
          <a:p>
            <a:r>
              <a:rPr lang="en-US" sz="3200" b="1" dirty="0">
                <a:solidFill>
                  <a:srgbClr val="FFCC66"/>
                </a:solidFill>
                <a:latin typeface="Tahoma" pitchFamily="1" charset="0"/>
              </a:rPr>
              <a:t>Beta </a:t>
            </a:r>
            <a:r>
              <a:rPr lang="en-US" sz="3200" b="1" dirty="0" err="1">
                <a:solidFill>
                  <a:srgbClr val="FFCC66"/>
                </a:solidFill>
                <a:latin typeface="Tahoma" pitchFamily="1" charset="0"/>
              </a:rPr>
              <a:t>thalassemia</a:t>
            </a:r>
            <a:r>
              <a:rPr lang="en-US" sz="3200" b="1" dirty="0">
                <a:solidFill>
                  <a:srgbClr val="FFCC66"/>
                </a:solidFill>
                <a:latin typeface="Tahoma" pitchFamily="1" charset="0"/>
              </a:rPr>
              <a:t> major</a:t>
            </a:r>
          </a:p>
        </p:txBody>
      </p:sp>
    </p:spTree>
    <p:extLst>
      <p:ext uri="{BB962C8B-B14F-4D97-AF65-F5344CB8AC3E}">
        <p14:creationId xmlns:p14="http://schemas.microsoft.com/office/powerpoint/2010/main" val="29388808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61826" name="Picture 2" descr="thalskul"/>
          <p:cNvPicPr>
            <a:picLocks noChangeAspect="1" noChangeArrowheads="1"/>
          </p:cNvPicPr>
          <p:nvPr/>
        </p:nvPicPr>
        <p:blipFill>
          <a:blip r:embed="rId3" cstate="print"/>
          <a:srcRect t="977" r="52499" b="2606"/>
          <a:stretch>
            <a:fillRect/>
          </a:stretch>
        </p:blipFill>
        <p:spPr bwMode="auto">
          <a:xfrm>
            <a:off x="0" y="914400"/>
            <a:ext cx="4343400" cy="5638800"/>
          </a:xfrm>
          <a:prstGeom prst="rect">
            <a:avLst/>
          </a:prstGeom>
          <a:noFill/>
        </p:spPr>
      </p:pic>
      <p:sp>
        <p:nvSpPr>
          <p:cNvPr id="461827" name="Rectangle 3"/>
          <p:cNvSpPr>
            <a:spLocks noGrp="1" noChangeArrowheads="1"/>
          </p:cNvSpPr>
          <p:nvPr>
            <p:ph type="title" idx="4294967295"/>
          </p:nvPr>
        </p:nvSpPr>
        <p:spPr>
          <a:xfrm>
            <a:off x="914400" y="152400"/>
            <a:ext cx="7391400" cy="609600"/>
          </a:xfrm>
        </p:spPr>
        <p:txBody>
          <a:bodyPr/>
          <a:lstStyle/>
          <a:p>
            <a:r>
              <a:rPr lang="en-US" sz="4000" dirty="0" err="1">
                <a:solidFill>
                  <a:srgbClr val="FFCC66"/>
                </a:solidFill>
              </a:rPr>
              <a:t>Thalassemia</a:t>
            </a:r>
            <a:endParaRPr lang="en-US" sz="4000" dirty="0">
              <a:solidFill>
                <a:srgbClr val="FFCC66"/>
              </a:solidFill>
            </a:endParaRPr>
          </a:p>
        </p:txBody>
      </p:sp>
      <p:pic>
        <p:nvPicPr>
          <p:cNvPr id="461828" name="Picture 4" descr="thalskul"/>
          <p:cNvPicPr>
            <a:picLocks noChangeAspect="1" noChangeArrowheads="1"/>
          </p:cNvPicPr>
          <p:nvPr/>
        </p:nvPicPr>
        <p:blipFill>
          <a:blip r:embed="rId3" cstate="print"/>
          <a:srcRect l="51666" t="977" b="2606"/>
          <a:stretch>
            <a:fillRect/>
          </a:stretch>
        </p:blipFill>
        <p:spPr bwMode="auto">
          <a:xfrm>
            <a:off x="4724400" y="990600"/>
            <a:ext cx="4419600" cy="5638800"/>
          </a:xfrm>
          <a:prstGeom prst="rect">
            <a:avLst/>
          </a:prstGeom>
          <a:noFill/>
        </p:spPr>
      </p:pic>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pic>
        <p:nvPicPr>
          <p:cNvPr id="462850" name="Picture 2" descr="1089"/>
          <p:cNvPicPr>
            <a:picLocks noChangeAspect="1" noChangeArrowheads="1"/>
          </p:cNvPicPr>
          <p:nvPr/>
        </p:nvPicPr>
        <p:blipFill>
          <a:blip r:embed="rId3" cstate="print"/>
          <a:srcRect/>
          <a:stretch>
            <a:fillRect/>
          </a:stretch>
        </p:blipFill>
        <p:spPr bwMode="auto">
          <a:xfrm>
            <a:off x="0" y="0"/>
            <a:ext cx="4572000" cy="6858000"/>
          </a:xfrm>
          <a:prstGeom prst="rect">
            <a:avLst/>
          </a:prstGeom>
          <a:noFill/>
        </p:spPr>
      </p:pic>
      <p:sp>
        <p:nvSpPr>
          <p:cNvPr id="462851" name="Text Box 3"/>
          <p:cNvSpPr txBox="1">
            <a:spLocks noChangeArrowheads="1"/>
          </p:cNvSpPr>
          <p:nvPr/>
        </p:nvSpPr>
        <p:spPr bwMode="auto">
          <a:xfrm>
            <a:off x="4724400" y="762000"/>
            <a:ext cx="4240213" cy="946150"/>
          </a:xfrm>
          <a:prstGeom prst="rect">
            <a:avLst/>
          </a:prstGeom>
          <a:noFill/>
          <a:ln w="9525">
            <a:noFill/>
            <a:miter lim="800000"/>
            <a:headEnd/>
            <a:tailEnd/>
          </a:ln>
          <a:effectLst/>
        </p:spPr>
        <p:txBody>
          <a:bodyPr wrap="none">
            <a:spAutoFit/>
          </a:bodyPr>
          <a:lstStyle/>
          <a:p>
            <a:r>
              <a:rPr lang="en-US" sz="2800" b="1" dirty="0">
                <a:solidFill>
                  <a:srgbClr val="FFCC66"/>
                </a:solidFill>
                <a:latin typeface="Comic Sans MS" pitchFamily="1" charset="0"/>
              </a:rPr>
              <a:t>Beta </a:t>
            </a:r>
            <a:r>
              <a:rPr lang="en-US" sz="2800" b="1" dirty="0" err="1">
                <a:solidFill>
                  <a:srgbClr val="FFCC66"/>
                </a:solidFill>
                <a:latin typeface="Comic Sans MS" pitchFamily="1" charset="0"/>
              </a:rPr>
              <a:t>thalassemia</a:t>
            </a:r>
            <a:r>
              <a:rPr lang="en-US" sz="2800" b="1" dirty="0">
                <a:solidFill>
                  <a:srgbClr val="FFCC66"/>
                </a:solidFill>
                <a:latin typeface="Comic Sans MS" pitchFamily="1" charset="0"/>
              </a:rPr>
              <a:t> major</a:t>
            </a:r>
          </a:p>
          <a:p>
            <a:r>
              <a:rPr lang="en-US" sz="2800" b="1" dirty="0">
                <a:solidFill>
                  <a:srgbClr val="FFCC66"/>
                </a:solidFill>
                <a:latin typeface="Comic Sans MS" pitchFamily="1" charset="0"/>
              </a:rPr>
              <a:t>Male 18 years</a:t>
            </a:r>
          </a:p>
        </p:txBody>
      </p:sp>
      <p:sp>
        <p:nvSpPr>
          <p:cNvPr id="462852" name="Rectangle 4"/>
          <p:cNvSpPr>
            <a:spLocks noChangeArrowheads="1"/>
          </p:cNvSpPr>
          <p:nvPr/>
        </p:nvSpPr>
        <p:spPr bwMode="auto">
          <a:xfrm>
            <a:off x="990600" y="533400"/>
            <a:ext cx="685800" cy="228600"/>
          </a:xfrm>
          <a:prstGeom prst="rect">
            <a:avLst/>
          </a:prstGeom>
          <a:solidFill>
            <a:schemeClr val="tx1"/>
          </a:solidFill>
          <a:ln w="9525">
            <a:solidFill>
              <a:schemeClr val="tx1"/>
            </a:solidFill>
            <a:miter lim="800000"/>
            <a:headEnd/>
            <a:tailEnd/>
          </a:ln>
          <a:effectLst/>
        </p:spPr>
        <p:txBody>
          <a:bodyPr wrap="none" anchor="ct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a:xfrm>
            <a:off x="0" y="609600"/>
            <a:ext cx="9144000" cy="1143000"/>
          </a:xfrm>
        </p:spPr>
        <p:txBody>
          <a:bodyPr/>
          <a:lstStyle/>
          <a:p>
            <a:r>
              <a:rPr lang="en-US" dirty="0">
                <a:solidFill>
                  <a:srgbClr val="FFCC66"/>
                </a:solidFill>
                <a:latin typeface="Tahoma" pitchFamily="1" charset="0"/>
              </a:rPr>
              <a:t>Beta </a:t>
            </a:r>
            <a:r>
              <a:rPr lang="en-US" dirty="0" err="1">
                <a:solidFill>
                  <a:srgbClr val="FFCC66"/>
                </a:solidFill>
                <a:latin typeface="Tahoma" pitchFamily="1" charset="0"/>
              </a:rPr>
              <a:t>thalassemia</a:t>
            </a:r>
            <a:r>
              <a:rPr lang="en-US" dirty="0">
                <a:solidFill>
                  <a:srgbClr val="FFCC66"/>
                </a:solidFill>
                <a:latin typeface="Tahoma" pitchFamily="1" charset="0"/>
              </a:rPr>
              <a:t> major </a:t>
            </a:r>
            <a:r>
              <a:rPr lang="en-US" dirty="0">
                <a:latin typeface="Tahoma" pitchFamily="1" charset="0"/>
              </a:rPr>
              <a:t/>
            </a:r>
            <a:br>
              <a:rPr lang="en-US" dirty="0">
                <a:latin typeface="Tahoma" pitchFamily="1" charset="0"/>
              </a:rPr>
            </a:br>
            <a:r>
              <a:rPr lang="en-US" sz="2800" dirty="0">
                <a:solidFill>
                  <a:srgbClr val="66FFFF"/>
                </a:solidFill>
                <a:latin typeface="Tahoma" pitchFamily="1" charset="0"/>
              </a:rPr>
              <a:t>treatment</a:t>
            </a:r>
          </a:p>
        </p:txBody>
      </p:sp>
      <p:sp>
        <p:nvSpPr>
          <p:cNvPr id="463875" name="Rectangle 3"/>
          <p:cNvSpPr>
            <a:spLocks noGrp="1" noChangeArrowheads="1"/>
          </p:cNvSpPr>
          <p:nvPr>
            <p:ph type="body" idx="1"/>
          </p:nvPr>
        </p:nvSpPr>
        <p:spPr>
          <a:xfrm>
            <a:off x="1219200" y="2286000"/>
            <a:ext cx="6858000" cy="3886200"/>
          </a:xfrm>
          <a:ln/>
        </p:spPr>
        <p:txBody>
          <a:bodyPr/>
          <a:lstStyle/>
          <a:p>
            <a:r>
              <a:rPr lang="en-US" sz="4400"/>
              <a:t>Transfusion</a:t>
            </a:r>
          </a:p>
          <a:p>
            <a:r>
              <a:rPr lang="en-US" sz="4400"/>
              <a:t>Iron chelation</a:t>
            </a:r>
          </a:p>
          <a:p>
            <a:r>
              <a:rPr lang="en-US" sz="4400"/>
              <a:t>Stem cell transplant</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0"/>
            <a:ext cx="9144000" cy="1219200"/>
          </a:xfrm>
        </p:spPr>
        <p:txBody>
          <a:bodyPr/>
          <a:lstStyle/>
          <a:p>
            <a:r>
              <a:rPr lang="el-GR" dirty="0" smtClean="0">
                <a:solidFill>
                  <a:srgbClr val="FFCC66"/>
                </a:solidFill>
                <a:latin typeface="Tahoma" pitchFamily="1" charset="0"/>
              </a:rPr>
              <a:t>Β</a:t>
            </a:r>
            <a:r>
              <a:rPr lang="en-US" dirty="0" smtClean="0">
                <a:solidFill>
                  <a:srgbClr val="FFCC66"/>
                </a:solidFill>
                <a:latin typeface="Tahoma" pitchFamily="1" charset="0"/>
              </a:rPr>
              <a:t>-Thalassemia Minor</a:t>
            </a:r>
            <a:endParaRPr lang="en-US" sz="2000" dirty="0">
              <a:solidFill>
                <a:srgbClr val="FFCC66"/>
              </a:solidFill>
              <a:latin typeface="Tahoma" pitchFamily="1" charset="0"/>
            </a:endParaRPr>
          </a:p>
        </p:txBody>
      </p:sp>
      <p:sp>
        <p:nvSpPr>
          <p:cNvPr id="497667" name="Rectangle 3"/>
          <p:cNvSpPr>
            <a:spLocks noGrp="1" noChangeArrowheads="1"/>
          </p:cNvSpPr>
          <p:nvPr>
            <p:ph type="body" idx="1"/>
          </p:nvPr>
        </p:nvSpPr>
        <p:spPr>
          <a:xfrm>
            <a:off x="457200" y="1981200"/>
            <a:ext cx="8382000" cy="4191000"/>
          </a:xfrm>
          <a:ln/>
        </p:spPr>
        <p:txBody>
          <a:bodyPr/>
          <a:lstStyle/>
          <a:p>
            <a:r>
              <a:rPr lang="en-US" sz="4000" dirty="0" smtClean="0"/>
              <a:t> </a:t>
            </a:r>
            <a:r>
              <a:rPr lang="en-US" sz="4000" dirty="0" smtClean="0">
                <a:latin typeface="Symbol" pitchFamily="1" charset="2"/>
              </a:rPr>
              <a:t>b/ b</a:t>
            </a:r>
            <a:r>
              <a:rPr lang="en-US" sz="4000" baseline="30000" dirty="0" smtClean="0">
                <a:latin typeface="Symbol" pitchFamily="1" charset="2"/>
              </a:rPr>
              <a:t>0</a:t>
            </a:r>
            <a:r>
              <a:rPr lang="en-US" sz="4000" dirty="0" smtClean="0"/>
              <a:t> or </a:t>
            </a:r>
            <a:r>
              <a:rPr lang="en-US" sz="4000" dirty="0">
                <a:latin typeface="Symbol" pitchFamily="1" charset="2"/>
              </a:rPr>
              <a:t>b/ </a:t>
            </a:r>
            <a:r>
              <a:rPr lang="en-US" sz="4000" dirty="0" smtClean="0">
                <a:latin typeface="Symbol" pitchFamily="1" charset="2"/>
              </a:rPr>
              <a:t>b</a:t>
            </a:r>
            <a:r>
              <a:rPr lang="en-US" sz="4000" baseline="30000" dirty="0" smtClean="0">
                <a:latin typeface="Symbol" pitchFamily="1" charset="2"/>
              </a:rPr>
              <a:t>+</a:t>
            </a:r>
            <a:r>
              <a:rPr lang="en-US" sz="4000" dirty="0" smtClean="0"/>
              <a:t> </a:t>
            </a:r>
          </a:p>
          <a:p>
            <a:r>
              <a:rPr lang="en-US" sz="4000" dirty="0" err="1" smtClean="0"/>
              <a:t>Microcytosis</a:t>
            </a:r>
            <a:r>
              <a:rPr lang="en-US" sz="4000" dirty="0" smtClean="0"/>
              <a:t>, target cells</a:t>
            </a:r>
          </a:p>
          <a:p>
            <a:r>
              <a:rPr lang="en-US" sz="4000" dirty="0" smtClean="0"/>
              <a:t>Mild anemia – often asymptomatic</a:t>
            </a:r>
          </a:p>
          <a:p>
            <a:r>
              <a:rPr lang="en-US" sz="4000" dirty="0" smtClean="0"/>
              <a:t>Decreased </a:t>
            </a:r>
            <a:r>
              <a:rPr lang="en-US" sz="4000" dirty="0" err="1" smtClean="0"/>
              <a:t>HbA</a:t>
            </a:r>
            <a:r>
              <a:rPr lang="en-US" sz="4000" dirty="0" smtClean="0"/>
              <a:t> production → Increased proportion of </a:t>
            </a:r>
            <a:r>
              <a:rPr lang="en-US" sz="4000" dirty="0" err="1" smtClean="0"/>
              <a:t>Hb</a:t>
            </a:r>
            <a:r>
              <a:rPr lang="en-US" sz="4000" dirty="0" smtClean="0"/>
              <a:t> A</a:t>
            </a:r>
            <a:r>
              <a:rPr lang="en-US" sz="4000" baseline="-25000" dirty="0" smtClean="0"/>
              <a:t>2</a:t>
            </a:r>
            <a:endParaRPr lang="en-US" sz="4000" baseline="-25000" dirty="0"/>
          </a:p>
        </p:txBody>
      </p:sp>
    </p:spTree>
    <p:extLst>
      <p:ext uri="{BB962C8B-B14F-4D97-AF65-F5344CB8AC3E}">
        <p14:creationId xmlns:p14="http://schemas.microsoft.com/office/powerpoint/2010/main" val="2925552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97666" name="Rectangle 2"/>
          <p:cNvSpPr>
            <a:spLocks noGrp="1" noChangeArrowheads="1"/>
          </p:cNvSpPr>
          <p:nvPr>
            <p:ph type="title"/>
          </p:nvPr>
        </p:nvSpPr>
        <p:spPr>
          <a:xfrm>
            <a:off x="0" y="0"/>
            <a:ext cx="9144000" cy="1752600"/>
          </a:xfrm>
        </p:spPr>
        <p:txBody>
          <a:bodyPr/>
          <a:lstStyle/>
          <a:p>
            <a:r>
              <a:rPr lang="el-GR" dirty="0" smtClean="0">
                <a:solidFill>
                  <a:srgbClr val="FFCC66"/>
                </a:solidFill>
                <a:latin typeface="Tahoma" pitchFamily="1" charset="0"/>
              </a:rPr>
              <a:t>Β</a:t>
            </a:r>
            <a:r>
              <a:rPr lang="en-US" dirty="0" smtClean="0">
                <a:solidFill>
                  <a:srgbClr val="FFCC66"/>
                </a:solidFill>
                <a:latin typeface="Tahoma" pitchFamily="1" charset="0"/>
              </a:rPr>
              <a:t>-Thalassemia </a:t>
            </a:r>
            <a:r>
              <a:rPr lang="en-US" dirty="0">
                <a:solidFill>
                  <a:srgbClr val="FFCC66"/>
                </a:solidFill>
                <a:latin typeface="Tahoma" pitchFamily="1" charset="0"/>
              </a:rPr>
              <a:t/>
            </a:r>
            <a:br>
              <a:rPr lang="en-US" dirty="0">
                <a:solidFill>
                  <a:srgbClr val="FFCC66"/>
                </a:solidFill>
                <a:latin typeface="Tahoma" pitchFamily="1" charset="0"/>
              </a:rPr>
            </a:br>
            <a:r>
              <a:rPr lang="en-US" dirty="0" err="1" smtClean="0">
                <a:solidFill>
                  <a:srgbClr val="FFCC66"/>
                </a:solidFill>
                <a:latin typeface="Tahoma" pitchFamily="1" charset="0"/>
              </a:rPr>
              <a:t>Intermedia</a:t>
            </a:r>
            <a:endParaRPr lang="en-US" sz="2000" dirty="0">
              <a:solidFill>
                <a:srgbClr val="FFCC66"/>
              </a:solidFill>
              <a:latin typeface="Tahoma" pitchFamily="1" charset="0"/>
            </a:endParaRPr>
          </a:p>
        </p:txBody>
      </p:sp>
      <p:sp>
        <p:nvSpPr>
          <p:cNvPr id="497667" name="Rectangle 3"/>
          <p:cNvSpPr>
            <a:spLocks noGrp="1" noChangeArrowheads="1"/>
          </p:cNvSpPr>
          <p:nvPr>
            <p:ph type="body" idx="1"/>
          </p:nvPr>
        </p:nvSpPr>
        <p:spPr>
          <a:xfrm>
            <a:off x="990600" y="1981200"/>
            <a:ext cx="7010400" cy="4191000"/>
          </a:xfrm>
          <a:ln/>
        </p:spPr>
        <p:txBody>
          <a:bodyPr/>
          <a:lstStyle/>
          <a:p>
            <a:r>
              <a:rPr lang="en-US" sz="4000" dirty="0"/>
              <a:t> </a:t>
            </a:r>
            <a:r>
              <a:rPr lang="en-US" sz="4000" dirty="0">
                <a:latin typeface="Symbol" pitchFamily="1" charset="2"/>
              </a:rPr>
              <a:t>b</a:t>
            </a:r>
            <a:r>
              <a:rPr lang="en-US" sz="4000" baseline="30000" dirty="0">
                <a:latin typeface="Symbol" pitchFamily="1" charset="2"/>
              </a:rPr>
              <a:t>+</a:t>
            </a:r>
            <a:r>
              <a:rPr lang="en-US" sz="4000" dirty="0">
                <a:latin typeface="Symbol" pitchFamily="1" charset="2"/>
              </a:rPr>
              <a:t>/ </a:t>
            </a:r>
            <a:r>
              <a:rPr lang="en-US" sz="4000" dirty="0" smtClean="0">
                <a:latin typeface="Symbol" pitchFamily="1" charset="2"/>
              </a:rPr>
              <a:t>b</a:t>
            </a:r>
            <a:r>
              <a:rPr lang="en-US" sz="4000" baseline="30000" dirty="0" smtClean="0">
                <a:latin typeface="Symbol" pitchFamily="1" charset="2"/>
              </a:rPr>
              <a:t>0</a:t>
            </a:r>
            <a:r>
              <a:rPr lang="en-US" sz="4000" dirty="0" smtClean="0"/>
              <a:t> (small amount of </a:t>
            </a:r>
            <a:r>
              <a:rPr lang="en-US" sz="4000" dirty="0">
                <a:latin typeface="Symbol" pitchFamily="1" charset="2"/>
              </a:rPr>
              <a:t>b </a:t>
            </a:r>
            <a:r>
              <a:rPr lang="en-US" sz="4000" dirty="0" smtClean="0"/>
              <a:t>chain production)</a:t>
            </a:r>
          </a:p>
          <a:p>
            <a:r>
              <a:rPr lang="en-US" sz="4000" dirty="0" smtClean="0"/>
              <a:t>Chronic </a:t>
            </a:r>
            <a:r>
              <a:rPr lang="en-US" sz="4000" dirty="0"/>
              <a:t>anemia</a:t>
            </a:r>
          </a:p>
          <a:p>
            <a:r>
              <a:rPr lang="en-US" sz="4000" dirty="0" smtClean="0"/>
              <a:t>Splenomegaly</a:t>
            </a:r>
            <a:endParaRPr lang="en-US" sz="4000" dirty="0"/>
          </a:p>
          <a:p>
            <a:r>
              <a:rPr lang="en-US" sz="4000" dirty="0" smtClean="0"/>
              <a:t>Often transfusion-dependent</a:t>
            </a:r>
            <a:endParaRPr lang="en-US" sz="4000"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000066"/>
        </a:solidFill>
        <a:effectLst/>
      </p:bgPr>
    </p:bg>
    <p:spTree>
      <p:nvGrpSpPr>
        <p:cNvPr id="1" name=""/>
        <p:cNvGrpSpPr/>
        <p:nvPr/>
      </p:nvGrpSpPr>
      <p:grpSpPr>
        <a:xfrm>
          <a:off x="0" y="0"/>
          <a:ext cx="0" cy="0"/>
          <a:chOff x="0" y="0"/>
          <a:chExt cx="0" cy="0"/>
        </a:xfrm>
      </p:grpSpPr>
      <p:sp>
        <p:nvSpPr>
          <p:cNvPr id="498690" name="Rectangle 2"/>
          <p:cNvSpPr>
            <a:spLocks noGrp="1" noChangeArrowheads="1"/>
          </p:cNvSpPr>
          <p:nvPr>
            <p:ph type="title"/>
          </p:nvPr>
        </p:nvSpPr>
        <p:spPr>
          <a:xfrm>
            <a:off x="0" y="381000"/>
            <a:ext cx="9144000" cy="1143000"/>
          </a:xfrm>
        </p:spPr>
        <p:txBody>
          <a:bodyPr/>
          <a:lstStyle/>
          <a:p>
            <a:r>
              <a:rPr lang="en-US" dirty="0">
                <a:solidFill>
                  <a:srgbClr val="FFCC66"/>
                </a:solidFill>
                <a:latin typeface="Tahoma" pitchFamily="1" charset="0"/>
              </a:rPr>
              <a:t>Hemoglobin E</a:t>
            </a:r>
            <a:br>
              <a:rPr lang="en-US" dirty="0">
                <a:solidFill>
                  <a:srgbClr val="FFCC66"/>
                </a:solidFill>
                <a:latin typeface="Tahoma" pitchFamily="1" charset="0"/>
              </a:rPr>
            </a:br>
            <a:endParaRPr lang="en-US" sz="2400" dirty="0">
              <a:solidFill>
                <a:srgbClr val="FFCC66"/>
              </a:solidFill>
              <a:latin typeface="Tahoma" pitchFamily="1" charset="0"/>
            </a:endParaRPr>
          </a:p>
        </p:txBody>
      </p:sp>
      <p:sp>
        <p:nvSpPr>
          <p:cNvPr id="498691" name="Rectangle 3"/>
          <p:cNvSpPr>
            <a:spLocks noGrp="1" noChangeArrowheads="1"/>
          </p:cNvSpPr>
          <p:nvPr>
            <p:ph type="body" idx="1"/>
          </p:nvPr>
        </p:nvSpPr>
        <p:spPr>
          <a:xfrm>
            <a:off x="228600" y="1447800"/>
            <a:ext cx="8534400" cy="4800600"/>
          </a:xfrm>
          <a:ln/>
        </p:spPr>
        <p:txBody>
          <a:bodyPr/>
          <a:lstStyle/>
          <a:p>
            <a:r>
              <a:rPr lang="en-US" sz="4000" dirty="0" smtClean="0"/>
              <a:t> </a:t>
            </a:r>
            <a:r>
              <a:rPr lang="en-US" dirty="0" smtClean="0">
                <a:latin typeface="Symbol" pitchFamily="1" charset="2"/>
              </a:rPr>
              <a:t>b</a:t>
            </a:r>
            <a:r>
              <a:rPr lang="en-US" dirty="0" smtClean="0"/>
              <a:t> mutation </a:t>
            </a:r>
            <a:r>
              <a:rPr lang="en-US" sz="2400" dirty="0" smtClean="0"/>
              <a:t>(glutamine → lysine at amino acid 26)</a:t>
            </a:r>
          </a:p>
          <a:p>
            <a:r>
              <a:rPr lang="en-US" dirty="0" smtClean="0"/>
              <a:t>Altered mRNA splicing, unstable mRNA</a:t>
            </a:r>
            <a:endParaRPr lang="en-US" dirty="0"/>
          </a:p>
          <a:p>
            <a:r>
              <a:rPr lang="en-US" dirty="0" smtClean="0"/>
              <a:t>Heterozygous in 30% of SE Asians</a:t>
            </a:r>
          </a:p>
          <a:p>
            <a:r>
              <a:rPr lang="en-US" dirty="0" smtClean="0"/>
              <a:t>Homozygous </a:t>
            </a:r>
            <a:r>
              <a:rPr lang="en-US" dirty="0" err="1" smtClean="0"/>
              <a:t>Hb</a:t>
            </a:r>
            <a:r>
              <a:rPr lang="en-US" dirty="0" smtClean="0"/>
              <a:t> E: </a:t>
            </a:r>
            <a:r>
              <a:rPr lang="en-US" dirty="0" err="1" smtClean="0"/>
              <a:t>microcytosis</a:t>
            </a:r>
            <a:r>
              <a:rPr lang="en-US" dirty="0" smtClean="0"/>
              <a:t>, </a:t>
            </a:r>
            <a:r>
              <a:rPr lang="en-US" dirty="0" err="1" smtClean="0"/>
              <a:t>hypochromia</a:t>
            </a:r>
            <a:r>
              <a:rPr lang="en-US" dirty="0" smtClean="0"/>
              <a:t>, little or no anemia</a:t>
            </a:r>
            <a:endParaRPr lang="en-US" dirty="0"/>
          </a:p>
          <a:p>
            <a:r>
              <a:rPr lang="en-US" dirty="0" smtClean="0"/>
              <a:t>Hemoglobin </a:t>
            </a:r>
            <a:r>
              <a:rPr lang="en-US" dirty="0"/>
              <a:t>E / </a:t>
            </a:r>
            <a:r>
              <a:rPr lang="en-US" dirty="0" smtClean="0">
                <a:latin typeface="Symbol" pitchFamily="1" charset="2"/>
              </a:rPr>
              <a:t>b-</a:t>
            </a:r>
            <a:r>
              <a:rPr lang="en-US" dirty="0" err="1" smtClean="0"/>
              <a:t>thal</a:t>
            </a:r>
            <a:r>
              <a:rPr lang="en-US" dirty="0" smtClean="0"/>
              <a:t> causes thalassemia-like phenotype</a:t>
            </a:r>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theme/theme1.xml><?xml version="1.0" encoding="utf-8"?>
<a:theme xmlns:a="http://schemas.openxmlformats.org/drawingml/2006/main" name="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1_Blank Presentation">
  <a:themeElements>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fontScheme name="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2_Blank Presentation">
  <a:themeElements>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2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5_Blank Presentation">
  <a:themeElements>
    <a:clrScheme name="5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5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5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6_Blank Presentation">
  <a:themeElements>
    <a:clrScheme name="6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6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6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6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6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0_Blank Presentation">
  <a:themeElements>
    <a:clrScheme name="10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0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10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0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0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1_Blank Presentation">
  <a:themeElements>
    <a:clrScheme name="1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11_Blank Presentatio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 charset="0"/>
          </a:defRPr>
        </a:defPPr>
      </a:lstStyle>
    </a:lnDef>
  </a:objectDefaults>
  <a:extraClrSchemeLst>
    <a:extraClrScheme>
      <a:clrScheme name="11_Blank Presentatio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1_Blank Presentatio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1_Blank Presentatio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2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3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4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1_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1_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5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6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1_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1_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7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1_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1_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8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1_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1_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_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_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_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_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_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_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9_BLUE.template">
  <a:themeElements>
    <a:clrScheme name="">
      <a:dk1>
        <a:srgbClr val="808080"/>
      </a:dk1>
      <a:lt1>
        <a:srgbClr val="FFFFFF"/>
      </a:lt1>
      <a:dk2>
        <a:srgbClr val="000066"/>
      </a:dk2>
      <a:lt2>
        <a:srgbClr val="FFCC00"/>
      </a:lt2>
      <a:accent1>
        <a:srgbClr val="00CC99"/>
      </a:accent1>
      <a:accent2>
        <a:srgbClr val="3333CC"/>
      </a:accent2>
      <a:accent3>
        <a:srgbClr val="AAAAB8"/>
      </a:accent3>
      <a:accent4>
        <a:srgbClr val="DADADA"/>
      </a:accent4>
      <a:accent5>
        <a:srgbClr val="AAE2CA"/>
      </a:accent5>
      <a:accent6>
        <a:srgbClr val="2D2DB9"/>
      </a:accent6>
      <a:hlink>
        <a:srgbClr val="CCCCFF"/>
      </a:hlink>
      <a:folHlink>
        <a:srgbClr val="B2B2B2"/>
      </a:folHlink>
    </a:clrScheme>
    <a:fontScheme name="BLUE.template">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New Roman" pitchFamily="17" charset="0"/>
          </a:defRPr>
        </a:defPPr>
      </a:lstStyle>
    </a:lnDef>
  </a:objectDefaults>
  <a:extraClrSchemeLst>
    <a:extraClrScheme>
      <a:clrScheme name="BLUE.template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UE.template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UE.template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UE.template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UE.template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UE.template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UE.template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0.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C:\WINDOWS\Desktop\Slide Templates\BLUE.template.ppt</Template>
  <TotalTime>1925</TotalTime>
  <Words>2050</Words>
  <Application>Microsoft Office PowerPoint</Application>
  <PresentationFormat>On-screen Show (4:3)</PresentationFormat>
  <Paragraphs>366</Paragraphs>
  <Slides>47</Slides>
  <Notes>44</Notes>
  <HiddenSlides>0</HiddenSlides>
  <MMClips>0</MMClips>
  <ScaleCrop>false</ScaleCrop>
  <HeadingPairs>
    <vt:vector size="4" baseType="variant">
      <vt:variant>
        <vt:lpstr>Theme</vt:lpstr>
      </vt:variant>
      <vt:variant>
        <vt:i4>18</vt:i4>
      </vt:variant>
      <vt:variant>
        <vt:lpstr>Slide Titles</vt:lpstr>
      </vt:variant>
      <vt:variant>
        <vt:i4>47</vt:i4>
      </vt:variant>
    </vt:vector>
  </HeadingPairs>
  <TitlesOfParts>
    <vt:vector size="65" baseType="lpstr">
      <vt:lpstr>BLUE.template</vt:lpstr>
      <vt:lpstr>Default Design</vt:lpstr>
      <vt:lpstr>Blank Presentation</vt:lpstr>
      <vt:lpstr>1_Blank Presentation</vt:lpstr>
      <vt:lpstr>2_Blank Presentation</vt:lpstr>
      <vt:lpstr>5_Blank Presentation</vt:lpstr>
      <vt:lpstr>6_Blank Presentation</vt:lpstr>
      <vt:lpstr>10_Blank Presentation</vt:lpstr>
      <vt:lpstr>11_Blank Presentation</vt:lpstr>
      <vt:lpstr>1_BLUE.template</vt:lpstr>
      <vt:lpstr>2_BLUE.template</vt:lpstr>
      <vt:lpstr>3_BLUE.template</vt:lpstr>
      <vt:lpstr>4_BLUE.template</vt:lpstr>
      <vt:lpstr>5_BLUE.template</vt:lpstr>
      <vt:lpstr>6_BLUE.template</vt:lpstr>
      <vt:lpstr>7_BLUE.template</vt:lpstr>
      <vt:lpstr>8_BLUE.template</vt:lpstr>
      <vt:lpstr>9_BLUE.template</vt:lpstr>
      <vt:lpstr>Hemoglobin Synthesis</vt:lpstr>
      <vt:lpstr>Hemoglobin synthesis</vt:lpstr>
      <vt:lpstr>Hemoglobins in normal adults</vt:lpstr>
      <vt:lpstr>Hemoglobinopathy definition</vt:lpstr>
      <vt:lpstr>Thalassemia definition</vt:lpstr>
      <vt:lpstr>Geography of Hemoglobinopathies</vt:lpstr>
      <vt:lpstr>Hemoglobin Electrophoresis</vt:lpstr>
      <vt:lpstr>Hemoglobin Analysis by HPLC</vt:lpstr>
      <vt:lpstr>Sickle Cell Anemia</vt:lpstr>
      <vt:lpstr>Sickle trait</vt:lpstr>
      <vt:lpstr>Genetic and Laboratory Features of Sickle Hemoglobinopathies </vt:lpstr>
      <vt:lpstr>PowerPoint Presentation</vt:lpstr>
      <vt:lpstr>Pathophysiology of Sickle Cell Anemia </vt:lpstr>
      <vt:lpstr>Sickle Cell: Molecular Basis</vt:lpstr>
      <vt:lpstr>Sickle Cells – Electron Microscopy</vt:lpstr>
      <vt:lpstr>Sickle Cell: Pathophysiology</vt:lpstr>
      <vt:lpstr>FACTORS THAT INCREASE Hgb S POLYMERIZATION</vt:lpstr>
      <vt:lpstr>FACTORS THAT DECREASE Hgb S POLYMERIZATION</vt:lpstr>
      <vt:lpstr>Clinical Features of Sickle Cell Anemia </vt:lpstr>
      <vt:lpstr>Clinical Features of Sickle Cell Anemia </vt:lpstr>
      <vt:lpstr>Complications of  Sickle Cell  Disease</vt:lpstr>
      <vt:lpstr>Sickle Cell – Avascular Necrosis</vt:lpstr>
      <vt:lpstr>Sickle Cell – Avascular Necrosis</vt:lpstr>
      <vt:lpstr>Pulmonary Hypertension</vt:lpstr>
      <vt:lpstr>Sickle Cell – Dactylitis</vt:lpstr>
      <vt:lpstr>Priapism</vt:lpstr>
      <vt:lpstr>Sickle Cell – Splenic Complications</vt:lpstr>
      <vt:lpstr>Sickle Cell Anemia - treatment</vt:lpstr>
      <vt:lpstr>Hemoglobin C</vt:lpstr>
      <vt:lpstr>Hemoglobin C</vt:lpstr>
      <vt:lpstr>Other hemoglobinopathies</vt:lpstr>
      <vt:lpstr>Other hemoglobinopathies</vt:lpstr>
      <vt:lpstr>The Thalassemias</vt:lpstr>
      <vt:lpstr>THALASSEMIA</vt:lpstr>
      <vt:lpstr>Thalassemia</vt:lpstr>
      <vt:lpstr>PowerPoint Presentation</vt:lpstr>
      <vt:lpstr>Alpha thalassemia</vt:lpstr>
      <vt:lpstr>PowerPoint Presentation</vt:lpstr>
      <vt:lpstr>PowerPoint Presentation</vt:lpstr>
      <vt:lpstr>Beta thalassemia major</vt:lpstr>
      <vt:lpstr>PowerPoint Presentation</vt:lpstr>
      <vt:lpstr>Thalassemia</vt:lpstr>
      <vt:lpstr>PowerPoint Presentation</vt:lpstr>
      <vt:lpstr>Beta thalassemia major  treatment</vt:lpstr>
      <vt:lpstr>Β-Thalassemia Minor</vt:lpstr>
      <vt:lpstr>Β-Thalassemia  Intermedia</vt:lpstr>
      <vt:lpstr>Hemoglobin E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SICKLE CELL ANEMIA</dc:title>
  <dc:creator>University of Wisconsin</dc:creator>
  <cp:lastModifiedBy>dom-user</cp:lastModifiedBy>
  <cp:revision>108</cp:revision>
  <cp:lastPrinted>2000-07-19T19:12:56Z</cp:lastPrinted>
  <dcterms:created xsi:type="dcterms:W3CDTF">2011-01-04T19:25:10Z</dcterms:created>
  <dcterms:modified xsi:type="dcterms:W3CDTF">2014-04-02T20:55:04Z</dcterms:modified>
</cp:coreProperties>
</file>